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8" r:id="rId2"/>
    <p:sldId id="328" r:id="rId3"/>
    <p:sldId id="262" r:id="rId4"/>
    <p:sldId id="263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7" r:id="rId17"/>
    <p:sldId id="276" r:id="rId18"/>
    <p:sldId id="278" r:id="rId19"/>
    <p:sldId id="279" r:id="rId20"/>
    <p:sldId id="749" r:id="rId21"/>
    <p:sldId id="751" r:id="rId22"/>
    <p:sldId id="752" r:id="rId23"/>
    <p:sldId id="753" r:id="rId24"/>
    <p:sldId id="754" r:id="rId25"/>
    <p:sldId id="755" r:id="rId26"/>
    <p:sldId id="756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478"/>
    <p:restoredTop sz="96327"/>
  </p:normalViewPr>
  <p:slideViewPr>
    <p:cSldViewPr snapToGrid="0">
      <p:cViewPr varScale="1">
        <p:scale>
          <a:sx n="116" d="100"/>
          <a:sy n="116" d="100"/>
        </p:scale>
        <p:origin x="200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3:11:07.339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14523 16952 13020,'11'-2'3508,"-11"-13"-2879,-3 65-179,3-4-315,0 4 0,3 7-288,2-19 0,2 2 0,-2-1 212,-3 1 1,-2 0 0,0 0-456,3-1 1,0 1-1,0-1-324,-3 15 1,0-2-1035,0-10 0,0-3 1754,0-3 0,0-5 0,0 0 0,0-14 0</inkml:trace>
  <inkml:trace contextRef="#ctx0" brushRef="#br0" timeOffset="234">14464 17090 15808,'-11'-37'1349,"37"13"-1259,-6-4 0,4 1-90,18 9 0,3 4 45,-9-6 0,0 0-225,3 5 0,-2 2-1439,13 2-2968,-11 2 4587,-19 9 0,-12 0 0,-8 0 0</inkml:trace>
  <inkml:trace contextRef="#ctx0" brushRef="#br0" timeOffset="398">14562 17344 16168,'17'-39'539,"23"0"-3462,-15 23 0,2 2 2923,8-2 0,-2 3 0,-1 2 0,-6 3 0</inkml:trace>
  <inkml:trace contextRef="#ctx0" brushRef="#br0" timeOffset="731">14974 17501 18237,'37'-19'90,"4"-1"-540,-12 6 0,1 0-90,20-8 450,-11 2-89,-19 3 179,-12 6 89,-8 0-89,0 11 90,-17 2 180,-5 7 0,-17 8-90,8 14-314,16-3 0,2 3 224,2-6 0,2 2-180,3 10 0,2 0 0,-5 7-1709,35 4-4227,7-29 6026,0-21 0,1-5 0,1 3 0,0-13 0</inkml:trace>
  <inkml:trace contextRef="#ctx0" brushRef="#br0" timeOffset="1081">15679 16972 16348,'0'54'1259,"-4"-23"0,-1 2-989,2 3 0,0 3 0,-2 1-1000,-1-3 1,0 0 0,-1 0 774,-4 18 0,2-1-45,3-4 0,1-4 566,-3 6-836,8-15-141,17-46-578,5-21 629,-3 6 0,1-2 270,0 0 1,-1 2 178,12-7 181,-3 40 360,-8 32-225,-14-7 0,-1 2 701,0 3 0,-2 0-792,-2-3 1,-2-2-90,1-4 0,0-1-135,0 19-90,-9-26-899,-10-5-3509,-3-26 4408,-6-19 0,17 13 0,2-11 0</inkml:trace>
  <inkml:trace contextRef="#ctx0" brushRef="#br0" timeOffset="1523">16502 17109 17157,'-19'-8'1709,"8"5"-1709,37-5 0,18 8-45,-7 0 0,4 0-90,3 0 0,-1 0-127,-11-1 1,-1 2 306,4 0 0,-4 6 241,-10 22 344,-3 12-270,-16-4 0,-4 2 89,-6-3 1,-2 0-315,0 7 0,-2 1-135,-2-3 0,-2-3 0,1-12 0,1 0-90,4 28-483,18-32-776,32-2-405,-3-17 0,4-6 1754,10-6 0,-1-2 0,-16 5 0,-3-1 0,21-10 0</inkml:trace>
  <inkml:trace contextRef="#ctx0" brushRef="#br0" timeOffset="1789">17796 17638 18686,'0'48'1079,"-4"-19"1,-1 1-1080,-4 0 0,-2 1-315,1 8 0,-1-2-540,-4-10 1,1-1-1844,-5 21-6477,-1-27 9175,9-11 0,2-9 0,9 0 0</inkml:trace>
  <inkml:trace contextRef="#ctx0" brushRef="#br0" timeOffset="2339">18286 17129 22554,'48'9'0,"2"-7"0,-21 6 0,1 1 0,-1-7 0,0-2-135,1 4 0,-1 1 225,21 4-90,-19 10 0,-14 12 90,-17 17-90,-3-19 0,-3 1 0,-7 4 0,-2 1 45,-1 5 0,-1-1-135,-2-3 0,-1-3-360,5-7 1,2-2-1080,2 13-720,20-26 1889,30-19 225,-10-6 0,3-3 90,11-7 0,1-2 45,-7 1 0,-2 0 297,5 0 0,-4 2 1412,-3 1-359,-7 14-721,-26 27-359,0 20-270,0 3 0,0 6-180,0-18 36,17-10-486,14-12 270,10-25 225,-12 3 1,-1-2 44,5-26 180,-13 15 0,-3-2-90,-7-22 45,-5 22 0,-1 0-45,-4-13-1350,-18 5-5216,-3 26 6566,-10 3 0,12 8 0,10 0 0</inkml:trace>
  <inkml:trace contextRef="#ctx0" brushRef="#br0" timeOffset="2689">19226 17148 20755,'40'-39'719,"-13"23"1,2 2-720,5-1 0,2 1-880,8 3 0,2 3 835,-2 2 0,1 1 194,-5-2 0,-2 5 121,12 20 493,-22 12-403,-19 20-180,-7-16 0,-4 0-408,-6-4 0,-2 1 273,1 7 0,-3 0-45,-7-3 0,-2 0 0,6 0 0,0-1-45,0-4 0,2-1 972,2 19-927,11-17 410,20-12-410,28-10-270,-19-12 1,3-3-856,14-2 1,4-3-3419,-1-7 1,2-4 4542,-14 6 0,0-1 0,-2 0 0,-2 0 0,-3 2 0,13-12 0</inkml:trace>
  <inkml:trace contextRef="#ctx0" brushRef="#br0" timeOffset="2981">20540 16992 21655,'-29'17'2158,"-1"13"-1933,10 2 0,0 4-1226,0 7 0,1 3 1061,8-8 0,1 2 0,1 0-60,-2 0 0,1-1 0,2 2-60,3 1 0,1 1 0,3-2-255,2 11 0,6-4 24,9-5 1,8-7-520,4-14 1,5-5-46,1-4 1,1-9 398,0-18 0,-2-7 501,-6 6 0,-4-4 584,-5-18 1,-6-3 899,6-12-1079,-27 22-450,-11 14-4138,-19 42 4138,14-6 0,0 0 0,-8 6 0,7 9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3:31:29.609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20030 12445 16528,'-11'-42'719,"11"5"-539,28 9-90,-8 9 0,2-1-1329,18-9 0,5-1 1329,-1 0 0,3-1-120,-6 6 0,2-2 0,0 3 60,-1 2 0,1 3 0,0-1-60,0 0 0,0 0 0,0 1 30,-3 2 0,0 1 0,-3 1 60,10-1 0,-4 2-105,-8-1 0,-3 1-16,7 3-1828,-19 3-2609,-12 8 4498,-8 0 0,0 0 0,0 0 0</inkml:trace>
  <inkml:trace contextRef="#ctx0" brushRef="#br0" timeOffset="249">20814 11759 16078,'34'-17'120,"0"1"0,0 1 0,1 4 239,1 8 1,-2 6 0,-3 4 0,-3 3 179,2 12-269,-12 17-270,-16-11 0,-5 1-1259,-14 23-3657,7-22 1,-2-1 4902,-3-3 0,0-4 1,-5 0-1,11-5 1</inkml:trace>
  <inkml:trace contextRef="#ctx0" brushRef="#br0" timeOffset="833">22147 11641 16258,'-40'39'1529,"24"-16"0,2 2-1574,-1 4 0,2 1 90,1-4 0,4 0-45,4 3 0,6-1 0,18 11-90,30-17-422,-20-11 1,1-5 556,3-7 0,-1-6-45,-6-6 0,-4-3 269,16-16 151,-19-16-420,-11 9 179,-9-1-10,-9 19-528,-2-6-1440,-17 17-6926,6-10 8856,-6-8 0,17 15 1,2-5-1</inkml:trace>
  <inkml:trace contextRef="#ctx0" brushRef="#br0" timeOffset="1099">22401 11720 17877,'9'50'2878,"2"-11"-2788,17-2-90,-6-15 90,15-3 0,-15-10 0,15-9-90,-7 0-180,1-17-180,6-14-809,-15-19-225,-7 21 0,-2-1-3329,-7 1 1,-1-1 4722,4 0 0,-1 2 0,-5-5 0,5 7 0</inkml:trace>
  <inkml:trace contextRef="#ctx0" brushRef="#br0" timeOffset="1553">22833 11700 15268,'19'0'2339,"10"-17"-2339,10-5-461,-19-1 0,1-2 506,4 5 0,-2-1 192,-6-8 0,-3 1 393,5-5-75,-10 5-195,-18 28 0,-19 19-90,-5 21-135,9-20 0,0 1-180,8 8 0,2-1 45,-15-4-116,36 10-1952,15-31 673,5 2 1,5-2-90,2-9 0,1-5 419,5 1 1,-1-2 1244,-8-3 0,-1 0 1191,-1 4 0,-2 2 1777,4 0-719,-3 9-900,-17 18-540,-2 4-449,-1 17 154,-6-9-334,16-10-311,2-11-499,10-18-45,-3 1 1,3-4-406,0-6 1,1-3-2159,7-4 0,2 0 2969,1-1 1,-3 2 0,5-7-1,-8 14 1</inkml:trace>
  <inkml:trace contextRef="#ctx0" brushRef="#br0" timeOffset="1959">24048 11367 19226,'-18'19'2249,"5"1"-2159,-15 8-180,8-15 0,9 13-450,3-15-269,16 0 89,12 7 630,11-16 0,8 7 360,-17-9 629,4 0-89,-24 17-180,7 5 89,-18 26-629,-2-7 0,-9-2-360,1-10-1529,-1-19-8032,9-1 9747,2-9 1,9 0 0,0 0 0</inkml:trace>
  <inkml:trace contextRef="#ctx0" brushRef="#br0" timeOffset="2475">24498 11465 13829,'0'39'5757,"0"9"-5397,9 2-46,-3-13 1,-1 2-90,1 1 0,-1 1 45,0 3 0,-1 1-733,-4 3 1,0 0 597,0-7 0,0-2-18,-4 2 0,-1-3 153,-6 3-270,0-6-270,-6-41-270,15-5 135,-4-14 0,3-7-180,9-6 1,5-5 344,-2 6 0,1-3 1,2 0-469,5-3 1,4 0 0,0 0 557,1-3 0,2 0 0,0 1 90,-1 4 0,0 1 0,0 1-56,-3 5 1,0 1-1,-1 2 206,6-5 0,-2 5 720,-1 0 269,-5 14-90,-17 34 1,0 23-496,1-11 1,-2 3 769,-6 7 1,-4 0-1085,1-3 0,-1-2-135,-4-4 0,-1-2 450,2-2 0,0-4-1484,-6 0-990,1-13-2608,8-20 4587,2-26 0,9 22 0,0-11 0</inkml:trace>
  <inkml:trace contextRef="#ctx0" brushRef="#br0" timeOffset="2708">25086 10975 15448,'0'39'5577,"0"0"-5037,0 9-361,0-19 1,0 1-90,0 4 0,0 2-784,0-2 1,0 1 513,1 4 0,-2-2-944,-7 16-855,7-24 0,-1-2-7852,-6 4 9749,8-12 1,0-10 0,0-9-1</inkml:trace>
  <inkml:trace contextRef="#ctx0" brushRef="#br0" timeOffset="2816">25204 11484 14998,'0'22'-5127,"0"4"5127,0-24 0,0 7 0,0-9 0</inkml:trace>
  <inkml:trace contextRef="#ctx0" brushRef="#br0" timeOffset="3091">25655 11249 15808,'49'-10'-1260,"0"1"1,-4-1 0,-1 0 1259,2 0 0,-4 0 0,1 0 0,-8 1 0</inkml:trace>
  <inkml:trace contextRef="#ctx0" brushRef="#br0" timeOffset="3352">25811 10936 19316,'-9'44'1169,"-1"1"0,4 7 1,1 0-1080,0-2 0,1 1-929,6-13 1,2 2-1,-1-1 254,-2 16 1,0-1-720,8-4 0,0-2-3612,-8-7 1,0-4 4549,8 14 1,-9-23 0,0-19 0</inkml:trace>
  <inkml:trace contextRef="#ctx0" brushRef="#br0" timeOffset="3891">25380 11053 20036,'-8'2'1888,"5"5"-3956,-5-16 2068,8 9 0,0 0 0,0 0 0</inkml:trace>
  <inkml:trace contextRef="#ctx0" brushRef="#br0" timeOffset="26187">27615 10994 9781,'0'31'3059,"0"-3"-2070,0 9-269,0 5-406,-1-10 1,2 3 90,7 7 0,1 3-429,-3 8 1,1 3 203,2-14 0,1 0 0,0 3-945,-3 5 1,-1 1 0,0 2 809,-1-10 0,1 1 0,-1 0 0,-1 2 90,-1 2 0,0 1 0,-1 1 0,1 1-68,-1 2 1,1 1-1,-1 0 1,-1 0-50,0-9 0,-1 0 0,0 0 0,-1 0 0,1 0-318,0 0 0,1 0 1,-1 0-1,0 1 1,-1-1 317,0 2 0,0 0 0,-1 1 0,0-1 0,-1-1 27,1 9 0,0 0 0,0-1 0,-2 0-390,-2 0 1,-2 0 0,0-1 0,1-1 344,2-4 0,0-1 0,-1 0 0,0-1-18,0-2 1,-2 1 0,1-2 0,0 1 47,0 12 0,1 0 0,0-2 90,-1-10 0,0 0 0,1-2-90,2 0 0,0 0 0,1-2 60,-2 11 0,1-4-90,4-6 0,0-1 45,0-1 0,0-2 1483,0 13-1438,9-2 0,-7-17 2256,7-3-2346,-9-8 2626,0-9-2626,9-3 761,-7-8-761,15 0 90,-14 0-90,23 0 0,-13 0 0,33 0 0,-14-8 0,0 3 0,2-1 0,-5-4 0,3 0 0,14 0 0,4 0 0,3 0 0,3 1-718,-10 2 0,4 1 0,0-1 718,2 1 0,0-1 0,3 1-23,-8 0 1,1 1 0,1 0-1,1 1 23,-1 1 0,0 0 0,0 1 0,2-1 0,-7 0 0,0-1 0,2 0 0,-1 0 0,0 2 0,0 1 0,1 0 0,-1 2 0,0-1 0,1-1 0,-1-2 0,0-1 0,0 0 0,1 0 0,-1 1-530,1 2 0,1 1 1,0 0-1,-1 0 1,1-1 529,0-2 0,0-1 0,0 0 0,0 0 0,0 2 0,1 0 0,-1 2 0,0 0 0,0 0 0,2-1-355,2 0 1,1-1 0,1 0 0,0 0-1,-1 1 355,1 0 0,0 1 0,0 0 0,0 0 0,1 1-104,-7-1 0,0 0 0,1 0 0,0 0 0,-1 0 0,1 0 104,0 0 0,-1-1 0,1 1 0,-1 0 0,1 0 0,-1 1-71,1 0 0,0 0 1,-1 0-1,1 1 1,-2 0-1,1-1 107,3 1 0,0 0 0,-1 0 0,1 0 0,-1 1-18,0 1 0,0-1 0,0 1 0,-1 1 0,-2-1 97,4 1 0,-3-1 1,0 1-1,-1 0-85,11 2 0,-2 0 0,-2-1 553,-11-2 1,-3-1-1,-3 1-493,2 1 0,-6-1 676,5-4-1486,-29 0 255,-16 8 465,-21-14 0,14 12 0,-11-14 0</inkml:trace>
  <inkml:trace contextRef="#ctx0" brushRef="#br0" timeOffset="26730">29496 15012 18776,'9'48'1124,"-8"-19"1,0 1-900,4 8 0,-1 2-90,-4 4 0,0 2-90,0 2 0,0 2-45,0-1 0,0 0-642,0-9 1,0 0 461,0 0 0,0-4-1439,0 6-1030,0-5-3468,0-26 6169,17-20 1,-12 5 0,12-14 0</inkml:trace>
  <inkml:trace contextRef="#ctx0" brushRef="#br0" timeOffset="27020">29810 15326 18147,'-18'11'1709,"-4"6"-990,-17 3-494,15-6 0,0 2 45,-8 23-180,-5 0 0,17-8 0,18 6 90,30-15-180,1-7 0,3-2-424,7-2 1,3-2 423,7-4 0,-2 1-194,-15 3 0,-1-1 59,3-7 0,-3 0-1574,0 8-7106,-12-9 8815,-10 0 0,-9 0 0,0 0 0</inkml:trace>
  <inkml:trace contextRef="#ctx0" brushRef="#br0" timeOffset="27787">26086 13013 18327,'39'11'1349,"1"-11"-1259,7-11 0,-5-8-90,6-1-990,-9 0-2878,-9 1 3868,-1-1 0,-18 9 0,-3 3 0</inkml:trace>
  <inkml:trace contextRef="#ctx0" brushRef="#br0" timeOffset="28037">26399 12719 14729,'-19'17'5127,"-1"-3"-4408,9 23-359,3 11-315,3-15 0,1 3-675,-1 8 0,-1 1 585,-3 1 0,-2-2-521,1-4 1,1-2-785,2-7 1,3-3-5667,4 2 7016,28-12 0,-12-18 0,10 0 0</inkml:trace>
  <inkml:trace contextRef="#ctx0" brushRef="#br0" timeOffset="28231">26615 12994 20036,'30'-5'-90,"-1"1"0,21-16-270,-20 6 0,-3-2-1799,5-15-3328,5-6 5487,-26 15 0,-2 3 0,-9 10 0</inkml:trace>
  <inkml:trace contextRef="#ctx0" brushRef="#br0" timeOffset="28448">26772 12739 21295,'-20'39'1529,"9"9"-1439,7-15 0,0 1-180,-1-2 0,1-1-239,3 8 0,0-1-390,-8 12-175,27-2-1445,3-27-719,6-9 0,3-6 3081,22-15 1,-10 7-1,-16-7 1</inkml:trace>
  <inkml:trace contextRef="#ctx0" brushRef="#br0" timeOffset="29920">26733 12935 14819,'-20'0'3148,"9"17"-2519,3 5-179,8 26-270,0-7-236,0-12 1,0-1 55,0 13 162,8 7-162,12-26 90,2-5-90,24-17-180,-14-17 90,7-14 45,-23 8 0,-3-4 45,-2-2 0,-3 0-45,-2-1 0,-1 1 90,0-1 0,-1 1-45,-4-21 129,0 11-39,0 10 0,0 18-90,0 3 180,0 8-90,0 17 90,0 5 0,8 26-270,3-7 270,9-2-180,8-10 179,3-18-89,8-3 0,-8-16 0,6-21 0,-16-12 90,-6 12 0,-1-1 90,-4-20 0,-1 2-360,-9 18 0,0 1-540,0 10-809,9-1-1889,2-8-4138,8-3 7466,-8-8 0,-2 17 0,-9 5 0</inkml:trace>
  <inkml:trace contextRef="#ctx0" brushRef="#br0" timeOffset="31330">28497 14287 14189,'-31'0'5577,"3"-9"-4678,17 7 91,2-7-91,9 18-269,0 11-360,9 10-180,-7 18-90,7 2-405,-9-21 0,0 1-760,0-1 0,0 1-1309,0 0 1,0-1 2473,0 12 0,0-13 0,0-19 0</inkml:trace>
  <inkml:trace contextRef="#ctx0" brushRef="#br0" timeOffset="31828">28398 15051 17247,'-19'-8'3058,"8"5"-2338,2-5-450,9 8 0,0 0-270,9-9 0,11 7 0,19-16 0,-6 16 0,12-6 0,-32 8 0,5 0 90,-18 8-90,0 12 0,0 28 180,-18-5-91,13-9 1,-3-2 0,-20 0-180,8 5 90,9-17 90,3-9-90,34-2-449,-2-9-271,3-12 0,3-3-6026,20-9 6746,-24-4 0,-2 0 0,6 4 0,-12-2 0</inkml:trace>
  <inkml:trace contextRef="#ctx0" brushRef="#br0" timeOffset="32953">28301 11210 13110,'0'-11'4857,"0"2"-3778,0 9-269,0 0-540,0 9-91,-9 2-89,-2 9-90,0-1 0,2 10 0,9-16 0,9 4 90,2-17 0,9 0-90,-1-17 90,1-5 0,-9-9 90,-3-6 0,-8 16-180,0 1-180,0 20 180,-8 2-90,-3 15 0,-9-14 0,9 23 90,3-22 90,16 14-90,12-18 90,2 0 0,6-18-90,-17 5 90,-2-24 0,-9 15-270,0 11 90,-9 5 0,-2 23 0,-9 12 0,1 3 0,-1-1-90,9-5-1529,11-24-5397,3 7 7106,5-9 0,-8 0 0,0 0 0</inkml:trace>
  <inkml:trace contextRef="#ctx0" brushRef="#br0" timeOffset="33778">29849 13033 20485,'-4'30'240,"-1"1"0,3 6 0,2 0-240,0 6 0,3-13 0,5-3 0,20 3 90,3-10 0,-1-11 0,-1-18 90,-19-2 0,-1-9-91,-9 1-89,0 8 90,0 11-90,-9 2-90,-2 7-899,-8-9 90,-1-18-541,9-3-628,11-18-631,11 8-1169,0 3 3868,-2 17 0,-9 2 0,0 9 0</inkml:trace>
  <inkml:trace contextRef="#ctx0" brushRef="#br0" timeOffset="34421">30163 14228 17967,'10'-11'3598,"-1"3"-3328,-9 8 269,0 0-179,0 17 0,0 5-360,0 26 0,0-7-900,0 7-1079,0-9-2968,0 0 4947,0-8 0,0-11 0,0-12 0</inkml:trace>
  <inkml:trace contextRef="#ctx0" brushRef="#br0" timeOffset="34953">30202 14738 19136,'-20'11'1169,"9"6"-1079,3-15 0,8 7-90,8-9 0,12 0 0,2 0-90,6 0 90,-8 0 0,-10 9 90,-1 2 0,-9 8 180,0 10-90,0 1-180,-9 9-90,-2-8-360,-8-12-1169,8-10-1169,2-9 809,27 0 1619,-5 0 1709,15 0 1530,-17 0-1170,-2 9-990,-9 2-629,0-1-539,0 17-4589,-9-14 5038,-11 6 0,7-10 0,-4-9 0</inkml:trace>
  <inkml:trace contextRef="#ctx0" brushRef="#br0" timeOffset="35728">30025 13150 15808,'-19'0'1979,"-1"0"-1889,0 0-270,10 9 270,1-7-90,9 16 0,9-16-90,2 7 360,8-18-90,-8-2 0,-2 0 89,-9-6-179,0 14-90,0 3-629,-18 3-5848,5 5 6477,-15-8 0,17 0 0,2 0 0</inkml:trace>
  <inkml:trace contextRef="#ctx0" brushRef="#br0" timeOffset="36555">31672 14209 15718,'0'-11'4138,"0"2"-2969,0 9-270,0 0 91,0 9-360,0 10-361,0 12-179,8 8-90,-5 9-719,5-7-586,-3-12 1,-1-1-7151,-2 13 8455,7 7 0,-9-26 0,0-5 0</inkml:trace>
  <inkml:trace contextRef="#ctx0" brushRef="#br0" timeOffset="37032">31750 14953 21025,'-9'20'360,"-2"-9"-270,0 15-90,3-22 90,8 22-90,9-23 90,10 5-90,12-8-90,17 0-90,-7 0-450,7-8-629,-18-3-990,-1 0-1259,-10-7-629,-8 8 629,-2-10 3508,-9 0 0,0 10 0,0 1 0</inkml:trace>
  <inkml:trace contextRef="#ctx0" brushRef="#br0" timeOffset="37196">32005 14895 11041,'0'-22'7915,"0"4"-6386,0 18-449,0 18-181,-9-5-179,7 24-450,-7-7-180,9 10-90,1-12 0,-2 0-1530,-8 7-1483,9-3 0,-2-1 3013,-15 2 0,15-3 0,-7-12 0</inkml:trace>
  <inkml:trace contextRef="#ctx0" brushRef="#br0" timeOffset="48528">19148 13503 15448,'9'-11'360,"-7"2"-90,7 1-180,-9 6 90,0-7 90,0 9-270,0 0 0,8-9 0,-6-2 179,16 0 91,-16-6-90,7 15-180,-9-7 0,0 9 0,0 0 0,0 17-90,-9-21 90,7 28-90,-7-30 90,9 14 0,0-8 180,0 0-180,9 0 90,-7 0-90,16 0 90,-16 0 90,6 0-180,-8 0 90,0-8 0,0 5 0,0-14-90,0 15 0,0-7-90,0 18 90,-8-7 90,-3-2-270,0-2-90,2-7 90,9 9 270,0 0 0,0-9 90,0 7 0,0-15-90,0 15-180,0-7 90,0 9 90,-9 17-180,-1 5 0,-10 0-270,9 4-1169,2-24-2339,9 7 3868,9-9 0,-7 0 0,7 0 0</inkml:trace>
  <inkml:trace contextRef="#ctx0" brushRef="#br0" timeOffset="49463">18580 13189 15988,'17'20'2069,"22"8"-1890,-14-12 1,3-1-90,9 5 0,2-1-45,-4-4 0,0 1-45,4 3 0,0-1-406,-4-7 0,0-1 451,-1 5 0,-1-1 47,17-3-92,-2-3 90,-26-8-359,-5 9-2160,-17-7-4497,0 7 7078,0-9 0,0 0 0,0 0 1</inkml:trace>
  <inkml:trace contextRef="#ctx0" brushRef="#br0" timeOffset="49970">20089 13327 19046,'-18'11'900,"-4"-3"-900,-26 1 90,7 2-90,13-6 0,-1 1-604,-21 11 469,17-11 0,-1-1-225,-1 4 1,0 2-361,-4-1 1,0-1-1035,3-3 0,2-1-6522,-16 4 8313,13-9 0,26 0 0,2 0 0</inkml:trace>
  <inkml:trace contextRef="#ctx0" brushRef="#br0" timeOffset="50562">19187 13503 16078,'-11'20'1979,"11"17"-1799,11 4-91,-1-8 1,0 2-90,0-1 0,-1 1 45,1 5 0,0-1-328,0-8 1,0-1 237,0 4 0,-1-3-1076,2 2-3016,7 4 4137,-8-26 0,1-3 0,-2-8 0</inkml:trace>
  <inkml:trace contextRef="#ctx0" brushRef="#br0" timeOffset="56261">18599 12621 9152,'-50'0'2338,"2"0"-1708,18 0 0,-7 0-91,-3 9-89,8 2-90,-14 8-270,16 1-90,-10 8 0,10 3 45,10-9 0,3 4-45,-5 24-388,8-17 0,0 1 388,3-4 0,2 1 90,3 15 0,1 2-90,-4-11 0,1 0-45,6 15 0,2 0 90,-6-11 0,3-1-90,9 8 0,6 0-442,1-7 0,4-2 532,6 6 0,4-3-45,6-5 0,2-4 0,-1-2 0,2-3-45,6-3 0,3-2 90,3-2 0,2-3-90,4-6 0,1-2 0,-1 0 0,1-3 75,-17-5 0,1-2 0,-1-2-30,8-5 0,-1-3 0,5-3 0,-4-5 90,-9-9 0,-4-4-90,2-3 0,-3-2 45,-9-3 0,-4-1-45,0 2 0,-1-2 45,-7-3 0,-3-1-45,-2 4 0,-1-1 0,1-2 0,-3-1 0,-10 1 0,-4-1 0,-2-1 0,-4 1 90,-6-2 0,-5 3-90,-4 1 0,-3 5 0,1 10 0,-2 4-90,-2 2 0,-2 5-630,1 9 1,-1 3-1800,-3-2 1,-1 3 2518,3 11 0,2 2 0,-14-6 0,19 14 0</inkml:trace>
  <inkml:trace contextRef="#ctx0" brushRef="#br0" timeOffset="61720">31554 13483 16977,'-20'-19'1350,"9"8"-1081,3 11 181,-1 2-180,7 16 0,-7 1-180,0-6-180,7 5 180,-6-10-90,8 3-180,8 0 270,3-2-270,9-9 180,-1 0 0,1-9 180,0-2-90,-9-8-180,-3-1 180,-8 9 90,0 2-90,-9 9 179,-1 0-179,-10 9-90,0-7 0,1 16-90,-1-16 90,9 7 90,11-9-359,11 0 269,9 0 0,-1-9 90,1-2-1,-9 0-89,-2-6 90,-9 15-90,0 2 0,-9 2-90,-11 15-179,-2-6-1081,-6 0-1618,17-2-4588,3-9 7556,16 0 0,-5 0 0,5 0 0</inkml:trace>
  <inkml:trace contextRef="#ctx0" brushRef="#br0" timeOffset="69023">28516 11269 6903,'-19'-29'2159,"8"25"-1799,-7-20 179,16 31-89,-15-25 0,14 25 359,-14-22-269,15 21 0,-7-15-91,0 1-89,7 6 0,-6-7 90,8 9 179,0 0-179,0 9 90,0 10-180,0 20-90,17 11-1,-3-20 1,3-1-180,6 1 0,4-1-669,5 5 1,3 0 713,4 0 0,1 1-105,-14-9 0,1 1 0,0-1 0,5 0 0,0 0 0,0 0-30,-2 0 0,-1 0 0,2 0 60,3 3 0,3 1 0,-2-2-60,-1-1 0,-1 0 0,0 0-425,3 2 0,0 0 1,-1 0 424,-4-2 0,-2-1 0,0 0 30,1-3 0,0 0 0,-3 0-309,9 16 1,-2-2 368,1-6 0,-2-1 0,-7 8 0,-2 1-267,0-4 1,0-1 221,-5 1 0,1 0-45,3-1 0,2 0 0,-5-4 0,1-2 0,7-2 0,1-2 0,-5 5 0,2-1 45,3-7 0,1-1 0,-5 4 0,0 0-45,4 1 0,-2-2 773,6 10-773,-10-10 0,0 0 1364,-2-2-1364,8 16 991,-10-15-811,1 7 603,-9-19-603,6 8 149,-15-7-419,16 0 180,-16 6 0,7-15 0,-10 16-1,1-16-89,0 7 0,0-1 0,0-6 90,0 16-90,9-16 0,-7 7 0,7-1 0,-9-5 90,0 5-90,0-8 0,0 0 0,9 0 180,-7 0-90,7 0-90,-9 0 0,8 0 0,3 0 0,9 0 0,0 0 0,8 0 0,-6 0 0,15 0 0,2 0 0,11 0 0,-17 0 0,2 0 0,3 0 0,2 0 0,4 0 0,1 0-633,0 5 1,0-1 632,7-3 0,0 0 0,-6 8 0,0 0 0,7-8 0,0 0 0,-3 3 0,-2 0 0,-2-3 0,-2-2-160,-4 1 1,-2 0 159,-7 5 0,-3-1 0,11-2 0,-2 7 90,-15 0-90,6-7 1297,0 15-1207,3-14 467,-1 14-467,7-15-90,-15 7 180,6-9-90,-8 0 0,-1 0 0,-8 0 0,-2 0 0,-9 0-7466,0 0 7376,0 9 0,0-7 0,0 6 0</inkml:trace>
  <inkml:trace contextRef="#ctx0" brushRef="#br0" timeOffset="105261">16678 9524 8612,'-29'-9'899,"0"-1"1,-1 0 0,1 0-586,-5 0 1,0 1-180,0-2 0,-2 2 0,-3 3 0,0 1-45,4-4 0,0 1-487,-3 6 0,0 2 352,3-5 0,1 1 90,-5 7 0,-1 3-90,1-2 0,0 2 90,-5 7 0,1 3-45,2 2 0,1 3 30,8-1 0,0 3 0,0 1-542,2 2 0,1 0 1,-1 3 481,-6 8 0,0 2 0,1 0 60,1 0 0,0 0 0,2 3-8,8-5 1,0 2-1,3 0 1,1 1-568,-3 9 1,4 1-1,2 1 567,5-10 1,2 0 0,1 1-1,3 0 45,2 1 1,2 1 0,3 0-1,2-1-37,6 11 0,3-1 0,4 1-436,-1-10 1,1 0 0,3 0 0,3-2 427,4-1 1,3-1-1,2-2 1,1 0-1,1 0 1,1-1-1,1 0 1,0-1-1,1 0 1,1-1-1,0-1 1,1-2-23,2 0 0,2-3 0,0 0 0,0-1 0,-1-2 0,1 0 0,0-2 0,1-2-113,0-2 1,1-2 0,0-2-1,1 0-22,-1-2 0,0-1 0,0-2 1,0-2-6,2-1 0,0-3 0,1-1 0,0-1 252,-1 1 1,1 0 0,0-2-1,0-3-247,2-5 0,-1-2 0,2-3 1,-1 1-5,2 1 0,1-1 0,-1 0 0,0-5 26,-3-3 1,0-4 0,-2-1-1,1-1 23,0 1 0,1-1 0,-2-1 0,-2-1 133,-7 3 0,-1-2 1,-2 0-1,-2-2 137,0-2 0,-2-2 0,-2-1 0,-2 0 358,0-4 1,-4-1 0,-1-1-449,0-6 0,-2-1 0,-2-1-30,-2 1 0,-2-1 0,-2 0 85,-2-3 1,-3 0-1,1-1-55,-1-2 0,1-1 0,-3 1 294,-2 2 0,-2 0 0,-2 2-234,-2 4 0,-2 1 0,-2 1-31,-2 0 1,-2 0 0,-5 2-90,-5 5 0,-4 2 0,-4 1-30,-9-2 0,-4 2 0,-2 0-112,9 7 1,0 0-1,-2 1 1,-2 2 111,-6 2 0,-3 2 0,0 1 0,-1 0 0,-1-1 0,0 0 0,-1 1 0,-1 3-162,9 4 0,-1 1 0,-1 1 0,0 2 0,0 0-54,-2 0 0,-1 2 0,0 0 1,0 1-1,0 0-468,2 0 0,-1 0 1,0 1-1,1 1 1,0 1 683,0 2 0,0 2 0,0 0 0,3 1 0,3-2 0,-5-2 0,4 0 0,3 1 0,-4 7 0,-1-1 0</inkml:trace>
  <inkml:trace contextRef="#ctx0" brushRef="#br0" timeOffset="107208">14993 13895 8342,'-39'-25'869,"-1"0"1,-2-4 0,-3 1-556,-3 3 1,-2 0-318,15 6 1,-1-2 0,-2 2 361,-3 1 1,-1 2 0,-1 0-768,0 2 1,0 1-1,0 1 588,1 1 0,-1 2 0,0 1-90,1 3 0,-1 1 0,2 2-172,1 0 1,1 2-1,0 2 127,-16 5 0,1 6-45,4 4 0,2 5 0,3 5 0,3 5-357,6 0 1,3 5 356,9-7 0,1 3 0,2 0 0,3-1 0,1 1 0,2 2 30,0 6 0,3 1 0,0 1-30,1 2 0,1 1 0,3 1 0,3 1 0,4 2 0,2 0 0,0-9 0,1 1 0,3-1 0,2 0 0,5 0 0,3-1 0,3-1 0,1 0 0,2 3 0,2 1 0,2-2 0,2-1-378,2-3 1,1-2 0,2-1-1,2-1 355,2 1 1,1-2 0,2 0-1,0-4 23,-4-3 0,1-2 0,1-2 0,1 0-161,3 0 0,2-2 0,0 0 0,0-2 191,9 2 0,0-2 0,0-3-30,-1-2 0,1-2 0,-1-1-77,-3-2 0,0 0 1,-1-4 76,-5-3 0,0-3 0,-1-3 0,1-3 0,-1-4 0,-1-2 60,-3 0 0,-2-2 0,-1-3-30,5-9 0,-1-4 0,-2-1 60,-5 2 0,-2-1 0,-1-2-1,4-8 1,0-3 0,-3 0-60,-8 3 0,-2 0 0,-1-2-8,-4 6 1,1-2 0,-2-1-1,-3 1-222,-1-12 0,-4 1 1,0-2 221,-1 11 0,0-2 1,-1 1-1,-1 0-22,-1-1 0,-2 1 0,-1 0 0,0 0 22,0 2 1,0 0 0,-2 0-1,-1 1-22,-1-1 0,-1 0 0,-2 0 0,-1 2 443,-5-8 0,-3 2 0,-2 1-383,-2 1 0,-2 1 0,-3 3-90,-1 5 0,-2 3 0,-2 1 30,0 3 0,-2 1 0,-1 4-120,-3 3 0,-3 4 1,-1 2-421,-3 1 0,-2 3 1,-1 5-1690,-4 6 1,-2 5 0,0 4 2228,10 0 0,0 3 0,0 1 0,4-1 0,-12 5 0,4 1 0,8 3 0,0 0 0</inkml:trace>
  <inkml:trace contextRef="#ctx0" brushRef="#br0" timeOffset="156274">2332 9231 12210,'11'-11'1799,"-2"11"-1529,-18-16-180,7 21 0,-7-23-90,9 18 809,0 0-809,0 9 90,-8-15-180,5 12 90,-5-6 0,-1 11 0,-2 0 90,0 15-90,-6-13 0,15 33 0,-16-22 90,16 21-90,-7-14-90,9-1 270,9-10-90,2-11 0,9-9-90,-1-9 90,1-2-90,-1-8 180,-8-10-180,-2-1 0,-4 3 0,-1-3-455,-4 0 1,2-1 454,6-11 0,1-3 45,-7 1 0,-2-1 0,5 0 0,-1 0-45,-3 6 0,-2 0 90,-3 4 0,-1 3 257,-6-19-167,-8 12-270,-1 11 450,9 26-90,3 21 270,8 31-316,3-16 1,2 2-90,0 3 0,1 1-135,8-1 0,1 0-10,-5 1 1,1-2-36,8-2 0,0-2-291,2 16-69,-3-25 1,1-4-856,3 1-449,15-3-360,-15-10 270,15-26 1260,-15-14 719,-3-10 1259,-10-7 553,-9 26-913,0 5-85,0 25-815,9 12-269,-7 19-1619,6 11-5576,1-8 7285,2-14 0,0-19 0,-2-9 0</inkml:trace>
  <inkml:trace contextRef="#ctx0" brushRef="#br0" timeOffset="156415">2587 8721 13110,'-20'13'-1020,"10"2"1,1-23-1</inkml:trace>
  <inkml:trace contextRef="#ctx0" brushRef="#br0" timeOffset="156707">2999 8466 13919,'-18'11'3238,"5"-2"-2788,-15-9 180,8 17-181,1 14-269,8-4 0,2 4-588,-2 3 1,2 2 407,3 7 0,1 1-45,4 1 0,3 0 0,5 4 0,5 0-225,6-8 0,3-2-465,3 1 1,3-4-885,2-9 0,0-4-540,-3-2 0,-2-2 2159,16 9 0,-21-17 0,-10-2 0</inkml:trace>
  <inkml:trace contextRef="#ctx0" brushRef="#br0" timeOffset="156857">2920 9132 10861,'-39'-39'4947,"8"9"-4677,3 2-180,26 8-180,22 0-990,7 6 1,5 0-2699,3-1 0,2 0 3778,8-10 0,-3 2 0,1-1 0,-8-2 0</inkml:trace>
  <inkml:trace contextRef="#ctx0" brushRef="#br0" timeOffset="157057">3312 8309 15808,'-19'0'3598,"-1"18"-3328,0 4 89,13 8 1,3 5-1246,-1 0 0,2 2 931,6 15 0,3 3-90,-2-5 0,2 0-450,4-1 1,0 0-945,-5-9 0,1-2-2429,2-7 1,1-3 3867,2 11 0,0-19 0,-2-12 0</inkml:trace>
  <inkml:trace contextRef="#ctx0" brushRef="#br0" timeOffset="157208">3234 8917 16348,'-20'-11'2608,"1"-6"-2518,16 6-540,23 0-2158,30-7-2160,-16 10 1,2-3 4767,5-8 0,-4-1 0,7-4 0,-9-2 0</inkml:trace>
  <inkml:trace contextRef="#ctx0" brushRef="#br0" timeOffset="157583">4057 8623 11760,'30'-28'-180,"-1"6"180,-18-15 180,6 6 180,-15 1 809,7 2 361,-9 25-181,-9-3-90,-2 23-270,-8 12-359,-1 3-495,13-4 0,3 1-45,4 21-90,20-9-810,10-4-719,-2-29 0,1-5-8095,15 6 9624,-10-8 0,-3-2 0,-7 1 0,2 0 0</inkml:trace>
  <inkml:trace contextRef="#ctx0" brushRef="#br0" timeOffset="157741">4410 8368 17787,'25'20'-2969,"0"-1"1,23 3 2968,-9-4 0,-17-18 0,-5 0 0</inkml:trace>
  <inkml:trace contextRef="#ctx0" brushRef="#br0" timeOffset="157890">4645 8368 12930,'0'-22'6116,"0"14"-5306,-9 19-361,-11 26-359,-1 13-764,2-17 1,1 3-946,2 3 0,1 1 1636,0-4 0,0-3 0,-5 9 0,11-16 1</inkml:trace>
  <inkml:trace contextRef="#ctx0" brushRef="#br0" timeOffset="158307">4704 8525 18057,'10'29'359,"-1"1"1,1-1 0,0 1-270,0-1 0,0 0-90,-1 1 0,1-1-45,0 1 0,0-1 135,9 21-630,-8-19 360,-2-14-539,-9-26 449,9-19 135,-8 1 0,0-5 90,3-11 0,1-3 45,-5 8 0,0-2 0,-1 0-504,1-2 0,0-1 0,0 0 504,0 2 0,0 1 0,0 1 0,0-17 0,0 5 170,0 19 0,0 3 640,0-8 179,0 46-89,9 30-361,-3-10 1,-1 3-180,1 7 0,-1 1-181,0-5 1,-1-1-90,-4 1 0,0-2-899,0 8-2809,-9 5 3618,-11-33 0,7 4 0,-4-17 0</inkml:trace>
  <inkml:trace contextRef="#ctx0" brushRef="#br0" timeOffset="159849">2764 10230 11490,'-1'-11'4678,"1"2"-3419,0 9-270,9 0-539,-7 18-270,16 12 90,-7 20-315,-1-21 0,-1 1 0,-3 4 0,-1 0-1394,13 18-835,-18-18 0,2-3 2274,15 2 0,-15-5 0,7-19 0</inkml:trace>
  <inkml:trace contextRef="#ctx0" brushRef="#br0" timeOffset="160351">2763 10073 14279,'-19'-8'2878,"8"14"-2248,-6-21-90,14 39-181,-14-20 1,6 33-360,-9-6 90,6-4 0,0 2-45,3 1 0,0 1-45,-4 11 0,2 3 90,6 4 0,3 0-90,-2 5 0,3 1-498,9-16 1,4 1-1,1-1 438,-2-2 0,1 0 0,3-2 60,7-3 0,3-2 0,2-3-503,12 6 0,4-7 503,7-9 0,3-6-135,-2-3 1,2-7 44,3-11 0,-2-6 45,-10-2 0,-3-6 0,2-12 0,-6-6 45,-12-1 0,-5-3 45,3-3 0,-5 0-45,-9-5 0,-3 1 45,3 7 0,-5 0-45,-12-7 0,-6 2 45,-3 9 0,-4 3 45,-9-2 0,-6 4-180,-5 5 0,-1 5-765,8 6 1,0 3-2484,2 7 0,1 2 3338,-6 1 0,19 8 0,12 0 0</inkml:trace>
  <inkml:trace contextRef="#ctx0" brushRef="#br0" timeOffset="160692">3802 10152 17517,'22'8'1979,"4"12"-1619,-15 10-360,0 10 90,6-19 0,-6-3 0,18-36-90,-8-12-45,-5 3 0,-3-5-90,-6-6 0,-4-2-225,3 0 0,-3-1-1142,-2-3 0,-2 1-3414,1 7 1,0 2 4902,0 4 1,0 2-1,0-3 1,0 14-1</inkml:trace>
  <inkml:trace contextRef="#ctx0" brushRef="#br0" timeOffset="160919">4155 9760 19496,'0'48'809,"-9"-16"-899,7 14-809,-7-24-1710,18 6-3147,11-17 5756,19-2 0,-15-9 0,2 0 0</inkml:trace>
  <inkml:trace contextRef="#ctx0" brushRef="#br0" timeOffset="161032">4351 10015 16528,'0'39'3957,"0"0"-3957,-9 0-629,-2-8-2070,-8-21 2699,8-3 0,2-16 0,9 9 0</inkml:trace>
  <inkml:trace contextRef="#ctx0" brushRef="#br0" timeOffset="161324">4567 10015 16528,'0'0'0</inkml:trace>
  <inkml:trace contextRef="#ctx0" brushRef="#br0" timeOffset="162099">5272 9250 18506,'-20'-9'1170,"18"7"-1080,13-6-180,29-1 90,1-2 0,7-9 180,-9 9-180,-9 3 180,-10 16-1,-11 12 1,-9 28 90,-4-18 0,-1 1-344,0 4 1,-1 0 118,-3 0 0,-2-3-45,-8 9 0,8-4 90,2-26-180,27-2-629,4-9-721,26-9-1438,-16-19-3238,5-5 6242,-17-14 1,-9 25-1,-3 4 1</inkml:trace>
  <inkml:trace contextRef="#ctx0" brushRef="#br0" timeOffset="162549">5350 8956 15358,'-39'0'3868,"9"9"-3058,1 10-1,10 21-584,8-13 0,2 4-45,3 12 0,1 2-1011,-4-5 1,1 2 875,6 11 0,2-1-45,-6-11 0,3-2-157,10 1 0,4-1 157,-3-4 0,5-3-270,9-4 1,4-6-46,3-4 0,1-5 0,4-2 0,2-5-83,3-3 0,0-6 83,-4-8 0,0-4 180,4 1 0,-2-4 90,-5-10 0,-3-3 245,1-2 0,-1-2-200,-4 1 0,-2-1 0,-2-8 0,-3-2 0,-6 6 0,-2-2 45,0-7 0,-3 0 135,-5 7 0,-4 1-45,-1 1 0,-3 0 282,-1 3 1,-5 5-418,-6 8 0,-4 4 0,-5-2 0,-5 5-180,-1 9 0,-3 3-1410,-3-1 0,-1 1 1590,-9 8 0,2 1 0,0-3 0,-6 7 0</inkml:trace>
  <inkml:trace contextRef="#ctx0" brushRef="#br0" timeOffset="165751">3077 12014 8972,'0'-11'4138,"0"-7"-2609,0 16-360,0-7-359,0 9-271,0 0-269,0 18 0,0 12-180,0 20-45,0-17 0,0 2 0,0 0 0,0 0-45,0-1 0,0 1 45,1 4 0,-2-2-45,-8 7 0,7 2-90,-7-35 90,9-3 90,0-8-180,0-8 270,0-12-180,0-10-45,-4 2 0,0-1-434,1-23 434,-4 14 0,-3-1 45,1 4 0,-2 1-45,1-1 0,-1 0 90,-4 1 0,1 0-135,4 5 0,1 0 135,-2-1 0,2 1-135,-2-21 90,3 11 90,8 10-180,0 19 90,0 1 0,0 9 839,0 0-749,0 9-90,0 10 90,-9 12-90,-2 16 0,-9-5 0,1 6 0,-1-9-90,1-17 0,8-5-90,2-26 180,18-19-270,10-22 270,4 12 0,2-2 0,1-1 0,1 1-386,2-1 0,1 4 341,-6 10 0,-1 4 405,17-6-271,-10 21 91,-2 16 0,-8 12 0,-1 19-180,1-6-90,0 13-1386,-1-25 1476,1 8 0,-9-19 0,-3-1 0</inkml:trace>
  <inkml:trace contextRef="#ctx0" brushRef="#br0" timeOffset="166665">3606 12053 15808,'0'50'-1259,"0"-2"-1800,0-18 3059,0-1 0,0-19 0,0-1 0</inkml:trace>
  <inkml:trace contextRef="#ctx0" brushRef="#br0" timeOffset="166816">3645 11798 10141,'-19'2'-697,"8"5"0,2-16 0,9 9 0</inkml:trace>
  <inkml:trace contextRef="#ctx0" brushRef="#br0" timeOffset="167107">3841 11955 13379,'9'48'3328,"-7"-7"-3148,7 7-180,0-18-180,-7-10 91,7-11-811,-9-9-359,8-18 629,3-12 540,9-3 1170,-1 5 629,1 19-810,0 18-449,-10 10-270,8 12-270,-16 8-810,16-17-4497,1-5 5397,3-25 0,-2 5 0,-12-5 0</inkml:trace>
  <inkml:trace contextRef="#ctx0" brushRef="#br0" timeOffset="167874">4704 11876 18866,'0'29'810,"0"1"-810,0 9-630,0-8-1439,8-3-2338,-5-8 4407,5-9 0,-8-3 0,0-8 0</inkml:trace>
  <inkml:trace contextRef="#ctx0" brushRef="#br0" timeOffset="168332">4625 11641 14099,'-30'9'3148,"1"2"-2788,10 8 360,8 18-361,-6 5-224,10-14 0,3 3-479,-2 2 1,1 1 388,0 5 0,1 0-45,3 6 0,2 0-45,2 4 0,3 0 45,2-8 0,4-2-45,5 2 0,5-5 0,1-13 0,4-5-45,1-2 1,3-4-46,2-6 0,1-3-45,1-1 0,0-4-45,0-9 0,0-4 90,0 0 0,-3-3 135,-5-9 0,-4-5 0,2-1 0,-2-1 45,-6 4 0,-4-1-45,-1-11 0,-4-1 45,-3 7 0,-1 0 0,-3-7 0,-2-1 45,-6 4 0,-4 2 180,-2-3 0,-4 3-90,-6 6 0,-5 3-135,-4 3 0,-3 4-90,1 10 0,-2 5-405,-3 0 0,0 5-1844,-1 4 1,1 5 2293,-1 6 0,2 2 0,-6 0 0,10 11 0</inkml:trace>
  <inkml:trace contextRef="#ctx0" brushRef="#br0" timeOffset="191143">6330 11582 15358,'0'40'360,"0"-1"0,0 0 0,0 0-136,0 0 1,0 1-90,1-1 0,-2 0-135,-2-7 0,-2-3 90,-6 10-180,0-21-270,2-27-179,9-19 404,4 0 0,1-3-385,0-4 1,1-2 519,-1-11 0,1 0 0,-1 7 0,-2 2 89,-3-1 1,0 1 135,4 8 0,1 3 495,6-2-181,9 30-269,8 39-90,-9-10 0,1 3-90,1 7 0,0 0-45,3 0 0,0 1-362,-8-1 1,-2 0 271,1-3 0,-2-2-334,-6-4 0,-3-1-3579,5 19 3958,-9-18 0,0-10 0,0-12 0</inkml:trace>
  <inkml:trace contextRef="#ctx0" brushRef="#br0" timeOffset="191316">6350 11916 14009,'7'-33'2159,"23"7"-2159,22 17-1932,-13 8 1,-1 0 1931,14-8 0,-13 9 0,-21 0 0</inkml:trace>
  <inkml:trace contextRef="#ctx0" brushRef="#br0" timeOffset="192191">7506 11445 15718,'0'-11'2429,"0"3"-1530,0 8-89,0 8-271,9 12-269,2 19-90,9 11-180,-11-21 0,1 1 0,5 0 0,-1-1-540,-1 21-1169,13-2-2428,-15-18 4137,-1-10 0,-1-11 0,-9-9 0</inkml:trace>
  <inkml:trace contextRef="#ctx0" brushRef="#br0" timeOffset="192498">7585 11484 16977,'-20'-19'900,"9"-1"-900,11 1 90,20 8-450,10 2 450,10 9-90,-1 0 90,-9 17 450,-10 5 179,-11 17-89,-9 1-91,0-1-359,-1 9-180,-7-16-180,-3 5-809,-9-26-1170,9-2-2338,11-9-1620,20 0 6117,2 0 0,-2 0 0,-12 0 0</inkml:trace>
  <inkml:trace contextRef="#ctx0" brushRef="#br0" timeOffset="192607">7820 11700 15088,'0'39'3238,"1"-11"1,-2 1-2340,-8 14-854,0-10 0,-2 0 45,-10 8-765,3-16 1,-1-2-4903,-12 7 5577,-8-10 0,17-11 0,5-9 0</inkml:trace>
  <inkml:trace contextRef="#ctx0" brushRef="#br0" timeOffset="199232">2920 14365 18596,'0'20'180,"0"-9"-180,0 6-90,0-14 270,0 5-180,0-8 180,0 0-180,9 9-90,19-7 90,5 16 0,-5-17 0,1 0 90,3 16 0,14-6 0,-33 0 180,4 6-180,-17-6 90,0 9-180,-8 8-90,-12 3 90,-11 8 90,-8-9-270,9-10 90,10-3-90,3-15-90,23 7 0,-3-9 270,25 9 0,-6 2 180,-3 0-180,-10 6 360,-9 3-360,-9 10 0,-10 9 0,-21-8-90,8 6-1169,-14-24-2789,24 4 4048,-6-34 0,17 13 0,2-14 0</inkml:trace>
  <inkml:trace contextRef="#ctx0" brushRef="#br0" timeOffset="199707">2940 14385 11760,'-20'0'4678,"1"9"-3959,-10 2-179,7 8-90,-6 9-360,0 3 0,6 17-399,8-19 1,0 1 353,3-1 0,2 3-90,3 5 0,1 2 0,-1 0 0,4 0 90,11 2 0,8-1-225,1-4 0,5-2-180,9-3 1,6-6-313,5-12 1,1-4 401,-3 2 0,-1-5 45,4-11 1,-1-7-46,-7-1 0,-2-5 180,-3-8 0,-4-6 90,-5-2 0,-5-2 180,-5-3 0,-4 0 90,-2-1 0,-3 1 89,-5 0 1,-5 0 0,-5 3 0,-5 2-91,-5-1 1,-6 3-90,-5 5 0,-3 3-180,1 3 0,0 3-317,1 7 0,0 3-1662,-16-1-2330,11 9 4309,20 17 0,10-12 0,9 12 0</inkml:trace>
  <inkml:trace contextRef="#ctx0" brushRef="#br0" timeOffset="200582">4175 14561 12390,'0'-21'4228,"0"3"-2519,0 18-1080,8 26-269,3 7-270,-1-4 0,0 1-90,9 20 90,1-11 0,8-11-90,3-17 0,8-19-180,-8-23 135,-12 4 0,-1-5-45,-6-2 0,-3-1-90,2 4 0,-2 1-270,-4 0 1,-1 3-3329,-4-3 3778,0 10 0,0 11 0,0 9 0</inkml:trace>
  <inkml:trace contextRef="#ctx0" brushRef="#br0" timeOffset="200927">4606 14522 17427,'0'39'-1079,"0"-8"-271,0-11 181,0-3 719,17-15 360,-4 16 270,16-16 900,-10 15 629,-8 3-720,-2 1-269,-9 8-360,0-10-360,0 1 0,0 8-630,-9-15-3688,-2 5 4318,-9-27 0,10 7 0,1-7 0</inkml:trace>
  <inkml:trace contextRef="#ctx0" brushRef="#br0" timeOffset="201083">4821 14757 17697,'0'0'0</inkml:trace>
  <inkml:trace contextRef="#ctx0" brushRef="#br0" timeOffset="201483">5821 14287 19316,'-4'29'584,"-1"1"1,-6 20-585,-8-2-90,-1-18 0,9-1 90,11-18 0,29-3-90,12-16-225,-12 3 1,1-1-136,0-4 0,-1 0-1888,21-10-3599,-11 10 5937,-11 1 0,-17 9 0,-2 0 0</inkml:trace>
  <inkml:trace contextRef="#ctx0" brushRef="#br0" timeOffset="201657">6017 14248 19316,'-20'9'1709,"9"27"-1619,-6 8-405,11-7 0,1 2-854,-4-7 0,-2-3-6927,-8 21 8096,8-13 0,2-26 0,9-2 0</inkml:trace>
  <inkml:trace contextRef="#ctx0" brushRef="#br0" timeOffset="202074">5644 14169 16887,'-30'0'2339,"2"26"-1889,8-2-270,13 11 0,3 4 44,-5-3 1,1 0-135,2 8 0,1 2-90,-1 6 0,1 0-732,-2-6 0,5 0 687,12 3 0,6 0-315,2-7 0,6-6-360,12-8 1,6-6-181,2-5 1,2-6 179,-9-7 1,2-4-1,0-4 960,-1-2 0,-2-4 0,1-2-630,3-2 0,0-2 1,-2-4 419,-1-3 0,-1-4 0,-2-1 52,-5-1 1,-3-1 0,-1-1 861,7-12 1,-5-3-271,-10-2 1,-6 0-344,-4 8 0,-5 0 208,-12-4 1,-7 1-135,0 2 0,-7 3-180,-16 5 0,-7 5-695,-2 6 1,-3 5 439,14 9 0,-2 2 0,1 3-540,0 1 0,-1 2 1,1 2-960,0 2 0,0 2 0,0 1 1529,-2 0 0,1 0 0,3 1 0,3 3 0,3 0 0,-22 6 0</inkml:trace>
  <inkml:trace contextRef="#ctx0" brushRef="#br0" timeOffset="261569">12700 13131 13559,'7'-42'990,"23"5"-1035,-2 26 0,5 3 0,13-3 0,4 2-945,-12 2 1,1 0-1,2 2 924,14 0 0,3 2 1,-5 0-1,-5-2 0,-3 1 1,3 4-1,0 0 0</inkml:trace>
  <inkml:trace contextRef="#ctx0" brushRef="#br0" timeOffset="262679">12700 14365 15988,'34'-9'-300,"0"-1"0,4 0 0,2 0-2848,4 0 0,2 1 2926,8-2 1,-2 2-1,-22 3 1,-3 1-1,25-4 1</inkml:trace>
  <inkml:trace contextRef="#ctx0" brushRef="#br0" timeOffset="315157">4429 15737 10141,'-19'11'1979,"8"15"-1079,2-4-361,9 17-269,0 9-180,-9-24-180,7 2 180,-6-26-270,8-8-90,8-21 90,3-3 135,-2 4 0,2-1 45,17-12 180,-6 10 0,6 14 90,-8 25 0,-1 12 90,1 11-180,-9 16-90,6-14-180,-6 4 0,0-17-900,6-9-1708,-6-3-2069,9-34 4767,8 2 0,-15-6 0,5 12 0</inkml:trace>
  <inkml:trace contextRef="#ctx0" brushRef="#br0" timeOffset="315383">4802 15796 9961,'19'28'2969,"1"-6"-2789,8 15-91,-6-24 1,15 5 0,-15-18-90,6-18 90,-8-3 180,-9-19 360,-3 1 89,-8 17-449,-17-4-180,-5 24-180,-9-7-449,3 9-1260,9-8-1530,8 14 3329,2-12 0,9 14 0,0-8 0</inkml:trace>
  <inkml:trace contextRef="#ctx0" brushRef="#br0" timeOffset="315791">5076 15737 10051,'31'9'6297,"6"11"-5578,-16 10-449,8 1-180,-18 6 0,6-24-180,-15 4-989,16-26-271,-7-28 900,-2 12 1,1-2 224,4-8 0,0 0 315,8-15 450,15 22 629,-15 19 1,6 18-631,-8 11-359,8 10-90,-6 1 0,6-12-360,1-10-629,-8-26 179,17-14 540,-26-10 360,6-7 540,-18 17-1,0 12 91,0 10-181,0 18 1,0 19-540,0 13-90,-1-11 0,2-1-360,16 13-2338,5-5-6927,26-27 9625,2-10 0,-17-2 0,-7-6 0</inkml:trace>
  <inkml:trace contextRef="#ctx0" brushRef="#br0" timeOffset="316140">6154 15424 16618,'28'-22'-90,"3"-4"-360,8 24 0,0-7 270,-8 9 270,-3 0 540,-8 9 269,-9 10-89,-3 12-271,-8 8-359,0 0-360,0 9-1618,-9-24-3330,7 20 5128,-6-31 0,8 6 0,0-10 0</inkml:trace>
  <inkml:trace contextRef="#ctx0" brushRef="#br0" timeOffset="316273">6487 15816 17967,'0'19'2608,"0"1"-2698,0-9-1349,0-2-8392,0-9 9810,0 0 0,0 0 0</inkml:trace>
  <inkml:trace contextRef="#ctx0" brushRef="#br0" timeOffset="340944">23401 1567 14549,'-20'-8'1619,"9"14"-1259,-15-4-181,4 27 91,-8 1-225,10-3 0,3 3 0,6-4 0,0 0-135,-4 3 0,2 1 135,6-1 0,3-2-135,4 6 90,28 4 0,5-26-180,15-2 360,-9-18-180,0-11 90,-17-10 0,4-18 0,-24 7-135,4 12 0,-3 1 135,-12-5-90,1 6 0,-3 0-450,-11-6-854,3 10 0,1-2-6971,-4-14 8275,3 17 0,10 5 0,9 17 0</inkml:trace>
  <inkml:trace contextRef="#ctx0" brushRef="#br0" timeOffset="341202">23401 1548 14306,'39'3'809,"1"0"1,-1 0-1,16 7 1,-12 8-450,-24 23-180,-9-12 0,0 1 89,9 20-89,1-2-90,0-17 649,-1-12-828,10-10-181,1-35-135,-6 11 0,0-3-324,-2-14 1,-3-3-802,2 4 1,-2 1-2069,-4-8 1,-2-1 3597,-3 8 0,-1 1 0,2-11 0,-2 15 0</inkml:trace>
  <inkml:trace contextRef="#ctx0" brushRef="#br0" timeOffset="341519">23989 1548 14459,'20'11'2248,"8"-3"-2248,2-16-449,10-12 179,-10-10 180,-10-10 180,-12 10-90,-8 2-180,0 8 540,0 18 0,-8 4 89,-12 26-269,-2 11-90,8-10 0,0 1-90,3-4 0,2 1-45,2 1 0,3 0-584,4 11-1530,29-17-1709,12-4 1484,-12-28 1,1-7 2383,5 6 0,-2-1 0,2-19 0,-1 14 0</inkml:trace>
  <inkml:trace contextRef="#ctx0" brushRef="#br0" timeOffset="341687">24440 1528 16348,'11'18'3598,"-3"3"-3059,-8 19-359,0-10 90,9-2 0,2-17-270,9-11 90,8-11-360,-5-5 0,2-5-180,0 1 1,2-1-1350,11-4 0,0 0 1799,-6 4 0,-3 3 0,13-2 0,-16 11 0</inkml:trace>
  <inkml:trace contextRef="#ctx0" brushRef="#br0" timeOffset="342279">25145 1391 18686,'-17'11'1619,"4"-2"-1439,-16-1-180,10 3-180,-1 0 90,9 7-809,3-8-720,25 1 180,5 7 809,17-7 720,-8 8 899,-12 10 361,-10 1-361,-9 9-269,0 0-540,0 1 0,-18-1-1440,5-17-3777,-15-14 5037,17-19 0,2 1 0,9 1 0</inkml:trace>
  <inkml:trace contextRef="#ctx0" brushRef="#br0" timeOffset="343211">25439 1411 19226,'-2'37'1889,"-5"13"-1664,11-17 0,1 3 44,-4 7 1,-2 2-1120,1-1 1,0 1 849,0-1 0,0 1 90,0 3 0,0 0-46,1-7 1,-2-2-45,-2-3 0,-3-2 855,-4 14-945,-1-28 218,2-12-938,9-25-269,9-31 674,-1 6 0,3-5 195,1 8 0,2-1 1,0-1 302,2-7 1,0-1 0,2 0-124,1-1 0,0 1 0,2 0-472,-2 4 1,2 2 0,-3 0 501,-3 5 0,-2 2 0,1 4 90,5 4 0,-1 6 180,1-5 180,-8 45 179,-2 21-404,-8-6 0,-2 4-135,-3 3 0,-1 0 45,0-4 0,-1-2-90,-2 0 0,-3-3 45,-18 2-270,7-5-450,-6-19-658,0-9-4108,6-9 5775,-6-36 1,17 25 0,2-24-1</inkml:trace>
  <inkml:trace contextRef="#ctx0" brushRef="#br0" timeOffset="343411">25890 1117 16797,'9'39'5397,"-7"0"-5307,7-11 0,-1 1 0,-6 23-546,3-14 1,-1 0 50,-3-7 0,-2-1-702,1 5 1,0-2-4381,0 8 5534,0-13 1,0-19 0,0-9 0</inkml:trace>
  <inkml:trace contextRef="#ctx0" brushRef="#br0" timeOffset="343536">26086 1528 16258,'0'39'1439,"0"9"-7196,-9-15 5757,7-5 0,-7-19 0,9-9 0</inkml:trace>
  <inkml:trace contextRef="#ctx0" brushRef="#br0" timeOffset="343727">26262 1371 15358,'29'-9'-360,"-1"-1"0,6-4 1,2 0-541,4-2 1,1 1 899,-1 0 0,-2 0 0,3-5 0,-15 11 0</inkml:trace>
  <inkml:trace contextRef="#ctx0" brushRef="#br0" timeOffset="343928">26595 1117 16887,'-19'39'4948,"8"9"-4679,2 2-269,9-21 0,0 1-270,0-1 1,0 0-2070,0 22-4317,9-4 6656,-7-16 0,7-11 0,-9-12 0</inkml:trace>
  <inkml:trace contextRef="#ctx0" brushRef="#br0" timeOffset="344055">26654 1469 13469,'24'-15'1499,"0"0"0,1-4 1,1 1-1455,7 7 0,1 0-225,-3-7 0,-1-1-1799,5 9 0,-2-2 1979,8-25 0,-13 24 0,-19-4 0</inkml:trace>
  <inkml:trace contextRef="#ctx0" brushRef="#br0" timeOffset="344264">27007 960 18596,'-20'28'2249,"14"3"0,2 3-2024,-5 2 0,0 3-195,5-2 0,1 3 0,-1-2-165,-6 8 0,1-1-1541,3 4 0,1-2-843,0-15 1,1-3 2605,4 1 0,0-3 0,0-5 1,0-5-1</inkml:trace>
  <inkml:trace contextRef="#ctx0" brushRef="#br0" timeOffset="344777">27262 1371 21655,'0'31'-360,"0"-11"-1439,17-12-1349,14-16-1,10-12 2654,-12 10 1,-1-2 1124,5-16 2518,-5 17-809,-11 11-1260,-15 11-629,7 17-270,0 3-90,10-1-90,29-10-180,-18-11 0,1-1-180,9-3 0,-1 1 405,-7 6 0,-3 4 0,-3 2 0,-4 4 449,-9 9 1,-7 5-45,-7 7 0,-7 3-852,-2-10 1,-3 1 0,-3-1 551,-2 4 0,-2-1 0,-3 0-30,-4-2 0,-3-1 0,0 0-90,3-3 0,1 0 0,-2-1-234,-1-4 0,-1-2 0,2-2 159,-3 3 0,1-4 0,1-6 0,2-6-135,-4-11 90,3-45 45,20 11 0,5-4 45,5 1 0,4-3 0,4-1-571,5-2 0,5 0 1,4 1 540,3 0 0,3 2 0,4 2 0,6 2 0,4 3 0,-1 4 146,-9 7 0,0 2 0,0 3-116,16 0 0,-4 6 661,4 2-1920,-13 18-3059,-27-7 4318,-1 7 0,-9-9 0,0 0 0</inkml:trace>
  <inkml:trace contextRef="#ctx0" brushRef="#br0" timeOffset="344987">27536 1097 18327,'-19'-30'4497,"8"10"-4587,2 11-1169,9 18-7286,-9-7 8545,7 24 0,-7-21 0,9 12 0</inkml:trace>
  <inkml:trace contextRef="#ctx0" brushRef="#br0" timeOffset="345727">24067 3096 18327,'48'0'629,"-15"1"1,2-2-540,8-3 0,3-1-1417,8 5 1,1-2 1236,0-6 0,-1-1-360,1 7 0,-3 2-670,-11-5 1,-2 1-1490,-3 3 1,-4 2 2746,-2-1 1,-12 0-1,-19 0 1</inkml:trace>
  <inkml:trace contextRef="#ctx0" brushRef="#br0" timeOffset="345979">24616 2822 16707,'34'3'240,"0"0"0,1 2 0,0 3-105,0 10 0,-1 4 180,2 0 0,-4 3 44,-10 0 1,-3 1-225,-3-2 0,-4 2 0,-5 2 0,-5 0-135,-11 22-1529,-11 0-4588,-19-10 6117,7-21 0,3-10 0,21-9 0</inkml:trace>
  <inkml:trace contextRef="#ctx0" brushRef="#br0" timeOffset="347187">25733 2880 11580,'-11'-21'2879,"3"3"-2070,16 10-89,-6 5-1,7-5 1,-9 8 90,9 0-271,-7 0-89,7 0-180,-9 0 90,0 0-1,9 0-179,-7 0 90,6 0-90,-8 0 0,0 0 90,9 0-90,-7 17 0,7 5-90,-9 26 89,0 2-89,0-21 0,0 1-45,0-1 0,0 1 45,0 20-180,0-11 90,0-11 0,0-17-90,0-2 0,0-9-179,17-9 89,-3-2 90,23-17 90,-16-3-90,8 1 360,-10 10 89,1 12 1,-9 25-270,-3 5 0,1 17-90,-7-9 0,24-1-450,-12-18-449,31-3-540,-3-16 89,8-12 1035,-21 6 1,-2-2 314,6-15 450,13 3 539,-33 17-89,13 2-181,-24 18-539,7 10-90,-9 3-1259,0 7-5038,0-19 6207,0-1 0,0-9 0,0 0 0</inkml:trace>
  <inkml:trace contextRef="#ctx0" brushRef="#br0" timeOffset="347311">26478 2881 18866,'-9'2'-540,"7"4"0,-7-14 1,9 8-1</inkml:trace>
  <inkml:trace contextRef="#ctx0" brushRef="#br0" timeOffset="347752">26537 3116 16348,'48'-9'989,"2"-11"-989,-25 6 0,0-2 45,0-2 0,-2-3 45,-6-3 0,-4 0 540,7-9 449,-11-13-539,-9 33 269,-9 5-269,-11 27-360,-2 12-180,-6 8 0,8-17-180,10 4-540,10-24-629,19 7-90,21-9 1079,10 0 270,0-9 900,-2 7 179,-9-7 1,-9 18-91,-1 2-269,-19 17-271,8 3-179,-16-10 180,7 5-180,-9-23-90,8 5-360,3-25-1349,18-5-1125,-10-1 1,1-2 2743,5-1 0,0 2 0,8-9 0,-7 7 0</inkml:trace>
  <inkml:trace contextRef="#ctx0" brushRef="#br0" timeOffset="348439">27399 2881 16797,'20'0'1080,"-9"-9"-451,-3 7 1,-8-7-360,0 9 989,0 0-809,0 9 90,-8-7-91,-12 24-179,-2-4-450,-6 17 180,8-17-90,9 4-629,11-24-361,20 7-449,19-27 540,3-3 899,-18 1 0,0 0 180,6-1 809,-2-6 271,-8 25-181,-9-6-269,-3 16-360,1 12-1,-7 2-179,7 6-180,-9-8 0,0-1 90,0-8-90,9-2-360,2-9-269,26 0-810,4-9 314,-8 1 1,2-4-521,0-6 0,0-3 611,0 1 0,-1-1 1115,-3 1 0,-3 1 2797,11-10-629,-19 18-540,-12 3-720,-8 8-179,0 0 394,0 8-1024,0 12 124,0 2-304,0 15-270,0-15-629,9 6-631,2-17-1978,17-2-3418,3-9 6926,17-18 0,-24 14 0,2-14 0</inkml:trace>
  <inkml:trace contextRef="#ctx0" brushRef="#br0" timeOffset="348777">28497 2351 14908,'-15'38'2788,"1"1"1,-1 4 0,0 3-2580,2-11 1,-1 2 0,1 0-150,3 2 0,0 1 0,0-2-60,-5 13 0,2-2-575,2-3 0,2-4-145,-2 8-738,3-22-1600,25-19-1984,5-27-1525,26-3 8321,-23-2 0,0-2-1529,0 3 0,0 2 4992,14-10-1889,-19 12-1619,-12 27-534,-8 19-995,0 5-180,0 15-630,0-18-1619,9-10-3777,20-11 6026,3-18 0,-1 7 0,-14-7 0</inkml:trace>
  <inkml:trace contextRef="#ctx0" brushRef="#br0" timeOffset="348869">28889 2920 14639,'0'39'-1057,"0"-9"0,0-10 0,0-11 0</inkml:trace>
  <inkml:trace contextRef="#ctx0" brushRef="#br0" timeOffset="349011">29045 2704 15448,'-19'9'-518,"-1"-7"1,9 7 0,3-9 0</inkml:trace>
  <inkml:trace contextRef="#ctx0" brushRef="#br0" timeOffset="349210">29223 2704 21205,'-29'31'2608,"7"-3"-2608,-7-9-90,10-8-809,8 7-1260,11-16-3058,28 7 5217,14-18 0,-10 7 0,-5-7 0</inkml:trace>
  <inkml:trace contextRef="#ctx0" brushRef="#br0" timeOffset="349352">29399 2685 21835,'10'30'629,"-1"-10"-1169,-9-12-1348,17-8-3959,5 0 5847,17-17 0,-17 13 0,-5-14 0</inkml:trace>
  <inkml:trace contextRef="#ctx0" brushRef="#br0" timeOffset="349544">29829 2155 21205,'-17'48'1574,"11"-15"0,-1 2-1304,-7 4 0,-1 2-240,8-3 0,1 1 0,0 0-1405,-4 8 1,0-1 864,5-8 0,2 1 1,0-2-1965,2 5 1,2-4 2603,4-6 1,1-3-1,5 8 1,-2-28-1</inkml:trace>
  <inkml:trace contextRef="#ctx0" brushRef="#br0" timeOffset="350152">28987 2822 16438,'0'28'2968,"8"-6"-2878,3 15-1349,18-15-7197,10-3 8456,11-10 0,-17-9 0,-7 0 0</inkml:trace>
  <inkml:trace contextRef="#ctx0" brushRef="#br0" timeOffset="351394">27242 3821 20845,'-4'30'1139,"0"-1"1,2 0-1,1 1-869,-3-1 0,0 1-225,3 0 0,2-2 135,-1 14-270,0-5 0,0-18-630,8-8-89,12-11-181,19-28 585,-14 9 1,0-3 269,1-7 0,-1-1 45,-1 4 0,-1 2 360,17-15 359,-10 19 181,-10 11-180,-12 27-361,-8-5-179,0 24 0,0-24-90,9 4-539,11-17 89,19-8 0,2-12 90,-12 6 0,-1-3 360,-7-2 0,-1-1 0,19-10 359,-19 10 91,-11 11-90,-9 9-360,0 9 90,0 2 361,17 9-541,5-9-450,17-3 90,9-8 0,-7-17 315,-11 7 1,-3-2 134,6-27 90,-5 8-90,-19 3 269,-9 8 271,0 18-270,-18 4-90,5 18-180,-15 8-180,8-15-90,9 5-1169,20-18-1889,22 0 1169,-3-4 0,3-1 990,-1 0 0,1-1 1483,3 1 1,-1-1 2474,17-11 179,-11 15-989,-10 2-630,-19 11-449,-1 17-451,-9-6-179,0 6 0,0-17-360,9-2 90,10-18-809,12-11-91,-4-2 1,3-4-1113,0 5 1,1-1-2037,7-11 0,2 1 4048,1 10 0,-3 2 0,5-10 0,-8 12 0</inkml:trace>
  <inkml:trace contextRef="#ctx0" brushRef="#br0" timeOffset="351554">28889 3586 14009,'11'-19'7016,"-3"8"-5937,-17 11 1,-10 2-541,-12 6-539,-8 10 0,9-5-89,1 7-1171,18-3-1618,20-15-4138,31 16 7016,12-16 0,-11 7 0,-15-9 0</inkml:trace>
  <inkml:trace contextRef="#ctx0" brushRef="#br0" timeOffset="351855">29065 3880 15718,'-4'39'2009,"-1"0"0,-3 1 0,-3-1-1605,-4-8 1,-1-1-180,2 4 0,-2-3-45,-21 2-360,15-14-360,2-12-629,29-42 584,12 15 1,6-1 273,0-8 0,3-5 1,3 1 340,5-1 0,2 1 0,1-2-571,-7 4 0,1-2 0,0 1 0,-1 1 691,7-3 0,-1 1 0,-2 0 149,-5 3 1,-3 1 0,-3 1 55,-1-3 1,-5 3 364,-3-2-360,-18 12-180,0 18 345,0 18-615,-9-14 2297,7 40-3646,-7-29-1788,35 22 3227,7-26 0,0-2 0,-7-9 0</inkml:trace>
  <inkml:trace contextRef="#ctx0" brushRef="#br0" timeOffset="361687">19834 12562 7443,'-9'2'2518,"-2"-12"-2248,0-4 360,-6-20-270,6 12 89,-17-17-89,6-9-135,4 27 0,-1 0-90,0-7 0,-1 0-500,-4 2 0,-2 2 365,-7-6 0,-2 1 45,1-1 0,-2 1-15,6 9 0,-3 1 0,0-1-489,1 0 1,-1 0-1,-2 1 459,-3 1 0,-1 2 0,-1 0 0,-2 2 0,0 0 0,-1 3 0,1 3 0,-1 2 0,0 1 0,-3 0 0,0 1 0,0 4 0,1 5 0,-1 5 0,0 1 0,0 0 0,0 2 0,1 4-569,1 8 0,1 5 0,2 3 539,-1 3 0,3 3 0,2 3 7,10-7 1,2 1-1,1 2 1,2 1 22,2 2 0,2 0 0,2 2 0,1 0-397,1 2 0,1 2 0,2-1 0,1 1 374,1-2 1,1-1-1,1 1 1,3 0 44,0 1 1,3 0-1,1 1 1,2-1 66,2-2 1,2 0 0,2 0 0,3 0-23,4 3 1,3 0 0,3 0-1,4-3-67,4 0 0,5-1 0,2-1 0,2-1 18,-5-5 0,1 0 0,2-1 0,1 0 0,2-3-278,3 0 1,2-2 0,2-1 0,0 0 0,0-1 241,-1 1 0,1-1 0,-1 0 0,1-1 0,1-1 36,1-3 0,1 0 0,0-2 0,0 0 0,0-1-227,-5-1 1,-1 0 0,1-1-1,-1-1 1,0-2 95,11 0 1,0-2 0,0-2-1,-2 0 200,-6-3 1,-2 0 0,0-1 0,0-2-118,13 1 0,-2-3 0,-1-3 60,-10-6 0,-2-4 0,0-1 297,-2 3 1,-1-2-1,-3-4-147,-4-6 0,-3-3 0,0-2-90,11-13 0,-2-2-30,-12 12 0,0-2 0,-2-1 29,-2-6 1,-2-2 0,-1-1 90,1 1 0,0 0 0,-1-3-90,1-5 0,-1-2 0,-2 0 258,-1-3 0,-3 0 1,0-1-349,-2 0 0,-1 1 0,-1-2 22,-3 11 1,-1-1-1,-1 0 1,-1 1 7,-2-11 0,-1 1 0,-1 1 0,0 2 0,-1 0 0,-4 2 527,-5-2 0,-4 2 0,-5 2-497,-5 3 0,-5 4 0,-5 1-83,3 8 1,-5 2 0,-1 2-1,-3 1-523,-5 0 1,-2 2 0,-2 2 0,-2 3 257,7 5 0,-1 2 0,-2 1 1,0 2-1,0 0-522,-4 0 1,-2 0-1,1 2 1,-1 1-1,1 4 762,0 3 1,-1 3-1,1 2 1,1 0 0,5-2-1,-10-3 1,5-1-1,4 4 1,-4 13 0,-1-1-1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3:39:12.211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16894 14875 13739,'31'0'1619,"15"0"-1259,-14 17-315,-4-11 0,1 1 45,12 31 0,7-17-90,-9 16-1080,-8-15-2248,-3 6 3328,-8-8 0,-10-9 0,-1-2 0</inkml:trace>
  <inkml:trace contextRef="#ctx0" brushRef="#br0" timeOffset="244">17325 14738 16528,'-8'11'2068,"-12"15"-1618,-11-4-315,8 4 0,-2 4-90,1-4 0,-2 0-90,-3 12 0,-1 1-315,5-9 0,0 1-1079,0 3 0,3-1 1439,5-7 0,3-2 0,-5 7 0,10-14 0</inkml:trace>
  <inkml:trace contextRef="#ctx0" brushRef="#br0" timeOffset="2669">17090 14228 10141,'-30'0'3148,"1"0"-2788,10 0 360,-10 0-1,-1 0-179,-1 9-450,-6 2 90,16 8-360,-8-8 180,18 7-90,11-16-450,20 7 181,19-9 449,12 0-90,-1 8 89,-11 12 451,-11 2 90,-17 23 269,-2-12-359,-9 15-270,1-19 0,-3-1-90,-15 15-135,11-14 0,-1-1 134,-21 2-358,8-19-181,9 4-270,-6-30-449,15-4-1,2-23 405,8 9 1,3-1 224,3-1 1,3 0 359,1 0 0,3 0 135,3 1 0,0 1 130,-8 2 1,1 3 634,20-13 89,-27-5 1,-1 33-721,-9-5 361,0 18 270,0 0-271,0 27-80,-9-4-370,-2 17-89,1-12 0,1-8-89,26-1-181,14-8 180,10-2 90,-1-9 90,-12 0-90,-9 0 0,-8 0 359,-2 9-89,-9-7-90,0 15-90,0-15-270,9 7 90,-7-18-180,24-10 1,-13-12 179,4 8 0,3-2 90,11-16-90,-1 2 450,-2 19 179,-17 11 1,7 9-180,-16 18-270,7-5-180,-1 15 180,3-8-180,18-9-90,1-3-180,18-8 0,-7-17 180,7 4 180,-17-24 90,-12 15 0,-1-6 90,-16 8 90,7 9 270,-10 3-1,1 16-89,-8 12-270,-3 10-180,-9 10-90,9-10 0,20-2-1169,13-17-180,5-5 0,3-3 1439,22-3 0,-11 0 0,-15 0 0</inkml:trace>
  <inkml:trace contextRef="#ctx0" brushRef="#br0" timeOffset="5654">6918 12072 16977,'-19'-19'810,"-1"8"-630,-8 2-90,6 9-270,-15 0 180,15 9-270,-6-7 270,17 15-90,2-14 0,27 5 90,12-8 0,21 0 0,-1 9 270,-11 19-90,-11 5 0,-21-6 0,-3 3 89,5 20-134,-9-17 0,0 1 0,1 1 0,-2 0-45,-7-4 0,-2-1-45,5 0 0,-3-4-45,-20 5-270,8-11-270,0-12 181,1-34-361,8-6 540,13-1 0,5-2 0,2 1 0,4-2 180,6-7 0,1-1 0,-5 8 0,0 0 0,5-2 0,-3 0 180,-4-12 90,5 11 90,-18 19 90,0 12-1,0 16 1,9 12-270,1 10 90,10 10-180,0-1 90,-1-9-180,1-10 0,-1-3 90,-8-15-90,7 16 90,-16-16-180,7 7 0,-9-9-360,8-18-180,3-3 91,9-27 359,8 6 180,-6-6-90,6 18 450,-8 10 359,-1 12-359,-8 8-90,7 17-180,-7-4-180,-1 15 0,8-8 0,2-9-450,10-2 181,1-27-1,6-4 270,-16-8 270,-1 2 0,-11 17 359,-9 2-89,0 18-360,0 19-180,8-4 0,3 13 180,9-17-180,8-10-270,3-10-179,8-10 359,-9-19 90,-1-1 90,-19-1 90,-1 3 269,-9 17 181,0 2-450,-9 9-270,7 18 0,-6-5-2158,16 6 2338,12-10 0,-7-9 0,4 0 0</inkml:trace>
  <inkml:trace contextRef="#ctx0" brushRef="#br0" timeOffset="7512">9505 16325 13469,'-19'-17'1529,"8"-5"-1079,2 0-90,0-13-90,7 31-90,-15-31-90,15 40-90,-16-21 0,7 25-90,-8 0 0,-1-16 0,9 23-90,11-23-540,29 16 450,12-9 270,-12 0 0,1 0 90,20 0 180,-11 17 450,-10 14-180,-19 19-271,-5-21 1,-1 1-90,-3-1 0,-2 0-45,-3 5 0,-1 0-45,-6 18 0,-1-22 0,-4-3-180,-15-6-990,1-12 271,10-2 269,3-31-449,15-7 359,1 3 0,2-5 270,6-10 1,6-1 314,5 4 0,3 0-388,-1-9 1,1 2 792,-1 10 0,-1 2 350,-3-4 1,-3 2 908,-2-5-449,-3 5-1080,-8 26 0,0 20 0,0 13 826,0 17-1006,18 0 180,-5 1 326,24-19-416,-7-3 0,1-18 0,6 0 90,-15 0 90,6 0-1,-9 8 91,-8 3 0,-2 9-180,-9 0 0,0-10-270,0-1-180,9-18-89,-7-10-1,15-29 360,-6 4 90,-1 15 0,0 2 90,1 5 360,6 5-91,-15 25-269,16 12-90,-7 2 0,8 15 0,1-24 0,8 4-90,-6-17-90,15-17 1,-7-5 179,1-17 90,-11 8-1,-12 3 181,-8 8 90,0 9-90,0 11 180,-9-6-450,7 38 90,-15-25 0,15 39-180,19-24-180,25-3-1484,-13-13 0,3-3 1754,7-2 0,-2-2 0,-2 1 0,0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3:41:26.265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29124 10308 13649,'-31'-8'1979,"-6"-3"-1889,-2 0 45,11 6 0,-3 1-45,-7 4 0,-2 0 90,-4 0 0,-2 0-261,-6 0 1,-3 0 110,17 0 0,-1 0 0,-1 0-588,-2 0 0,-1 0 1,-1 0 587,-3 0 0,-2 0 0,-1 0-60,-4 0 0,-1 0 0,-1 0 52,12 0 1,0 0-1,-1 0 1,-1 0-23,-4 0 0,-1 0 0,-1 0 0,0 0-589,1 0 1,-1 1 0,0-1-1,0-1 611,1-1 1,-1 0 0,0-1-1,1 1-22,1 2 0,1 0 0,0 0 0,1-2-382,1-1 1,1-2 0,-1 0-1,2 1 382,0 2 0,1 2 0,1 0 0,-2 0 0,-1-2 0,0-1 0,0 1 0,-1 0 0,-1 1 0,-1 1 0,0 1 0,-1-1-300,-1 0 1,-1 0 0,1 0 0,-2 0 299,9 0 0,-1 0 0,0 0 0,0 0 0,0 0 0,-10 0 0,1-1 0,-1 1 0,1 1 0,0 1 0,0 0 0,0 1 0,0-1-90,3-2 1,-1 0-1,1 0 1,1 2 111,2 2 0,1 1 1,1 0-1,0-2 33,1-1 1,1-3-1,0 1 1,0 1-56,-11 5 0,0 1 0,0-2 0,-1-3 0,1-3 0,0 2 264,5 2 1,0 0 0,0 0-265,-4 0 0,-2 0 0,3 0 0,6-3 0,1 0 0,-1 2 0,-4 3 0,-1 1 0,1 0 0,1-2 0,1-1 0,0 1 0,-3 2 0,-1 1 0,1 0 198,2-1 0,1 1 0,0-1-228,0-2 0,0-1 0,1 1 30,4 2 0,2 1 0,0-2 277,2-4 0,1-1 0,0 1-277,0 1 0,0 1 0,2 0 0,-10 2 0,2-1 516,-4-4 1,2 2-517,12 7 0,1 0 123,-1-8 0,2 0-123,-17 16-90,2-15 0,9 7 1551,9 0-1371,1-7 1032,10 7-1032,8 0 590,-6 1-590,-3 10 196,-2 0-466,-15 8 270,15-6-90,12 4 0,1 2 0,-9 16 45,16 0 0,2 5 0,-4 0 0,0 3-699,3-9 1,2 4 0,-1 0 623,-2 2 0,-1 0 0,-1 1 60,-4 2 0,-2 1 0,-1-1-30,2-2 0,-1-1 0,-3 0 0,-5-3 0,-3 0 0,3-1 0,6-2 0,3-1 0,-2-1 0,-13 11 0,2-4 0,10-7 0,2-3 45,-2-8 0,4-4-45,17-4 0,39-4 0,-10-17 0,5-2 0,-6 1 0,3 0 0,1 0-189,6 0 0,2 0 1,1 0 188,2 0 0,0 0 0,3 0-251,-8-1 1,1 1 0,1 0-1,1 1 251,1 0 0,0 2 0,1-1 0,1 0 0,-7-1 0,1-1 0,0 0 0,1 0 0,-1 1 0,0 2 0,0 1 0,1 0 0,-1 0 0,1-1-409,4-1 0,0 0 1,1 0-1,0 0 1,-1 1 408,-2 0 0,-1 1 0,0 0 0,1 0 0,0 0-128,4 0 0,0 0 0,1 0 0,0 0 0,-1 0 128,0 0 0,-1 0 0,-1 0 0,2 0 0,-1 0-230,2-2 0,0 0 0,0 0 0,0 0 0,-1 0 212,0 2 0,-1 0 0,0 0 0,0-1 0,0 0 96,-2-2 1,0-1 0,0 0 0,0 0-1,0 1-96,-1 1 0,1 0 0,0 0 0,-1 0 0,0-1-10,-2-2 0,0 0 0,-1-2 0,0 1 0,1 0 28,0 0 0,1 1 0,0-1 0,0 0 0,0-2 0,-2 0 0,0-2 0,0 0 0,0 0 0,0 0 0,-2 0 0,1 0 0,-1 0 0,0 0 0,0-1 0,10 0 0,-1 0 0,0-1 0,-1 0 109,-5-1 1,-2-1-1,1 0 1,-1 2-133,-2 2 1,0 1-1,0 0 1,-2-1 22,8-3 0,-1-1 0,0 1 344,-3 2 1,0 1 0,-1-1-345,-2 0 0,-1 1 0,-1 0 0,14 0 0,-1 1 51,0 0 1,-1 1-52,-8-1 0,-1 1 900,5 4 1,-2-2-901,-11-7 0,0 1 45,6 7 0,1-1-45,-8-6 0,-1-1-45,5 7 0,1 2 135,-1-4 0,0-1-90,0 0 0,1 1 0,-2 3 0,2 0 0,3-3 0,1 0 0,0-1 0,1 1-109,4-1 0,0-1 19,-4-3 0,0-2 135,-1 2 0,-1-1-45,-4 0 0,0 0 548,-3 0 0,-2 1-368,16-2 89,-5-7 1027,-32 16-847,14-7 749,-25 9-928,6 0 901,1 0-1081,-7 0 90,16-8-90,-7 6 0,-1-16 0,8 7-90,-7-17 90,8-3-90,1-17 0,-6 20 0,0-2-45,-3-8 0,0-3-657,7-2 0,1-3 567,-3-6 0,-1-3-135,-5 17 0,0-1 1,0-1-211,0-2 0,0-1 1,-2-1-1196,-2-4 1,-3-1-1,-1 0 1675,2-1 0,-1-1 0,-1 4 0,-2 2 0,0 3 0,0 7 0,0 0 0</inkml:trace>
  <inkml:trace contextRef="#ctx0" brushRef="#br0" timeOffset="384415">22891 12386 13739,'-19'19'4048,"-1"-16"-3149,18 3-539,13-14-180,37-10-225,-18 9 0,1-4 90,12-12 0,1-6-1151,-12 9 1,1-1 0,0-2 895,9-8 0,0-3 0,1-2-15,-11 8 0,1-2 0,-1-1 1,1 0 134,6-5 0,0-1 0,0-1 0,-1 0 90,-2-1 0,-1-1 0,-1 0 0,0-1 18,-6 9 0,0-2 0,0 1 0,-1-1 0,0 1-41,3-7 1,1 0-1,-2 0 1,-2 0 67,-3 3 0,-1-1 0,-1 1 0,-2 1-15,5-9 0,-3 1 0,-1 1 29,-6 8 1,-2 1 0,-2 0 188,0-13 1,-3 3-69,-1 13 0,-5 5 180,-20-12-270,-21 23-45,3 14 0,-6 6-45,2 3 0,-3 3 0,-1 2-487,6 1 1,-2 1 0,0 3-1,-1 2 509,-5 5 1,-1 4 0,0 2-1,0 1-4,4-3 0,0 1 0,0 2 0,0 1 0,1 1-170,1 2 1,1 3 0,0 0-1,0 1 1,1 1 136,4-6 0,0 1 0,-1 0 0,2 1 0,0 0 0,3 1-3,-2 6 0,1 2 0,2 0 0,1 0 0,3 0-796,-2 5 0,1 1 0,4 0 1,3-1-1645,5-4 0,2 0 1,5-1-1,7-4 2448,12 0 0,8-3 0,-2-3 1,-8 3-1,3-6 0,15-18 0,-1 0 1</inkml:trace>
  <inkml:trace contextRef="#ctx0" brushRef="#br0" timeOffset="385177">23871 15482 13379,'-34'5'989,"1"-1"1,-2 4 0,0 4-855,-8 9 0,-1 6-474,11-4 0,0 3 0,1 3 399,-5 7 0,1 4 0,0 2-755,4-7 1,0 1 0,0 2 0,1 1 739,2 3 0,2 2 0,0 1 0,-1 0-27,5-7 0,-1 1 0,0 1 0,1-1 0,2 1-18,-2 9 0,3 1 0,0 0 0,2-1-23,2-1 1,0-1-1,2 0 1,2-1-1,-1 7 1,2 0 0,7-3-578,5-5 1,4-2-1,6-4-479,10 0 0,8-6-2024,12-4 1,8-13 3102,-8-19 0,4-9 0,-5 1 0,-3 8 0,-4-2 0,2-13 0,0 1 0</inkml:trace>
  <inkml:trace contextRef="#ctx0" brushRef="#br0" timeOffset="385328">24224 15561 15767,'4'-47'521,"0"0"1,-1-1 0,-9 7 0,-5 0-1,-7 8-431,-18 2 0,-9 12-360,2 10 0,-4 6 1,-2 6-1264,7 6 0,0 4 0,0 4 0,0 1-784,-1 1 1,1 3 0,0 2 0,1 2 2316,0 5 0,0 2 0,2 1 0,3-3 0,5-4 0,4-2 0,1-1 0,-5 6 0,1 1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3:42:15.167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1646 7545 12300,'0'39'2878,"9"9"-2698,2-6-135,-2-14 0,2 0 135,8 22-360,-8 0-781,-2-21 0,-1-1-3446,-5 13 4431,5-1 0,-8-21 0,0-10 1</inkml:trace>
  <inkml:trace contextRef="#ctx0" brushRef="#br0" timeOffset="273">1842 7388 12300,'9'37'4138,"11"13"-3869,-5-12 1,0 3-180,0 3 0,1 1-45,3 4 0,-1 0-1031,-7-4 0,-1-1 671,5 1 0,-1-3-855,-4-10 1,-1-3-5595,2 19 6764,-2-28 0,-9-11 0,0-9 0</inkml:trace>
  <inkml:trace contextRef="#ctx0" brushRef="#br0" timeOffset="793">1646 7506 14099,'-19'-9'1259,"8"-2"-1169,2-17 0,18-3 180,2 1-270,26 2 90,4 8-45,-12 14 0,1 1-203,-1 0 1,1 1 201,0 3 1,-1 2-45,21 8 90,-11 2 180,-11 17-180,-17-6 0,-2 15 0,-9-6-90,-9 17 90,-11-7-45,6-17 0,-2 0-45,-15 15-90,-6-9 90,16 7 0,-8-23 405,18 20-225,3-20 90,8 14 180,26-17 90,-2 6-361,7-14 1,3-4 0,19 10-320,-20-8 1,1-2 229,-4 1 0,-1 0-90,21 0-90,-11 0-989,-11 0-2249,-8 0 3328,-9 0 0,-3 0 0,-8 0 0</inkml:trace>
  <inkml:trace contextRef="#ctx0" brushRef="#br0" timeOffset="1689">1862 6879 15178,'0'-20'1350,"17"9"-1260,5-6-1,17 6-178,-8 0-1,6-6 180,-24 14 269,13-5-179,-24 8-90,7 26 0,-9-2-45,1 7 0,-2 3-45,-8 10-180,-2-5 90,0-22 90,3-8-180,8-7-179,17 7 179,-4-9 180,24 0 180,-15 0 629,-2 17 1,-12 5-361,-8 26-269,0 2-180,-8-9-1619,5-4-4857,-14-34 6476,15-6 0,-7-7 0,9 1 0</inkml:trace>
  <inkml:trace contextRef="#ctx0" brushRef="#br0" timeOffset="2074">2705 7251 15808,'-20'2'2519,"9"5"-1980,20-25 1,21-1-405,-2 0 0,3-1-45,4 0 0,0-2-90,0-6 0,0 0-546,4 7 0,-2 0 411,-10-3 0,-2 0-274,5 8 0,-3 2-2649,-6-6-4948,6 3 8006,-25 15 0,6-7 0,-8 9 0</inkml:trace>
  <inkml:trace contextRef="#ctx0" brushRef="#br0" timeOffset="2323">2979 6820 14908,'-20'0'2609,"1"-9"-2429,25 7 0,16-7-180,6 4 0,3 2 0,-1 1 0,1 1-45,3-3 0,0 0 225,16 4 90,-11 0-91,-11 17 91,-17 5-90,-2 17-270,-9 9-1529,-9-7-6656,-2-1 8275,-9-30 0,9-3 0,3-16 0</inkml:trace>
  <inkml:trace contextRef="#ctx0" brushRef="#br0" timeOffset="2639">3743 6428 14189,'-11'26'5577,"12"7"-5038,7-1 1,3 3-315,-1 0 0,2 0-180,6 4 0,1 0 0,-8-4 0,0 0-285,4-1 1,-2 0-391,-2 16-781,6-11-1648,-6-20-6772,0-10 9702,-2-26 1,-9 12 0,0-12 0</inkml:trace>
  <inkml:trace contextRef="#ctx0" brushRef="#br0" timeOffset="2823">3861 6310 16348,'17'37'2023,"-6"-8"1,0 1-1889,9 5 0,0 2-90,-5 7 0,0-1-663,4-7 0,-1-2 258,-7 1 0,0-3-954,17 10-3273,-17-5 4637,-2-26 1,-9-3 0,0-8 0</inkml:trace>
  <inkml:trace contextRef="#ctx0" brushRef="#br0" timeOffset="3281">3684 6408 17157,'-30'-8'1529,"10"5"-1349,21-14-180,27-3 90,22-1-713,-12 2 1,3 1 622,-2 6 0,2 2-126,3-5 0,-1 2 171,-12 6 0,-1 3 90,0-2 0,-3 3-45,3 12 90,-2 10-90,-17 12 0,-2 17 89,-9 2-89,-7-21 0,-4 0 90,-10 22-90,-10-12 983,-6-2-1253,15-33 604,3 11-424,10-23 90,18 8-90,19 8 0,5 3 0,-5-1 0,1 0 90,12 10-90,-12-10 0,-1-1 0,4 2 0,14 6-809,-24-14-3329,6 5 4138,-8-8 0,-10 0 0,-1 0 0</inkml:trace>
  <inkml:trace contextRef="#ctx0" brushRef="#br0" timeOffset="3631">3822 5820 19946,'35'-11'629,"8"-6"-584,0 15 0,2 2-45,-9-5 0,-1 1 90,5 3 0,-3 2 180,4 8 270,-4 19-91,-26 14-224,-6-14 0,-2 2-135,-2 0 0,-2-1-180,1 13 90,0-5 0,18-27-1079,4-1-1620,26-18 2699,-7-1 0,-11-1 0,-12 2 0</inkml:trace>
  <inkml:trace contextRef="#ctx0" brushRef="#br0" timeOffset="13268">22088 5232 11940,'19'-8'1349,"1"6"-809,8-16-180,3 16 90,8-7-91,-8 0-179,6 7 0,-7-6-90,9 8 0,1 0 0,-1 0 0,0 0-90,9 0 0,-19 0 0,1 0-207,0 0 1,1 0 251,2 0 0,1 0-45,0-5 0,0 1 0,-4 3 0,1 0 0,7-4 0,0 1 45,-3 4 0,0 0-90,4 0 0,0 0 45,0 0 0,0 0-372,0 0 1,1 0 371,3 0 0,1 0 0,-4 0 0,1 0 0,6 0 0,1 0-45,-7 0 0,-1 0 45,-1 0 0,0 0 90,0 0 0,-1 0-268,-8 0 1,0 0 177,4 0 0,0 0 0,0 0 0,-1 0 0,2 0 0,0 0-102,4 0 0,1 0 102,-6 0 0,1 0 0,4 0 0,-2 0 45,-6 0 0,-1 0-45,4 0 0,0 0 45,0 0 0,-1 0-45,-2 0 0,-1 0 0,9 0 0,-1 0 45,-8 0 0,1 0-211,2 0 0,1 0 211,-4-1 0,-1 2 45,0 3 0,1 1-45,-1-4-1,0 0 46,1 3 0,-1 1-45,5-5 0,0 0-90,1 0 0,-1 0 135,1 0 0,0 0-90,3 0 0,0 0 0,-3 0 0,0 0 0,0 0 0,0 0 45,3 0 0,0 0 0,-8 0 0,1 0 0,7 0 0,0 0 420,-3 0 0,0 0-375,4 0 0,0 0-45,0 0 0,1 0-262,-1 0 0,0 0 217,5 0 0,-1 0 0,-3 0 0,1 0 90,2 0 0,1 0-46,-5 0 1,0 0 0,0 0 0,1 0 26,-1 0 0,0 0 19,-4 0 0,0 0 0,-1-1 0,-1 2-45,1 3 0,0 0 0,0-3 0,1 0 0,0 4 0,0-1-45,4-3 0,-2-2 89,-6 1 1,-1 0-90,4 0 0,0 0 0,-5 0 0,1 0 45,-1 0 0,0 0-45,21 0 44,-21 0 1,-1 0-45,22 0 0,-21 0 0,1 0 0,3 4 0,1 1 45,1-4 0,0 0-45,0 4 0,0-1-45,3-4 0,0 0 90,-3 0 0,0 0-45,4 0 0,0 0 397,-4 0 1,0 0-353,3 0 0,0 0 0,-7 0 0,-1 0 48,4 0 1,0 0-49,-5 0 0,0 0-45,0-4 0,1-1 45,4 4 0,0 0 13,-4-4 1,1 1-59,2 4 0,1 0 0,0 0 0,0 0 0,-4 0 0,1 0 45,2 0 0,1 0-45,-4 0 0,-1 0-45,0 0 0,1 0 45,-1 0 0,0 0 45,1 0 0,-1 0 45,21 0-90,-2 9 90,-17-7-90,-3 7-90,-9-9 115,1 0-2093,-9 0-1514,6 0 3582,-15 0 0,7 0 0,-9 0 0</inkml:trace>
  <inkml:trace contextRef="#ctx0" brushRef="#br0" timeOffset="15793">25772 1724 11850,'0'20'2249,"0"8"-1799,0 11-180,0 3 89,0 6-623,0 0 444,0-20 0,0 2 45,0 1 0,0-1-1,0 4 1,0 0-45,0 0 0,0-1-90,0-2 0,0-1 90,0 4 0,0 0-90,0-5 0,0 1 45,1 8 0,-2 0-135,-7 16 134,7-12 1,-1-1-45,-15 11-45,15-19 0,2 2-45,-4 3 0,-1 0 90,-4 16-90,8-12 0,0-1 221,-7 11-221,7-18 0,2 0 45,-1-4 0,0-1-45,0 0 0,0 0 90,-5 1 0,1-1-45,3 0 0,0 1-154,-3 4 1,-1 0 198,-4 18-45,8-20 0,0 1 44,-3-3 1,-1-1-90,-3 23 90,7-14 0,-1-2 0,-15 8-90,15-12 0,2 1 180,-9 17-225,9-20 0,0-1 135,0 21 0,0-22 0,0 1 0,0 21 90,-9 0-180,7-2 45,-2-20 0,0 0-45,-5 16 45,8-16 0,0 1-45,-8 19 180,9-7-180,0 7 90,0 0-90,0 2 0,0-21 0,0 1 90,0 20-90,0-22 0,0 0 0,0 22 45,0-20 0,0-1-45,0 1 0,0-1 0,0 21 0,0-22 0,0 1 0,0 21 0,0-21 0,0 1 45,0-1 0,0 0-45,0 1 0,0-1 0,0 5 0,0 0 0,0 0 0,0 1 0,1 9 0,-2-1-129,-3-7 1,-1 0 173,4 7 0,0-1-45,-3-7 0,-1 0-45,5 4 0,0 0 45,0-4 0,0 0 0,0 3 0,0 0 0,1-2 0,-2-2 45,-3-3 0,0-1-45,3 3 0,-1-1 0,-6 18 0,8 0 0,0-2 0,0-8 0,0-1 90,0 0-90,0 0 0,0 0 0,0 1 0,0-1 0,0 0 299,0 0-299,0 0 668,-9-8-668,7 6 0,-7-7 0,9 18-243,0 2 243,-9 0 0,7-2 0,-6-9 0,8 9 0,0-6 0,0-13 0,0-2 0,-9 6 0,7 13 0,-7-16 0,9-2 0,0 1 90,-9 6-90,8-4 0,0 1 0,-8 1 0,9-6 0,0 2 0,0 13-45,0-14 0,0 0 135,0 14-90,0 5 0,0-7 0,0-1-90,0 0 90,0 0 0,0-8 0,0 6 0,0-7 243,9 9-243,-7 1 90,7-1-180,0 0 90,-7-8 90,7 6-90,-9-16-90,8 16 90,-6-15 0,7 6 0,-9-8 0,9 0 0,-7-1 0,7 1 90,-9-1-90,9 10-90,-7-8 180,6 8-90,-8-10-90,0 1 90,9 8 0,-7-6 0,7-2 0,-9 6 0,0-22 0,0 22 90,0-15-90,0 18 0,0-8 0,0 8 0,0-19-450,0 8-1709,0-16-7672,0 7 9635,0-18 0,0 7 1,0-7-1</inkml:trace>
  <inkml:trace contextRef="#ctx0" brushRef="#br0" timeOffset="17818">22597 13679 8792,'-19'0'2698,"-1"-8"-1798,9 6-91,3-7-89,16 9-90,3 0-91,18 0-269,1 0-90,9 0 90,1 0-180,7 0-90,4 0-90,-1 0-69,-18 0 1,1 0 158,19 0 0,-14-4 0,1-1 0,-9 4 0,0 0 0,4-4 0,0 1 0,0 4 0,0 0 45,-4 0 0,0 0 134,12 0 1,1 0-90,-3 0 0,1 0-90,11 0 0,3 0 0,-1 0 0,1 0-487,-17 1 0,2-1 1,-1-1 486,3-1 0,1-2 0,-1 2 45,14 1-1,-1-1-393,-16 0 0,0-2 0,-2 2 349,8 1 0,-1 2 89,0-1 1,-1 0-135,-3 0 0,-1 0 90,4 0 0,1 0-273,0 0 0,1 0 183,8 0 0,1 0 45,0 0 0,1 0 45,-1 0 0,1 0-45,-2 0 0,0 0-45,-3 0 0,-2 0 135,-3 0 0,0 0 218,-1 0 1,-1 0-309,-8 0 0,-1 0 0,4 0 0,1 0 135,-5 0 0,1 0-135,4 0 0,1 0 45,3 0 0,1 0-45,0 0 0,1 0 0,0 0 0,-1 0 98,5 0 1,-2 0-54,-6 0 0,-1 0-313,4 0 1,-1 0 267,-8 0 0,0 0 0,3 0 0,0 0 90,-3 0 0,-1 0-90,5 0 0,1 0 45,3 0 0,1 0 524,-4 0 0,1 0-434,2 0 0,1 0-90,-9 0 0,-1 0 52,4 0 0,1 0-52,-5 0 0,1 0 0,4 0 0,1 0 44,3 0 1,1 0 367,-4 0 0,0 0-412,4 0 0,-1 0 90,-3 0 0,-1 0-181,4 0 1,1 0 90,-4 0 0,0 0-45,8 0 0,0 0 0,-7 0 0,-1 0 0,8 0 0,0 0 90,-8 0 0,0 0-359,4 0 1,-1 0 268,-7 0 0,-2 0-45,0 0 1,0 0 311,-5 0 1,0 0-223,0 0 0,1 0-90,4 0 0,0 0 45,-4 0 0,1 0 0,2 0 0,1 0 0,-4 0 0,-1 0 217,0 0 1,1 0-128,-1 0 0,0 0-90,1 0 0,-1 0 90,21 0 45,-21 0 0,-1 0 45,22 0-135,-21 4 0,1 0 0,-1-3 0,1 1-45,-1 1 0,0 2 90,21 4-90,-20-8 0,-3 0 599,6 8-509,12 0-90,-23-7 0,6 6-90,-8-8-720,0 0-2613,-10 0 3423,-1 0 0,-9 0 0,0 0 0</inkml:trace>
  <inkml:trace contextRef="#ctx0" brushRef="#br0" timeOffset="20418">25596 10426 17067,'-11'28'1080,"2"12"-990,9 1-45,0-9 0,0 1 44,0 20-44,0-20 0,0 1-336,4 0 1,1 0 380,0-4 0,1 1-90,4 2 0,0 1 45,-5-4 0,1-1 0,3 0 0,-1 1 0,-7-1 0,0 0 189,17 22-234,-16-4 0,6-7 89,1-1-89,-7 0 0,7 0 0,-9 0 180,0 1 270,0-1-450,0 9 90,0 2-135,0-21 0,0 1 45,0-1 0,0 0 45,0 1 0,0-1-45,0 21 0,0-21 0,0-1 90,0 22-90,0-17 0,0 1 45,0-3 0,0-1-45,0 4 0,0 0-211,0-4 0,0-1 256,1 1 0,-2-1 279,-8 12-235,7 5 0,-7-25 1,9 16 0,0-6-90,-8-9 440,5 4-350,-5-7-83,8 3-7,0 7 0,0-10 0,0 1 90,0 8-90,0-6 90,0 32-90,-9-28 90,7 29-180,-7-25 180,9 10-90,0 7 0,0-5 0,0 6 0,0 0 0,0-7 0,0 7 0,0 0 0,0-7 0,0 7 90,0-9-180,0 0 270,0 1-180,1-12 0,-2 0 0,-8 7 0,7 11 0,-6-18 90,8 3-90,0 17 0,-9-7 0,7 7 0,-7 0 0,9-7-45,0-13 0,0 1 135,0 21-90,0 0 0,0-22 0,0 1 0,0 21 0,1-17 0,-2 1 0,-8 18 0,8-19 0,0 0 90,-8 17-311,9-21 1,0 1 220,0-1 0,0 0 45,0 5 0,0 0-45,0-4 0,0 1 45,0 3 0,0-1-45,0-3 0,0-1 0,0 5 0,0 0 0,0 18 0,0-19 0,0-1 180,0 10-270,0 6 180,0-18-90,0-2 0,0-8 0,0 0 441,0-1-441,0 1 0,0-1 0,0 1 0,0 0 0,0-1 0,0 1 90,0 8-90,0 3 0,0 8 0,0 9 0,0-7 45,0-13 0,0 1-45,0 21 0,0 0-231,0-22 0,0 0 231,0 23 0,5-22 0,-1 0 0,-2 21 0,3-21 0,-1-1 0,-4 22 0,4-21 0,1 1 0,-4-1 0,0 1 44,3-1 1,1 1-134,-5 20 133,4-22 1,0 0-45,-2 22 0,7 0 0,-8-21 0,-2-1 0,1 13 0,9 7 0,-7 0 0,7-6 0,-9-3 90,0-11 373,0-8-463,0 8 0,0-6 0,0 15 0,0-15 0,0 15 0,0-7 0,0 1-90,0-3 180,0-9-90,0 1 0,0 0 0,0-1 0,0 1 0,0-1 0,0 1 0,0 0 0,0-1 0,0 1 0,0-1 0,0 1 0,0 0 0,0 8 0,0-6 0,0 6 0,0 0 0,0-6 0,0-2-90,0-3 90,0-15-90,0 7-360,0-9-899,0 0-2699,0 9 4048,0 2 0,0-1 0,0-1 0</inkml:trace>
  <inkml:trace contextRef="#ctx0" brushRef="#br0" timeOffset="92488">3116 11034 16168,'34'-16'599,"0"1"1,0 0 0,2 2-600,7 3 0,1 0-855,1-3 1,-1-2-2976,1 0 0,-1-1 3830,-2-3 0,-5-1 0,4-2 0,-15 5 0</inkml:trace>
  <inkml:trace contextRef="#ctx0" brushRef="#br0" timeOffset="92664">3822 10465 16528,'0'48'869,"0"0"1,3 5-1,3 3-899,-1-9 0,2 2 0,0 1-1279,0-9 0,0 1 0,1 0 0,1 1 72,0 1 0,1 0 1,0 1-1,0 0 1237,0 3 0,0 0 0,0-1 0,-1-5 0,3 10 0,-2-6 0,-1-7 0,-1 1 0</inkml:trace>
  <inkml:trace contextRef="#ctx0" brushRef="#br0" timeOffset="94967">6977 10406 13739,'-9'11'4947,"-1"-2"-4047,-1 8-1,2 23-674,8-3 0,2 4-311,-1 7 0,0 4 116,2-8 0,2 1 0,-1 1-680,-2 0 0,-1 1 1,1 0 589,1 4 0,1 2 0,1-1-420,-2 1 0,1-1 1,0 0-1932,0-1 0,0-2 1,2-1 2410,4-6 0,1-1 0,0-4 0,-4 1 0,1-6 0,10 3 0</inkml:trace>
  <inkml:trace contextRef="#ctx0" brushRef="#br0" timeOffset="140459">16777 5134 13739,'29'30'869,"0"-1"1,5-3 0,0-2-780,-4 1 0,1-2-1000,3-3 0,0-1-305,-8 1 1,-2 0-4542,15 10 5837,-20-2 0,-10-17 0,-9-2 1</inkml:trace>
  <inkml:trace contextRef="#ctx0" brushRef="#br0" timeOffset="140643">17188 5076 16168,'-28'28'584,"4"-10"1,0 3-900,-2 7 0,-1 3-764,-7 3 0,1 2-2924,11-6 0,3 0 4003,-2 1 0,5-5 0,5-4 0,2-5 0</inkml:trace>
  <inkml:trace contextRef="#ctx0" brushRef="#br0" timeOffset="140835">17423 5095 14819,'40'-19'1214,"-17"5"0,2-1-1214,3-4 0,2-1-360,5 4 1,0-1-1807,0-6 1,0 1-1388,0 10 0,-3 2 3654,10-10 0,-14 12 1,-19 8-1</inkml:trace>
  <inkml:trace contextRef="#ctx0" brushRef="#br0" timeOffset="140985">17658 5232 14819,'-19'3'1529,"8"3"-6207,55-32 4678,4 4 0,-17 11 0,-1 0 0,5-6 0</inkml:trace>
  <inkml:trace contextRef="#ctx0" brushRef="#br0" timeOffset="141276">18286 4860 17787,'-29'30'2069,"7"7"-2114,8-13 0,0 0-135,-5 20-450,10-15 1,7-1-1710,28 2 989,2-17 1,5-6 854,16-12 1,2-8-307,1-4 0,-3-7 1580,-18 3 1,-1-2 0,-4-3 74,2-12 1,-6-2-337,-5 5 1,-6 0-339,-12 4 0,-7 3 336,-31-11-876,6 26 0,-4 6-2114,1 5 1,0 4 2473,0 11 0,4 3 0,2-1 0,13 11 0</inkml:trace>
  <inkml:trace contextRef="#ctx0" brushRef="#br0" timeOffset="141895">16894 5977 17787,'0'30'494,"0"-1"1,9 21-405,11-11 90,19-10-270,11-19-135,-21-11 0,1-6-418,0-6 0,-1-5 508,-3-9 1,-2-5 178,1 2 1,-2-1-45,-7 1 0,-2 2-89,5-12 775,-10 21-326,-9 36 0,0 33-225,1-7 0,-2 4-61,-3 6 0,-1 3 76,5-18 0,0 2 0,-2-1-410,-2 1 0,-3-1 0,1 0 395,-3 12 0,-2-2-220,-2-4 1,-4-3 129,-2-11 0,-2-3-259,-2-7 1,-2-3-1136,-16 2-1633,-7-12 2982,18-43 0,10 27 0,11-27 0</inkml:trace>
  <inkml:trace contextRef="#ctx0" brushRef="#br0" timeOffset="142143">17757 5781 14549,'0'11'3148,"8"-2"-3058,12-9-450,19 0-1799,3 0-4857,5 0 7016,-16 0 0,-12 0 0,-10 0 0</inkml:trace>
  <inkml:trace contextRef="#ctx0" brushRef="#br0" timeOffset="142284">17835 6055 16528,'28'-15'-1080,"1"0"1,-3-5-1,9 12 1</inkml:trace>
  <inkml:trace contextRef="#ctx0" brushRef="#br0" timeOffset="142584">18423 5722 16797,'-28'11'2789,"6"15"-2789,-15 5-381,25-3 1,2 3 335,-5-5 0,2 0-102,7 4 1,9-3-393,26-6 89,23-3 450,-13-19 0,1-7 0,0-4 0,-2-4-78,-6-3 1,-3-4 391,-3 0 1,-4-4-183,-10-1 1,-5 0-43,2-14 276,-26 12-636,-14 4-1529,-19 23-2294,17 6 0,-2 3 4042,-1 8 0,3 3 0,-11 7 0,9 2 0</inkml:trace>
  <inkml:trace contextRef="#ctx0" brushRef="#br0" timeOffset="143251">16894 7055 14189,'-20'0'4138,"1"-9"-3779,17 7-269,30-7 0,25 1-90,-11 3 0,3-1 0,0-4 0,-1 0-324,-3 4 1,-1 1 368,-9 0 0,-4 2 202,2 3-247,-21 26 180,-17 15-180,-3-11 0,-4 1 0,-3 7 0,-3 0 135,-8-3 0,1 0-522,3 8 0,2 1 432,-1-8 0,2 0-213,7 3 1,1-2 122,0-11 0,2-2 551,2 16-416,20-21-900,22-10-584,0-15 0,5-6-3522,8-1 1,2-4 4841,-12 1 1,0-2 0,-2 2 0,1-1-1,-3 1 1,13-10 0</inkml:trace>
  <inkml:trace contextRef="#ctx0" brushRef="#br0" timeOffset="143768">17698 6918 16168,'28'-9'1619,"11"-2"-2249,11 0-2338,1-6-5217,-4 15 8185,-25-7 0,-4 9 0,-19 0 0</inkml:trace>
  <inkml:trace contextRef="#ctx0" brushRef="#br0" timeOffset="143895">17796 7173 19226,'28'11'-1799,"11"-11"1799,11-3 0,-17-5 0,-7 8 0</inkml:trace>
  <inkml:trace contextRef="#ctx0" brushRef="#br0" timeOffset="146123">18207 7075 15088,'38'-16'-900,"1"1"1,0-4 0,2 1 899,14 2 0,-3 2 0,-22 3 0,-3 0 0,25-7 0</inkml:trace>
  <inkml:trace contextRef="#ctx0" brushRef="#br0" timeOffset="146289">18795 6663 15628,'0'44'659,"0"-1"1,-4-3 0,-1 1-615,4 6 0,0 2-495,-3-1 0,0 2-3069,2 0 1,4 0 3518,2-4 0,0-3 0,-1 7 0,5-24 0</inkml:trace>
  <inkml:trace contextRef="#ctx0" brushRef="#br0" timeOffset="147868">19168 4448 11580,'33'-14'210,"1"0"0,1-1 0,0 0-210,4-6 0,0 2-513,-3 8 0,-2 1 603,-3-1 0,-3 4 0,11 16 180,-19 37 44,-15-13 1,-2 6-105,-2 0 0,-1 4 0,-1 1-30,1 4 0,0 1 0,0 2-809,1-8 0,1 1 0,1 0 0,0 1 651,1 3 1,0 1 0,2 0-1,0 1 23,0 3 0,2 1 0,0 0 0,0 1-27,0-10 0,0 0 0,0 0 0,0 0 0,-1 1-18,0 3 0,-1-1 0,0 1 0,0 0 0,0 0-294,0 0 0,0 1 0,0-1 0,0 0 0,-2 0 348,-1 1 0,-1-1 0,0 0 0,0 0 0,0 0-18,1 1 0,1-1 0,-1 0 0,1-1 0,-1 0-298,0 8 1,-1-1 0,1-1 0,0-1 261,1-5 0,1 0 0,1-2 0,-1-1 50,1 9 1,1-2-1,-1-3-5,5 7 0,-2-3 135,-3-7 0,-1-5 450,4 9 1052,-9-13-1232,0-26 2266,-9 6-2626,-11-14 0,-28-4-180,-4-9 401,14 0 0,0 0-3954,11 0 0,1 0 3701,-3 5 1,2 0-1,5-4 1,5 9-1</inkml:trace>
  <inkml:trace contextRef="#ctx0" brushRef="#br0" timeOffset="152327">20069 5056 10141,'-11'17'2879,"3"5"-2520,8 17-89,0 1-90,0-1-90,8-9 90,3-10 0,9-11-270,-9-9 180,6 0-270,-6-9 180,9-2 0,-1-17 0,-8 6-90,-2-6 90,-9 17-90,0 2 90,8 9 0,-5 0 0,5 0 0,1 0 180,-7 0-180,16 0 270,-16 0-90,15 9 179,-15 10-89,16 3-180,-16 6-90,7-8 90,-9 0 0,8-10-360,3-1 180,9-18-90,0-10 91,-1-12 89,1-8 0,-9 17 179,-3 5 181,-8 17-180,0 0 0,0 9-90,0 2 0,9 8 0,-7-8-270,24-2-90,-13-18 90,16-2 90,-1-17 90,-15 15 180,13-5 90,-24 18 90,7 9-180,0 11-180,-7 10 0,15 1-90,-14-3-720,23-17-449,-13-2-90,15-9 359,-8-9 900,-1-2 360,-8-9 270,-2 1-90,-9 8-450,0 2-1080,-9 9-179,7 0 270,-7-9 899,9 7 1439,0-6 630,0-1-90,0-2-630,9 0-540,2-6-539,17 6-270,3-9-629,8-8-2789,0 6 3508,-8-6 0,-12 17 0,-10 2 0</inkml:trace>
  <inkml:trace contextRef="#ctx0" brushRef="#br0" timeOffset="152511">20892 4742 15718,'-10'35'719,"1"0"1,2 7 0,3 1-720,-1-3 0,1 1 0,4 3 0,0 1-945,0-1 1,0-1-2070,0-7 1,0-2 3013,0 16 0,0-22 0,0-19 0</inkml:trace>
  <inkml:trace contextRef="#ctx0" brushRef="#br0" timeOffset="152935">20245 5742 14998,'-19'22'2609,"8"4"-2609,11-15 90,2 8 90,16-8-180,-7-2-360,17-9-450,-6-17-989,15-5-90,-22-1 1,0-2 1888,5 3 0,-1 2 0,3-10 0,-4 13 0</inkml:trace>
  <inkml:trace contextRef="#ctx0" brushRef="#br0" timeOffset="153227">20461 5742 10681,'20'11'899,"8"-20"-989,3-4 0,-1-24 180,-10 15 180,-12-6 810,-8 17 1078,0 2-1438,-8 35-360,-3 7-315,1-4 0,0 1-45,-10 11-540,18 5-1799,22-33-3327,21 5 5666,-11-17 0,-1-2 0,4 1 0,-7 0 0</inkml:trace>
  <inkml:trace contextRef="#ctx0" brushRef="#br0" timeOffset="153394">20833 5722 15898,'-8'31'360,"-3"-12"-450,0-10 0,2 0-900,9-7-1258,18 7-2340,4-18 4588,17-2 0,-17 0 0,-5 3 0</inkml:trace>
  <inkml:trace contextRef="#ctx0" brushRef="#br0" timeOffset="153502">20853 5742 12210,'42'-36'-630,"0"1"0,0-1 1,-4 3-1,-2 0 1,-9 10-1,-8 12 0,-10 2 1</inkml:trace>
  <inkml:trace contextRef="#ctx0" brushRef="#br0" timeOffset="153693">21069 5428 13110,'-11'46'4137,"-7"-2"-4047,12-16 0,1 2-90,1 4 0,-2-2-809,-12 11-406,17-14 1,0-1-4093,-8 2 5307,18-10 0,-7-11 0,7-9 0</inkml:trace>
  <inkml:trace contextRef="#ctx0" brushRef="#br0" timeOffset="154035">21128 5762 11940,'10'-11'3508,"-1"2"-3508,0 9-90,2 0-989,8 0-360,10 0 899,-8-9 630,-1-2 450,-11-8 359,-9-1 1,0 1-181,0-1-719,0 9 0,0 2 0,0 9 0,0 0 90,8 0 180,3 0 899,9 9 1,0-7-1,-10 7-449,-1 0-541,-9-7-179,9 7-359,2-9-1530,17-9-1979,11 7 3868,11-7 0,-17 9 0,-7 0 0</inkml:trace>
  <inkml:trace contextRef="#ctx0" brushRef="#br0" timeOffset="154511">20677 6310 15718,'11'0'4138,"-3"26"-4048,-8 25-45,0-13 0,0 4-495,0 11 0,0 1-2661,0-4 0,0 0 3111,0 5 0,0-3 0,0 2 0,0-10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3:46:11.577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13072 4742 12030,'29'11'1799,"1"-2"-1349,10-9 90,-1-9-361,-12 8 1,2 0-667,5-7 1,2-1 576,11 7 0,4 2-60,-10-6 0,1-1 0,2 2-30,6 4 0,2 1 0,3-1-207,-6-3 0,1-1 0,3 0 0,-1 2 225,-5 1 0,-1 2 0,2 0 0,0 0 0,1-1-572,4 0 1,2-1 0,0 0 0,0 0 0,1 1 583,-6 0 0,0 1 0,0 0 0,1 0 0,0 1 0,0-1-258,3 0 1,-1 0 0,1 0 0,1 0 0,-1 0 0,1 0 252,-7-1 1,1 1 0,0 0-1,0-1 1,1 1 0,-1 1-1,1 0-197,1 0 1,1 1 0,-1 1-1,1-1 1,0 1 0,0 0-1,0 0 159,-1 0 0,1-1 0,0 1 1,0 0-1,0 0 0,0 0 0,0 2-10,1 0 1,1 2-1,-1-1 1,0 2 0,1-1-1,-1 0 1,0 1 9,-2-1 0,0 0 0,0-1 0,0 1 0,-1 1 1,1-1-1,-1 1 25,-2 0 1,0 0 0,0 0 0,0 1 0,-1-1 0,0 1 0,0 0 2,4 0 0,0 1 0,-1 0 0,1 0 0,-1-1 0,-1 1 0,-1 0 0,-1 1 0,0-1 0,0 0 0,0-1 0,0 0-95,8 1 0,0-2 1,0 0-1,0 0 0,0 0 80,0 0 0,0 0 0,0-1 0,0 0 0,-1 0 139,-2-2 0,0-1 0,-1 0 0,0-1 0,0 0-175,-2 0 0,1-1 0,-1 0 0,-1 0 0,0 0-122,5 1 1,-1-1 0,0 0-1,-3 0 63,-5-2 0,-1 0 0,-2 0 0,-1 0-295,5 0 0,-3 0 1,-3 0-1065,-2 0 1,-4 0 1453,12 0 0,-34 0 0,-2 0 0</inkml:trace>
  <inkml:trace contextRef="#ctx0" brushRef="#br0" timeOffset="28961">9329 13738 5824,'20'-19'0,"-9"8"0,-3 2 0</inkml:trace>
  <inkml:trace contextRef="#ctx0" brushRef="#br0" timeOffset="29503">9348 13758 13110,'8'-52'341,"0"-1"1,0 1 0,-2 1 0,-2 1 0,-7 5-253,-14 0 1,-5 3-1016,6 9 1,0 0 0,-2-1 1015,-6-5 0,-2 0 0,-1-1 59,-1-2 1,-1-1 0,-3 2-60,-2 2 0,-3 3 0,-1 0 0,6 8 0,-1 0 0,-2 1 0,0 3-468,-13-2 1,-1 3 0,-2 2 422,10 7 0,0 1 0,-2 2 0,0 2-23,-4 1 0,-2 3 1,0 1-1,0 1 0,2 1 1,-1 1 0,1 2-1,0 1 0,-3 3 1,1 1 0,0 2-1,1 1 23,4 0 0,2 0 0,0 1 0,2 4-182,-11 7 1,2 5-1,3 3 77,4 0 0,3 3 0,3 5 82,10-4 1,3 2 0,2 3-1,2 2 23,1 4 0,2 2 0,3 2 0,1 1-27,3-4 0,1 1 0,2 2 0,2 0 0,3 0-369,3 4 1,3 1-1,3 1 1,1 0 0,2-1 350,-1-7 0,1 0 0,1 1 0,2-1 0,2 0 0,2 0 29,3 2 1,2 0 0,3 0 0,1-1 0,2-1 0,2 0-120,-3-8 1,2 0 0,1 0 0,2-2 0,0 0-1,2 0 1,-1-1 89,2 0 0,1 0 0,0-1 0,1 0 0,1-1 0,1-1 0,1 0 12,3-1 1,1 0-1,1-1 1,1 0-1,0-2 1,0 0-1,0-2-38,-2-1 0,0 0 1,0-2-1,1-1 1,-1 0-1,1 0 1,0-2-81,-2 0 1,1 0-1,0-1 1,0 0 0,0-2-1,0 0 1,-1-2 60,5-1 0,1 0 0,-1-3 0,0 0 0,-1-1 0,-1-1 9,2 1 0,0 0 0,-1-1 0,-1-3 0,-1-4 158,9-3 0,0-4 1,-1-3-1,-4-4-92,3-3 0,-4-5 0,-4-6 90,-2-7 0,-5-7 0,-3-4-75,-12 8 0,-4-3 0,-1-1 0,0-2-1,1-5 1,-1-1 0,-2-2 0,-2-1-27,-4 7 0,-3 0 0,-2-2 0,1 0 0,-1 0-18,1-4 0,1-1 0,-1 0 0,-2-1 0,-1 1 18,-2-1 0,-2 1 0,-1-1 0,-1 1 0,-1 0-54,-1-1 1,0 1 0,-2-1 0,-2 2 0,-2 0 35,-1 3 0,-2 1 0,-2 0 0,-1 2 0,-3 0 18,0 3 0,-2 0 0,-1 1 0,-3 2 0,-2 2-18,-4 3 0,-1 2 0,-3 2 0,-1 1 0,0 1-3,-8-5 1,-2 1 0,-1 3 0,-1 4-106,7 8 0,-1 3 0,0 2 0,-1 0 0,0 1-608,-10-3 0,0 0 1,0 2-1,0 2-1119,4 4 0,0 1 0,0 2 0,2 2 1835,4 3 0,0 2 0,3 0 0,3 0 0,-11-3 0,6 2 0,17 9 0,0 0 0</inkml:trace>
  <inkml:trace contextRef="#ctx0" brushRef="#br0" timeOffset="34364">23773 3939 16528,'18'28'1888,"4"3"-1798,17 8-90,0 0-90,-15-19 1,0-1-1351,9 12-2607,4 6 4047,-18-15 0,-8-3 0,-2-10 0</inkml:trace>
  <inkml:trace contextRef="#ctx0" brushRef="#br0" timeOffset="34553">24067 3978 17337,'-28'17'315,"4"-3"0,0 3-585,-2 15 0,0 3-2587,-13 0 0,1 2 2857,11 8 0,2-3 0,4-19 0,3-2 0,1 14 0</inkml:trace>
  <inkml:trace contextRef="#ctx0" brushRef="#br0" timeOffset="35303">26204 3880 16707,'0'34'599,"0"0"1,0 0 0,0 1-555,-1 0 0,2 0-45,2-1 0,2-1 90,6 18 0,9-12-270,-1-20-89,10-10-1,1-26-90,9-14 405,-18 8 0,-2-4-45,-4-3 0,0 1 90,13-12 0,-17-5 270,-2 33 89,-9-4-89,0 34 90,0 22-136,1-5 1,-2 2-45,-7 4 0,-2 1-379,5-2 1,-3 0 243,-10-5 0,-1-1-103,9-2 0,-1-3 13,-7-6 0,-2-2-45,-10 17-540,-18-27-1528,-2-1-2115,20-7 0,1-4 4183,3-11 0,2 0 0,-6 7 0,12-21 0</inkml:trace>
  <inkml:trace contextRef="#ctx0" brushRef="#br0" timeOffset="45607">29241 4135 13379,'46'0'180,"-16"-1"0,1 2-180,9 3 0,1 1-538,-1-1 0,-2 2 538,-7 3 0,-3 2 526,11 9-256,-19-1-3,-20 10 363,-38 10-406,10-19 1,-5 1 90,-6 8 0,-2-1-555,-3-7 1,1-1 374,6 4 0,4 0 52,7-8 1,2-2-8,-13 6 90,44-11-180,23-9-90,3 0 0,4 0-469,7-1 1,2 2 423,-1 2 0,-1 3-880,-8-2 1,-3 2 924,-2 4 0,-5 0 0,-4 1 0,-5-2 0</inkml:trace>
  <inkml:trace contextRef="#ctx0" brushRef="#br0" timeOffset="65004">19618 17031 15088,'18'-11'1440,"4"2"-1440,26 9 45,-19 1 0,0-2-1,1-3 1,1 0-45,8 3 0,-1-1-388,14-6 343,-18 7 0,-3 2 231,2-1-6,4 0 94,-26 0-4,6 0 0,-15 0-180,7 17 288,-9 5-378,-9 26 90,-10-7-321,4-12 0,-1-1 231,-3-7 0,-1-1 45,-4 8 0,0 1-45,-1-4 0,0 0-440,-4 4 1,-1 1 484,1-1 0,-1 0-45,-4 1 0,1-1 45,6 0 0,1 1-90,-2 0 0,0-1-20,7-8 1,3-1-116,-13 8 180,12-19 90,19-9 513,28 9-244,22-7-314,-16 3 0,2-1 456,11-3 1,2-2-502,-8 1 0,1 0 45,6 0 0,0 0-301,-8 0 0,-2 0 301,-7 0 0,-1 0-45,18 0 0,-11 0-1259,-16 0-2609,16-9 3868,-15-2 0,-2 0 0,-12 3 0</inkml:trace>
  <inkml:trace contextRef="#ctx0" brushRef="#br0" timeOffset="65636">21029 17188 17247,'51'0'45,"-23"0"0,0 0-315,14 0-1349,-3-9-3508,-2 7 5127,-24-7 0,4 9 0,-17 0 0</inkml:trace>
  <inkml:trace contextRef="#ctx0" brushRef="#br0" timeOffset="65804">21206 17403 15808,'48'-11'-1320,"-24"3"1,2 8 0</inkml:trace>
  <inkml:trace contextRef="#ctx0" brushRef="#br0" timeOffset="66678">22343 17227 8882,'-20'-9'5307,"9"-2"-3778,2 9-180,1-13-629,5 21-180,-5-14-271,8 16-89,-9 3 90,-2 9-270,-8 17 90,-1 4-90,9-12 0,2 1 0,2 0 0,3-1 90,13 21-90,22-11-45,-4-27 0,5-4-45,2-2 0,1-4-264,1-8 1,-2-5 353,1-2 0,-2-4 0,-7-7 0,-2-3 45,-3-1 0,-3-2-180,-2 0 1,-4 1 404,-1-21-180,-2 11-90,-27 10 0,-4 18-990,-26 3-3007,16 8 3997,-5 0 0,26 0 0,2 0 0</inkml:trace>
  <inkml:trace contextRef="#ctx0" brushRef="#br0" timeOffset="67078">22970 17266 21115,'-20'-9'-989,"9"7"-3689,3-7 4678,8 9 0,0 0 0,0 0 0</inkml:trace>
  <inkml:trace contextRef="#ctx0" brushRef="#br0" timeOffset="68094">23538 17207 18057,'-9'31'1889,"7"14"-1620,-6-3-224,7-9 0,2 1 0,-1-3 0,0-1 0,0 4 0,0 0-45,0 16 0,0-11 90,8-11 0,-6-17 180,7-2-270,-9-9-180,9-17 0,2-14 45,-6-1 0,1-3 45,2-5 1,1-1-46,-4-12 0,1-1 90,3 8 0,2 1-291,-2-4 1,1 2 290,0 15 0,0 3 0,-2-1 0,3 3-45,18 6 180,-8 3 180,8 27 90,-10 11 0,1 19 0,-9 2-91,-2-2 1,-9-2 491,0-24-671,0 14-180,-9-17-450,-2 1-989,-18-2-1889,8-9 3418,-8 0 0,19 0 0,1 0 0</inkml:trace>
  <inkml:trace contextRef="#ctx0" brushRef="#br0" timeOffset="68470">24087 17129 20755,'-20'50'720,"1"-2"-720,-1 0-90,0-7-360,1-2-1169,17-10-1439,13-18-6567,19-3 9625,9-16 0,-17 5 0,-4-5 0</inkml:trace>
  <inkml:trace contextRef="#ctx0" brushRef="#br0" timeOffset="68662">24302 17188 20575,'31'17'1349,"-11"14"-1349,-12 10 0,-8-13 0,0 1-989,9 21-1799,-7 0-7043,7-11 9567,-9-11 1,0-17 0,0-2 0</inkml:trace>
  <inkml:trace contextRef="#ctx0" brushRef="#br0" timeOffset="69237">25086 17286 20126,'40'-11'449,"-1"2"-1528,0 9-1350,-8-9-5846,6-2 8275,-16 1 0,-1 1 0,-11 9 0</inkml:trace>
  <inkml:trace contextRef="#ctx0" brushRef="#br0" timeOffset="69404">25380 17070 21205,'-19'41'270,"13"-4"0,1-2-540,-13 2-810,16 4 1,2 1-4048,-8 10 5028,7-17 0,2-2 0,-1 0 1,0-7-1</inkml:trace>
  <inkml:trace contextRef="#ctx0" brushRef="#br0" timeOffset="70653">26537 17325 18596,'48'0'540,"2"9"-900,0-7-405,-21 2 1,-1 0-3733,13-4 4497,-2-8 0,-19 6 0,-12-7 0</inkml:trace>
  <inkml:trace contextRef="#ctx0" brushRef="#br0" timeOffset="70895">27086 17050 19406,'0'30'479,"0"-1"1,0 5 0,-1 0-435,1 0 0,0 1-45,0 9 0,0 0 0,0-4 0,0 0-135,1 4 0,-2-1-765,2-2 1,-2-3-4138,-7 14 5037,6 2 0,-7-41 0,9 5 0</inkml:trace>
  <inkml:trace contextRef="#ctx0" brushRef="#br0" timeOffset="71336">27634 17384 18596,'-19'10'900,"-1"8"-900,0-7 0,10 8 0,1 1 0,0-18-90,7 5 90,2-25 0,2 7 90,16-8 270,-16 8-180,6 2 179,-8 9-359,0 18-180,-8-5-1798,-3-2-7853,0-5 9240,11-15 0,11 9 0</inkml:trace>
  <inkml:trace contextRef="#ctx0" brushRef="#br0" timeOffset="71812">28066 17266 19226,'10'-2'1709,"-1"13"-1439,-9 19 90,0 18-180,0 2-369,0-20 1,0-1 368,0 21 24,-9-11 66,7-19-450,-7-11-179,9-18-91,0-11 0,0-28 315,4 15 0,1-3 135,4-4 0,2-1 0,3-7 0,2 0-223,-1 7 1,1 2 177,-2 3 0,0 2 45,6-14 180,-1 29 180,-8 19 0,-2 19 0,-9 12-1,0 8 708,0 0-887,0-8-180,0-12-630,0 7-899,-9-21-2968,-2 12 4497,-8-34 0,8 12 0,2-12 0</inkml:trace>
  <inkml:trace contextRef="#ctx0" brushRef="#br0" timeOffset="72104">28477 17109 20215,'11'37'1799,"-11"-4"-1709,-4-5 0,-3 0 90,-13 5-360,9 13 180,3-16-180,17 1-899,10-11-810,12-12-2608,8-8 4497,0-17 0,-17 12 0,-5-12 0</inkml:trace>
  <inkml:trace contextRef="#ctx0" brushRef="#br0" timeOffset="72445">28751 17109 18596,'0'-22'1979,"9"5"-1889,11 17 0,10 0-90,1 0 0,6 9 90,-7 2 90,1 0 270,-12 6-1,-10 3-89,-9 1-90,-9 34-90,-10-20-180,8-8 0,0 2 0,-3-4 0,-1-2 0,-4 10 0,8 4-180,11-18-270,20-8 91,19-2-181,2-18-899,7-2-3329,-17-8 4768,-3 8 0,-17 2 0,-2 9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3:48:32.392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1450 7035 12210,'20'48'1034,"-10"-19"1,0 1-945,-5 9 0,0 1-45,5 0 0,-2 0-45,-7 4 0,0-1-360,4-3 0,-1-1-1709,-4-4 0,0-1 2069,0 16 0,0-21 0,0-21 0</inkml:trace>
  <inkml:trace contextRef="#ctx0" brushRef="#br0" timeOffset="284">1725 6800 13379,'4'38'869,"0"1"1,1-4 0,1 1-780,4 12 0,0 0-45,0-3 0,0-1-757,-5 1 0,0 0 667,5-5 0,-2-2-225,-7-8 0,0-1-1321,8 19-2367,-1-26 4020,-5-5 0,5-17 1,-8 0-1</inkml:trace>
  <inkml:trace contextRef="#ctx0" brushRef="#br0" timeOffset="758">1548 6977 12480,'-30'-9'1709,"10"-2"-1349,12-9-270,8 1 90,26-9-180,6-3 44,-3 15 1,1 2-90,0-2 1,-1 3-62,1 7 1,-1 1 195,21-3-34,-2 16 214,-18 12 90,-10 19-1,-11 3-179,-9-14 0,-1 0 180,1 22-315,-3-20 0,-2-1 135,-15 21-90,-2-2 0,-15-26-90,16 4-90,-8-33-90,18 23 90,-6-23 226,15 25-226,2-8 198,19 10-18,21 0-90,10-9 0,0 6-180,-21-15 0,-1-2 90,13 9-1259,-2-9-1530,-11 0 2879,-17 0 0,-2 0 0,-9 0 0</inkml:trace>
  <inkml:trace contextRef="#ctx0" brushRef="#br0" timeOffset="1267">1999 6271 13919,'-28'-11'2788,"6"-6"-2788,2 15 90,12-7 0,25 9-90,5 0-90,17 0 90,-8 9 90,-3-7 0,-17 15-90,-2 3 90,-10 10 0,1 10-90,-8 7 0,-3-14-180,-9-5 0,9-10 180,3-16-539,25 7 89,5-9 270,17 0 270,-8 0 180,-3 0 449,-8 17-269,-10-4-270,-1 33-180,-9-5 90,-9 9-899,-2-19-3869,1-5 4678,-8-33 0,16 14 0,-7-16 0</inkml:trace>
  <inkml:trace contextRef="#ctx0" brushRef="#br0" timeOffset="1550">2450 6879 16078,'24'-25'180,"0"0"0,0 0 0,2 2-225,3-2 0,1 2 90,-5 3 0,0-2-135,-1-6 0,0 0-720,15-5-1978,-9-4-4228,-1 18 7016,-10-1 0,-8 9 0,-2 2 0</inkml:trace>
  <inkml:trace contextRef="#ctx0" brushRef="#br0" timeOffset="1853">2901 6349 15628,'-31'-8'1529,"11"6"-1439,12-7-90,25 9 0,14 0 0,19 0 0,-21 0 0,1 0 0,20 0 90,-11 0 0,-19 17 0,-12 5-90,-8 26 270,-9 2-360,-1 0-1169,-10-2-3868,0-26 5127,9-5 0,3-17 0,8 0 0</inkml:trace>
  <inkml:trace contextRef="#ctx0" brushRef="#br0" timeOffset="2093">3430 6134 14998,'0'39'2879,"0"9"-2699,0 2-135,0-21 0,0 1-90,-1-1 0,2 1-45,3-1 0,1 1-990,-3 20-1078,6-2-1350,1-27 3508,-7-3 0,7-18 0,-9 0 0</inkml:trace>
  <inkml:trace contextRef="#ctx0" brushRef="#br0" timeOffset="2293">3645 6036 17337,'6'29'419,"-1"1"1,5 3 0,-2 1-330,-7 5 0,0 1-90,3-5 0,1 2-135,-6 6 0,2-2-1394,7 12-2338,-6-5 3867,7-20 0,-9-17 0,0-2 0</inkml:trace>
  <inkml:trace contextRef="#ctx0" brushRef="#br0" timeOffset="2784">3547 6173 12480,'-30'-22'3868,"1"-4"-3868,10 7 180,8-3-180,11-15 0,29 6-45,-6 7 0,4 0 45,6 7 0,3 2-380,3-5 0,1 3 335,-1 5 0,0 4-156,-3 2 0,-2 1 246,-4 0 0,-1 2 135,10 3 360,-20 17-180,-10 5-1,-9 26-89,-18 2 229,9-20 0,-3-1-409,-10-3 0,-4-2 0,1-4 0,0-1 343,-17 9-523,5-8 90,18-1-90,-1-8 0,9-2 90,3 0 0,25 10 0,14 3 0,19-2 0,0-3 0,-22-15 0,0-2 0,14 9 0,6 0-989,-18-7-1709,-2 7-6297,-17-9 8995,-2 0 0,-9 0 0,0 0 0</inkml:trace>
  <inkml:trace contextRef="#ctx0" brushRef="#br0" timeOffset="3142">3998 5526 18506,'26'-11'180,"7"3"-180,17 16 90,-2-5 180,-26 14-180,-5 3 90,-17 10 270,0 9-270,0 1-180,-9-10 90,7-10 0,-6-3-990,34-15-179,15 7-3329,-7-12 1,2-3 4349,4 1 0,-2-1 0,6-5 0,-9 3 0</inkml:trace>
  <inkml:trace contextRef="#ctx0" brushRef="#br0" timeOffset="67304">24165 6957 8432,'11'-22'5487,"-2"-4"-4498,-9 24-89,0-7-180,0 9-1,0 35-269,-9 9-328,5 1 1,-3 5 12,-10 0 0,-3 1-573,9-13 1,1 2-1,-2-1 498,-3 1 0,-1-1 0,-1 0-60,4-2 0,0-1 0,0 0-228,-6 10 0,-1-3 228,5-11 0,0-5-180,-5 1-180,11-19-179,18-35 224,4 2 0,3-2 171,8-17 0,2-4 144,-6 9 0,0-1 0,1-1-23,2 0 1,1 1 0,-4-2 22,-4-3 0,-3-2 0,0 1 30,0 5 0,0 0 0,-2 0-205,-4 0 0,-1 1 0,0 1 175,4-9 0,0 4 180,-1 12 0,1 4 180,10-2 340,8 47-250,-6 32-225,-3-16 0,-1 4 610,-6 9 0,-2 1-745,0-7 0,-1-1-45,1 4 0,-2-1 556,-7-7 0,0-2-601,8-4 0,-1-1 0,-7 0 0,1-2-270,15 15-135,-15-14 0,-2 0-1034,9 14 135,-8-14 0,-2 0-3374,-8 14 4678,-11-12 0,7-13 0,-4-17 0</inkml:trace>
  <inkml:trace contextRef="#ctx0" brushRef="#br0" timeOffset="67497">24048 7369 15358,'35'-11'1439,"-7"-2"1,5 0-1410,3 5 0,4 2 0,2-2-1538,1-4 1,0-2 0,1 1-712,2 2 1,1 1-1,-3 0 2219,9-5 0,-5 2 0,-17 7 0,-4 1 0,-1-4 0</inkml:trace>
  <inkml:trace contextRef="#ctx0" brushRef="#br0" timeOffset="70150">24244 9270 13919,'-5'39'719,"1"0"1,-1 0 0,-1 0-630,0 9 0,1 0 0,0-2 0,1 0-881,4 3 0,0 0 746,0-5 0,0-1 90,0-7 0,0-2 96,0-4 0,0-2-1580,0 20-3000,0-17 4439,9-12 0,-7-10 0,7-9 0</inkml:trace>
  <inkml:trace contextRef="#ctx0" brushRef="#br0" timeOffset="70617">24165 9368 17067,'-19'-20'1080,"8"-8"-1170,37 6 90,-2 7 0,4 2-45,15 6 0,4 3 0,2-1 0,0 1 45,-8 3 0,-2 2 0,-3 2 0,-4 3 0,7 13 180,-20 21 0,-27 10-46,-5-21 1,-5 0 45,-5 2 0,-4-3 45,-6-2 0,-2-2-566,5 6 1,-1-3 250,-3-10 0,1-1-90,-8 21-360,12-18-899,38 1-720,22-9 1080,1-2 0,3-1 809,-3-3 0,-1 1 585,9 7 0,-3 2 2383,-5 7-629,-6 15-630,-26 2-270,-17 11-854,3-24 0,-3-1-180,-10 0 0,-5-3-115,2-2 1,-1 0-201,-2 4 0,-1 0-1795,4-8 0,1 0 1975,3 4 0,2-3 0,-6-6 0,12-2 0</inkml:trace>
  <inkml:trace contextRef="#ctx0" brushRef="#br0" timeOffset="74342">24008 12680 13829,'28'-14'60,"-1"0"0,3-2 0,3 1-240,15-4 0,2-1-1473,-4 1 0,-2-1-11,-4 0 0,-2 1 1780,-11 3 0,-4 1 0,5-5 1,-19 12-1</inkml:trace>
  <inkml:trace contextRef="#ctx0" brushRef="#br0" timeOffset="74567">24361 12151 12840,'-19'0'4857,"-1"26"-4497,0 15-225,14 4 0,2 6-106,0-15 1,1 1 0,1 1-803,1 10 1,1 1 0,1 0 652,-1-5 0,0 0 1,0-1-391,0 0 0,0 0 1,0-3-595,-2 2 1,4-3-786,5-8 0,3-6 1889,12-5 0,0-11 0,-5-9 0</inkml:trace>
  <inkml:trace contextRef="#ctx0" brushRef="#br0" timeOffset="74866">24577 12817 9691,'39'0'7106,"-17"0"-6296,-5 9-540,-8 2-180,-7 0-90,16-3 90,10-34-315,-8 7 0,1-3-180,12-12 0,2-2 315,-1-4 1,2 2-370,3 5 0,0 5 504,-8 6 0,-1 5 225,-1 6 0,-1 4 450,2 7 269,-10 18-89,-3 3-361,-15 19-359,7-1 647,-9-9-1456,0-1-1980,0-1-3148,-9-24 5757,7 11 0,-7-23 0,9 8 0</inkml:trace>
  <inkml:trace contextRef="#ctx0" brushRef="#br0" timeOffset="74992">25204 12327 16797,'-20'-11'-1079,"1"3"1079,8 25 0,2-13 0,9 14 0</inkml:trace>
  <inkml:trace contextRef="#ctx0" brushRef="#br0" timeOffset="75192">25518 12406 19046,'-16'34'150,"1"1"0,0 4 0,2-2-195,2-10 0,2-1-360,0 4 0,7-4-2473,20-4-6953,23-4 9818,-6-29 0,0-5 1,9 10-1,-10-20 1</inkml:trace>
  <inkml:trace contextRef="#ctx0" brushRef="#br0" timeOffset="75391">26008 11896 18506,'-18'48'630,"12"-12"0,-1 4-540,-7 5 0,0 1-975,6-7 1,2 1 0,0-1 794,-5 12 0,3-2-626,4 1 1,5-4-1264,2-13 0,5-5 2122,32 11 0,-16-21 0,2-18 0</inkml:trace>
  <inkml:trace contextRef="#ctx0" brushRef="#br0" timeOffset="75558">26184 12347 17967,'-31'37'3328,"3"4"-3283,17-12 0,3 1-45,-3 20-540,28-2-1169,25-26-1349,-9-12 0,3-3 3058,5-6 0,-3-2 0,5 1 0,-8 0 0</inkml:trace>
  <inkml:trace contextRef="#ctx0" brushRef="#br0" timeOffset="79758">28399 12425 12660,'-3'9'5217,"6"19"-4228,25 14-1881,-13-2 1,1 4 1160,7 1 1,2 2-120,-11-9 0,-2 2 0,3 0-30,3-3 0,2-1 0,-1-1-30,1 15 0,1-2 0,3-7 0,0-3 283,-9-11 0,0-4-283,22 5 0,2-37-90,-12-9 0,1-8 0,3-4-624,-1 2 1,1-4-1,2-2 1,1-2 623,-4 3 0,0-3 0,2-1 0,0-2 0,0-1 0,0 0-280,-2 2 1,1-2 0,0 0 0,0-1 0,1-1 0,-1 0 0,1 0 222,-3 3 1,1-1 0,-1 0 0,1-1 0,0 0-1,0 0 1,-2-1 0,1 0-60,-1-2 0,0-1 0,-1 0 0,0-1 0,0 0 0,0 0 1,0 1-1,0 0 71,-1 1 0,2 1 0,-1-1 0,0 1 0,0 0 0,0 0 0,-1 0 0,-1 0-339,2-4 0,-1 0 1,0-1-1,-1 1 1,0 1-1,0 1 1,-1 0-712,2 0 1,0 1-1,-1 0 1,0 1 0,-1 2-1,-2 1 1095,5-7 0,-1 0 0,-2 4 0,-3 4 0,6-9 0,-6 9 0,-4 4 0</inkml:trace>
  <inkml:trace contextRef="#ctx0" brushRef="#br0" timeOffset="80334">29692 11230 11041,'-42'-4'557,"0"0"1,-1 1 0,1-1-1,-1 0 1,0 3-408,-3 5 0,0 2 0,1 1-1187,-1 0 0,0-1 0,0 3 1037,3 3 0,0 2 0,1-1 30,0 0 0,-1 0 0,2 1-30,1-2 0,1 1 0,0 1 0,0 1 0,0 0 0,0 3 0,-6 2 0,-1 3 0,1 1-30,2 3 0,0 3 0,-1 2 52,4-1 1,-2 2-1,1 2 1,0 1-23,9-4 0,-1 0 0,2 1 0,-1 2 0,1 1-447,-2 5 0,1 1 0,0 2 0,1 0 0,0 1 501,2-1 0,0 1 0,1 1 0,1 0 0,3 1-18,3 1 0,1 1 0,2 0 0,2 0 0,2 0-92,2-3 0,1-1 0,3 1 0,2-1 0,4 0 123,6 10 1,5 0-1,5-1 1,5-3-473,6-3 0,5-2 0,5-2 0,4-3 153,0-6 0,5-2 0,2-1 1,2-3-1,2-3-119,-6-7 1,1-1 0,1-3 0,2-1-1,0-1 1,0-1-110,3 0 0,1-1 1,0-1-1,1-1 0,0-1 1,0-1 231,-2-2 1,0 1 0,0-2-1,0-2 1,-1-1 0,0-2 247,-1-2 0,-1-3 0,-1-2 0,1 0 0,-1-1 0,0 0 0,-1 0 0,0 0 0,0 0 0,0-1 0,-2-2 0,0-3 116,5-5 1,-1-4 0,-1-3 0,-1 0 0,1-1 80,-6 4 1,0-1 0,0-1-1,0 0 1,-2-1 0,0-2-109,-3 0 1,0-1 0,-1 0 0,-1-2 0,0 0 0,0-2-75,1-2 0,0-2 0,0-1 0,-1 0 0,-1-2 0,-1 1 0,-1 0 0,-2 0 0,0-1 0,-2 0 0,0-2 0,-2 0 45,0-4 0,-2-1 0,-1-1 0,-1 0 0,-1-1 0,-3 1 269,-2 2 1,-1 1 0,-2-1 0,-1 1 0,-1-1 0,-2 1-129,0-6 0,-1-1 1,-2 1-1,-4 1 1,-5 2-328,-5 4 0,-5 0 0,-3 1 0,-3 3 0,-3 3-729,-7-2 1,-3 3 0,-4 4-1,-5 3 886,-2 7 1,-7 4 0,-1 2 0,1 3-1,5 0 1,-3-1 0,4 3 0,-1 2 0,0 7-1,-1 0 1,1 1 0</inkml:trace>
  <inkml:trace contextRef="#ctx0" brushRef="#br0" timeOffset="98408">10623 6702 14099,'-11'-11'2968,"2"3"-2428,9 8-270,0 8-270,-9-14 90,7 12-270,-7-14 180,9 8-90,0 0 180,0-9 0,0 7-90,0-7 90,0 9-1889,0 0-3058,9 0 4857,-7-9 0,7 7 0,-9-6 0</inkml:trace>
  <inkml:trace contextRef="#ctx0" brushRef="#br0" timeOffset="99500">10289 6761 8882,'-19'-9'3508,"8"16"-3058,-7-22 89,16 21-179,-6-14-180,8 8 0,0 0 0,0-9 90,0 7-90,0-7 269,0 9-1469,0 0 1,0 0 0</inkml:trace>
  <inkml:trace contextRef="#ctx0" brushRef="#br0" timeOffset="100591">10505 7016 8612,'-20'0'3238,"1"-9"-1978,8 7-361,2-7-89,9 9-181,0 9-359,-9-16-270,7 31 0,-15-37 90,15 29-180,-7-25 180,9 9 450,0 0-540,9-9 0,-7 7 180,7-15-270,-9 14 180,0-5 0,0 8-2819,0 0 1,0 0-1</inkml:trace>
  <inkml:trace contextRef="#ctx0" brushRef="#br0" timeOffset="102576">14758 9838 13379,'-20'-9'3778,"9"16"-3508,-6-22 180,15 21-90,-7-14-91,9 8-269,0 0 0,0-9 90,0 7 0,0-7-90,0 9-3268,0 0 0,0 0 0</inkml:trace>
  <inkml:trace contextRef="#ctx0" brushRef="#br0" timeOffset="103083">14425 10093 19406,'-9'2'-2458,"7"5"0,-7-16 1,9 9-1</inkml:trace>
  <inkml:trace contextRef="#ctx0" brushRef="#br0" timeOffset="103550">14719 10191 15088,'0'0'0</inkml:trace>
  <inkml:trace contextRef="#ctx0" brushRef="#br0" timeOffset="104768">12759 14581 10411,'-20'0'3418,"1"-9"-1979,8 7-179,2-7-361,9 9-2219,0 0 1,0 0 0</inkml:trace>
  <inkml:trace contextRef="#ctx0" brushRef="#br0" timeOffset="105001">12994 14601 13739,'0'0'0</inkml:trace>
  <inkml:trace contextRef="#ctx0" brushRef="#br0" timeOffset="105261">12857 14914 12840,'-11'-22'0,"2"5"0</inkml:trace>
  <inkml:trace contextRef="#ctx0" brushRef="#br0" timeOffset="109191">10564 6467 8702,'-20'-9'2429,"0"7"-1980,1-7-449,-1 1 180,9 23 0,-6-19-90,15 47 180,-16-19-180,8 15 90,-1-2 0,2 3-180,9 10 90,9 0 90,10-2-90,12-18-534,17-10 354,2-11 630,0-9-540,-21-3 0,-1-3 90,13-14-180,-2-19 180,-11-2-45,-21 13 0,-3-1 224,5-12 91,-9 1 90,-18 3 180,-3 16-1,-19 1-269,1 11-360,0 9 0,0 18-90,0 3 45,22 2 0,3 2-45,-14 17-90,8-3 180,18-11 354,13-17-354,20-2-90,17-9 90,-7-9 0,7-2 180,-18-17-90,-10-2 90,-11-1-90,-9 3-90,-1 17 629,-16 2-809,4 9 90,-24 9 90,15 19-1079,-6 13-2249,8 10 3328,18-21 0,-4-12 0,14-18 0</inkml:trace>
  <inkml:trace contextRef="#ctx0" brushRef="#br0" timeOffset="111391">10779 6565 8162,'-19'-11'2789,"-1"2"-2429,0 1-181,1 6 1,-1-7 720,1 9-630,-1 0-270,0 0 359,1 0 181,-1 0-450,-8 0 270,6 9-360,-15 10 0,15 3 90,-6 6-180,17 9 90,-6-13 0,15 13 0,10-17 90,14-9-90,17-2-90,9-9 90,-6-18 0,-3 5 90,-20-15 180,-10-1 359,-9 8-179,0-8-630,0 18 540,-26 3 0,2 8-450,-24 0-180,9 0-630,8 0-2158,12 8 3058,36 3 0,-10 0 0,19-2 0</inkml:trace>
  <inkml:trace contextRef="#ctx0" brushRef="#br0" timeOffset="113301">11034 6036 16078,'20'28'540,"-9"3"-540,6 8-360,-6-9-1079,0-1-1080,-2-10-2968,-1 1 5487,-6-9 0,7-2 0,-9-9 0</inkml:trace>
  <inkml:trace contextRef="#ctx0" brushRef="#br0" timeOffset="113775">11073 5899 9781,'-30'8'810,"1"-5"-720,10 23 180,-1 4 359,1 20 1,-1 0-920,14-22 1,1 1 334,0 0 0,2 1-91,5 0 0,4 1 91,2 0 0,4-3 0,9-7 0,6-3 45,2-2 0,3-4-135,7-5 0,0-3-180,-4 2 0,0-3-411,4-6 1,-2-3 635,-10-3 0,-2-2 252,5 2 1,-3-3-253,3-25 179,-10-3 91,-11-10 90,-9 21 0,0 0-175,1-1 0,-2 1 265,-6-1 0,-4 1-226,-2-1 1,-4 1 0,-7-2 0,-3 3-135,-1 6 0,-2 3-360,-4-2 0,0 5-1439,4 9 0,-1 3 1709,-4-1 0,3 1 0,-1 4 0,7 0 0</inkml:trace>
  <inkml:trace contextRef="#ctx0" brushRef="#br0" timeOffset="114983">10368 6996 11221,'-9'-11'2968,"7"11"-2249,-16 3-629,8-3 270,-10 6 0,0-4-180,1 27-270,-1 1 270,1 18-570,8 2 390,4-20 0,5-1-46,19 21 136,14-11 0,19-19-90,-17-14 0,2-4 45,-5-1 0,1-2-226,3-2 1,-1-2 180,17-6 180,-11-17 0,-10-3-250,-19-8 250,-1-9-180,-9-2 0,2 21 0,-4-1 125,-9 0 0,-4 1-80,4 3 0,-2 2-45,-10 3 0,-2 3 90,-14-2-46,0 20-134,-1 20 90,10 19-90,2 3 0,17 5 453,2-7-453,18-10 161,11-10-250,10-12-181,1-25 360,6-5 408,-24-17-228,4 0-1,-17 0-268,-18 17 178,-3 4 181,-27 27-270,22 3 0,2 4-156,-2 4 1,1 2 65,4 2 1,3 2 89,-1 22 90,28-18-540,21-10-630,-2-13 1,3-5-2609,-1-9 0,1-4 3688,4 1 0,-2-2 0,-1-9 0,-6 3 0</inkml:trace>
  <inkml:trace contextRef="#ctx0" brushRef="#br0" timeOffset="115816">10681 7643 12210,'9'-22'540,"2"5"359,9 17 271,-10 9-361,-1-7-449,-9 15 0,0-6-180,0 17-270,0 12 270,-17 1-225,11-13 0,-1 0 45,-22 14 0,10-12-180,8-3 360,20-25-270,12 6-630,27-8-899,-6 0-1709,6-17 3328,-18 4 0,-10-7 0,-12 12 0</inkml:trace>
  <inkml:trace contextRef="#ctx0" brushRef="#br0" timeOffset="116253">10642 7525 8792,'-39'0'4138,"0"9"-3509,8 19 1,3 5-655,13-1 0,2 1 204,-9 11-89,12-3 0,0 1 270,-7 3-360,14-8 0,4 1 362,-1 12-272,11-25 0,6 0-90,2 1 0,4-4 148,8-9 1,5-5-59,3 3 0,1-4-90,0-5 0,0-4-354,4-5 0,-1-4 219,-2 3 0,-3-5 114,-6-10 0,-3-2-69,-4 5 0,-3-2 0,-5-9 1,-5-3-1,-2-18 90,-4 14 0,-3 0 45,-2 7 0,-2 1 89,-5-9 1,-5 1-71,-3 11 1,-3 2-65,-2-5 0,-3 3 45,-6 10 0,-1 4-1844,-21-7 1795,20 15 0,1 2 0,-4 3 0,7 0 0</inkml:trace>
  <inkml:trace contextRef="#ctx0" brushRef="#br0" timeOffset="117492">14483 9917 16258,'-28'-1'2518,"-2"1"-2068,-10 9-90,1 2-180,0 17-90,8 3-135,17-8 0,0 2 135,-5 7-90,8 23-90,2-31 90,18 22-90,19-33-90,14 4 180,8-17 45,-21-7 0,-2-3-45,15-12 0,-3-17 0,-11-1 0,-17 1 90,-2-9 0,-9 7-90,0 2 180,-9 19-90,-19 11 179,-5 18-224,5 3 0,-1 4-45,7 4 0,3 2-45,-2 7 0,3 1 45,-11 11 0,19 5 0,1-33-90,26 4-89,14-17 179,10-8 0,-1-12 0,-3-11 90,-24-8-180,4 0 269,-17 0-89,0 8 0,-9 20 90,-11 5 0,-10 23-180,-1 12-90,-6 12 0,16 0-1079,1-4-2789,29-26 3958,13-2 0,0-9 0,-5 0 0</inkml:trace>
  <inkml:trace contextRef="#ctx0" brushRef="#br0" timeOffset="118086">13876 9524 17427,'28'-2'0,"-6"-4"90,-2 15 180,-12-9-270,-8 8 180,0 3-180,0 9-90,0-1 90,0 10-90,-8-16 0,5 13-630,-5-15 1,25 0 179,5-3 450,9 1 90,6 2 900,-24 0-1,4 6-359,-17-6-180,0 9-360,-9 8 0,-2-15-1260,-8 13-4047,-10-24 5307,8 7 0,1-9 0,11 0 0</inkml:trace>
  <inkml:trace contextRef="#ctx0" brushRef="#br0" timeOffset="118558">13719 9407 13199,'-30'28'2789,"-8"3"-2339,17 17-226,6-23 1,1 0-752,-5 25 662,13-18 0,1 1 135,-4 19-315,15-22 0,6-1 135,1-3 0,4-4-135,11-5 0,3-3 45,3-3 0,2-3-180,7-2 0,1-3 233,-4-3 1,1 0-189,3 1 0,-1-2 90,-8-6 0,-1-4-81,1 3 0,-2-5 81,-6-10 0,-4-2 225,7-17-135,-15 15 0,-3-2 135,-10 0 0,-2-1 44,4 0 1,0-1 45,-2 1 0,-4 1 0,-9 0 0,-4 2 90,-18-15-315,6 21 0,-5 3-45,-5 2 0,-2 4-495,4 5 0,-2 3-1754,-10-3 1,-2 5 2248,3 10 0,3 1 0,-11-4 0,10 12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2-05T13:52:47.09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17079 7807 24575,'0'0'0</inkml:trace>
  <inkml:trace contextRef="#ctx0" brushRef="#br0" timeOffset="6195">26361 342 24575,'0'0'0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3:52:03.524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2195 7996 15268,'0'53'787,"0"1"0,0-16 0,-1 1 0,2 1-757,1 3 0,1 0 0,1 0-960,-1-1 1,0 1-1,2 0 930,1 0 0,1-1 0,-1-1-315,0 15 1,-1-3-533,0-7 1,-1-2-863,-4-9 0,0-3 1862,9 7 1,-7-19-1,7-11 1</inkml:trace>
  <inkml:trace contextRef="#ctx0" brushRef="#br0" timeOffset="780">2117 7937 15358,'-20'-17'1799,"9"4"-1529,20-16 0,30 1-135,-2 17 0,5 0-294,-8-1 0,3-1 1,1 1 218,6 4 0,2 1 0,1 0-742,4-2 1,2 0 0,0-1 681,-10 3 0,1-1 0,1 1 0,-1 1 0,3 0 0,0 1 0,0 0 0,0-1 0,0-3 0,0 0 0,0-1 0,-1 1-90,8 1 0,-1 1 0,-1 0 90,-5 1 0,-2-1 0,-2 1-205,3-4 1,-3 2 204,-8 7 0,-3 0 180,7-8-90,-19 9 311,-3 0-311,-15 0 2243,7 0-2153,0 0 644,-7 0-464,7 9-90,-9-7-90,9 16 90,-7-8-181,6 19-89,1 1 90,-7 18-90,16 2-353,-13-12 1,1 0 352,7-2 0,2 0 0,-5 12 0,2 0 45,6-8 0,1 1-565,-4 7 0,0 0 655,4-8 0,2 0-135,-2 4 0,1-1 45,-1-3 0,1-1 0,0 0 0,-1 0 45,-3-8 0,-1-1 0,-4 4 0,-3-3 270,1 2-180,-9 13-1,0-25 709,0 8-798,-9-1 1037,-19-15-1037,-14 4-135,10-11 0,-3-3-450,-4-2 0,-1 0 540,-7 11 0,-4 3 15,11-9 0,-3 0 0,0 3-60,5 3 0,-1 3 0,-1 0 0,0 0-611,-6 0 1,-1-1 0,-1 2 0,1 0 610,0 3 0,-1 1 0,1 0 0,0-1-180,0 0 0,0-1 0,0-1 1,3-1-878,-4-1 0,1-1 0,3-2-1972,4 0 1,1-1 0,2-8 3000,-4-14 0,4-4 1,-4 9-1,15-20 1</inkml:trace>
  <inkml:trace contextRef="#ctx0" brushRef="#br0" timeOffset="2713">823 8780 8972,'-20'30'1889,"1"-1"-1979,8-10 180,2 9 180,27-6-360,-5 7 360,24-19-270,-7-1 89,10-18-89,-1-1 180,0-19-270,-8-1 180,-3-9 90,-9-1 630,-8 10-270,-2 2 269,-9 17-449,0 2 0,0 9 179,0 17-89,-9 14-270,-2 2-270,0 12 180,11-14-180,20-1-809,19-10-1710,3-20 2609,-13-13 0,-2-2 0,-3-1 0,3-10 0</inkml:trace>
  <inkml:trace contextRef="#ctx0" brushRef="#br0" timeOffset="2914">1293 8251 10771,'-10'45'2698,"4"-15"1,3 1-2385,5 12 1,5 4-1360,2 6 0,1 0 910,1-6 0,0-2-1036,3 0 0,0-3-2292,-4-11 0,0-3 3592,10 2 0,-10-12 0,-1-18 0</inkml:trace>
  <inkml:trace contextRef="#ctx0" brushRef="#br0" timeOffset="3105">1470 8270 15718,'0'34'929,"0"0"1,0 0-1,0 1-929,-1 9 0,2 0-450,3-4 1,1 0-901,-1 0 1,3-2-1080,1-2 1,3-4 2428,9 9 0,-9-12 0,-3-21 0</inkml:trace>
  <inkml:trace contextRef="#ctx0" brushRef="#br0" timeOffset="3405">1646 8545 18327,'-8'39'359,"-3"-17"-808,0 12-451,11-21 1,11 7 359,17-11 360,-6-1 270,6-5 270,-8 5 179,-9 10-179,-3-5-360,-8 24-539,0-7-4229,-8-8 4768,5 4 0,-5-24 0,8 7 0</inkml:trace>
  <inkml:trace contextRef="#ctx0" brushRef="#br0" timeOffset="5330">2176 7329 17967,'30'-8'-90,"7"6"-450,-6-7 180,-1 0 270,-2 7 180,-17-7 0,-2 18-90,-9 2 0,0 26 0,-9-4 90,-2 14-180,-8-16 90,-1-3-90,9-17-90,2 7 1,9-16 89,9 6 90,2-8 0,0 0 449,-2 9-269,-9 2-90,0 17 0,0 3-180,0 8-989,-9-17-2339,7-5-1709,-7-17 5127,9 0 0,0 0 0,0 0 0</inkml:trace>
  <inkml:trace contextRef="#ctx0" brushRef="#br0" timeOffset="5624">2470 7408 17247,'0'29'225,"-1"1"0,1 11-225,0-4 90,9-26-180,11-2-180,10-9 180,1-18 180,-3-12 90,-17-3-90,-2-13 0,-9 25-90,-9 10 0,-11 4-360,-2 16-1709,-15-9-2968,16 0 5037,-8-9 0,19 7 0,1-7 0</inkml:trace>
  <inkml:trace contextRef="#ctx0" brushRef="#br0" timeOffset="5849">2764 7486 14369,'-1'22'2338,"1"13"-2248,0-22-359,0 15-2070,0 1-4497,0-8 6836,0 8 0,0-19 0,0-1 0</inkml:trace>
  <inkml:trace contextRef="#ctx0" brushRef="#br0" timeOffset="6197">2959 7271 17067,'-8'48'360,"-3"-16"-450,0 14-90,2-24-270,9 6-359,18-17-540,3-2-1,19-18 991,-10-11 359,-1-1 539,-19-8 1,-1 10-90,-9 8-450,-9 2-90,-10 9-1349,-3 0 1439,-6 0 0,17 0 0,2 0 0</inkml:trace>
  <inkml:trace contextRef="#ctx0" brushRef="#br0" timeOffset="6522">3234 7231 17427,'-9'31'180,"7"6"-180,-7-15-360,18 15 90,2-24-179,26 4-1,-4-25 180,15-12 270,-18-11 270,-2-8 359,-17 9 91,-2-7-270,-9 15-270,-9 11-180,-11 5-180,-10 14-1889,-1-8-4947,3 0 7016,9-8 0,8 5 0,2-5 0</inkml:trace>
  <inkml:trace contextRef="#ctx0" brushRef="#br0" timeOffset="6905">3547 7173 17427,'0'30'989,"0"7"-989,9-15 90,2 6 0,17-17-270,3-2 91,8-18 89,-8-10 0,-3-12 449,-17 1 271,-3 1-270,-8 10-360,0 8-180,-17 2-1709,-5 9-8032,-17 9 9590,0 10 0,17-6 0,4 5 1</inkml:trace>
  <inkml:trace contextRef="#ctx0" brushRef="#br0" timeOffset="9335">2646 11092 15268,'4'34'839,"1"0"1,0 8 0,0 3-750,5 4 0,0 2-1091,-3-10 0,-1 2 0,1 0 1031,-1-4 0,1 1 0,-1 0-30,1 5 0,-1 1 0,1-2-347,-1-6 1,1-1-1,0-1-283,-1 3 1,0 1-1,1-3-754,3 4 0,0-2-1090,-1-3 1,1-4 2473,10-2 0,-9-12 0,-3-18 0</inkml:trace>
  <inkml:trace contextRef="#ctx0" brushRef="#br0" timeOffset="10009">2744 10994 13379,'-20'-17'2429,"27"4"-1889,32-24-405,-2 21 0,7 1-1258,-4-2 0,3-3 0,0 1 1183,3 2 0,1 0 0,0-1-346,-8 0 1,0-2 0,1 1 0,-1-1 285,10-3 0,1-1 0,-1 2 30,-3 1 0,0 1 0,-1 0 36,-5 0 0,-1-1 0,-1 5-21,8 4 0,-3 2 0,-8 0 0,-2 3 135,15 7 1632,-18 0-1452,-2 0 1988,-17 17-1898,7-4 960,-16 24-1230,15 3-90,-15 10 0,11-22 0,1 2-447,-8 8 1,1 1 311,11-4 0,1 2 135,-8 14 0,0 2-135,7-3 0,1 0-426,-11-11 1,-2 0 0,1 1 440,5-1 0,1 1 0,-1-2 60,-1-1 0,-2-1 0,2 0-30,1 0 0,1 0 0,1-1 0,5 11 0,1-3 45,-1-2 0,1-3-45,0-8 0,0-2-91,-5-3 1,0-2 0,13 17 1027,-17-10-937,-2-2 1407,-9-17-1227,0 7-180,-26-16 0,2 15 0,-7-15 0,-4-2 160,5 13 0,-1 1-160,-11-8 0,-3 1 90,1 10 0,-1 3-202,7-8 0,-1 1 0,0 1 112,2 2 0,1 1 0,-2 0-622,-6 0 0,-2 0 0,1-1 172,5-2 0,1 0 0,-2-3-1019,0-2 0,-2-3 0,1-1 1382,1-1 1,1-1 0,4-2 0,1 0 0,4-2 0,-21 1 0</inkml:trace>
  <inkml:trace contextRef="#ctx0" brushRef="#br0" timeOffset="11068">1431 11994 17337,'-9'52'270,"7"3"-270,2-25 0,11-8 0,26-5 90,4-17-540,9-17 360,-20 4 0,-3-5 45,-5-5 0,-3-4 90,2 3 0,-2-2 0,-8-2 0,-3 0 135,1-5-90,-9 5 90,0 19 0,0 9 0,0 26-270,0-2 90,0 4 0,0 1 0,0 3 90,8-3-900,12-21-1618,19-25-4319,-6-14 6747,-8 3 0,-4-2 0,-8-5 0,4 0 0</inkml:trace>
  <inkml:trace contextRef="#ctx0" brushRef="#br0" timeOffset="11236">1901 11484 16258,'0'35'629,"0"0"1,3 3 0,3 0-585,2-2 0,3-2-270,4 1 0,1 0-900,-1 0 1,0-3-2834,14 10 3958,-1-14 0,-15-19 0,5-9 0</inkml:trace>
  <inkml:trace contextRef="#ctx0" brushRef="#br0" timeOffset="11418">2097 11465 16797,'0'37'1799,"0"13"-1799,0-12 0,0 2-1047,3 1 1,3-1 11,2 0 1,3-2-790,3-7 1,3-3 1823,22 11 0,-17-19 0,-5-11 0</inkml:trace>
  <inkml:trace contextRef="#ctx0" brushRef="#br0" timeOffset="11676">2352 11700 18237,'-9'33'-180,"24"1"-90,-10-23 270,23 9 90,-8 0 629,-9 8-629,-3-6-90,-8 15-1259,-9-16-6477,-10-1 7736,-3-11 0,2-9 0,12 0 0</inkml:trace>
  <inkml:trace contextRef="#ctx0" brushRef="#br0" timeOffset="19626">2803 10446 16348,'-20'-20'629,"9"9"-629,2 2 90,18 9 0,11-8-90,10 6 0,18-16-90,2 7 45,-20 6 0,-1-1 45,13-2 90,-5 8 0,-27 0 0,-1 8-90,-9 12 90,-9 19 0,-10 3-90,-3 5 0,-6-16-90,8-3-90,0-17 90,9 7 0,12-16-359,9 6 269,19-8 90,1 9 180,1 2 90,-3 9-180,-17-1 0,-2 10 90,-18 10-180,-2-7-1530,-9 5-3327,1-34 4947,8-6 0,2-7 0,9 1 0</inkml:trace>
  <inkml:trace contextRef="#ctx0" brushRef="#br0" timeOffset="19951">3391 10348 13919,'-20'11'2429,"9"23"-2249,-6-18-1,14 29-179,-5-23 0,25 6 180,5-17-90,17-11-90,1-11 90,-10-26 90,-10 5 0,-12-7-180,-8 2 0,-17 23 0,-14-3-1169,-10 8-4678,-7 7 5847,17-15 0,12 15 0,10-7 0</inkml:trace>
  <inkml:trace contextRef="#ctx0" brushRef="#br0" timeOffset="23730">2920 15051 12570,'-9'50'1709,"15"-17"0,4 0-1529,-1 1 0,4 1-338,10 9 1,4 2 187,-10-12 0,0 2 0,-1 0-589,1 3 0,0 0 1,-3 1 468,-5 0 0,-3 0 0,0 0-210,4-1 0,0 1 0,-3-2-919,-6 17 1,0-3-1031,3-10 1,0-3 2248,-3-8 0,-2-3 0,1 0 0,0-19 0</inkml:trace>
  <inkml:trace contextRef="#ctx0" brushRef="#br0" timeOffset="24397">3096 15071 15358,'-28'-11'2609,"6"-6"-2519,3 14-90,36-5 180,25-1-180,-1 4 0,5-1 30,-11-2 0,2-2 0,0 0-627,5 0 1,2 0 0,-1-1 626,0-1 0,-1-2 0,1 1-30,0 2 0,-1 2 0,-1-1-332,-3 0 0,-2 0 1,-1 1 331,15 3 0,-2 2-178,-7-1 1,-3 1 177,-8 3 0,-2 2 90,20-1-90,-17 0 1520,-3 0-1520,-17 9 1227,-3 1-1137,1 19 391,-7-8-481,7 17 0,0-8 90,-7 9 0,15 9 0,-15-19 0,-2 1-90,4 4 0,1 2 45,0 6 0,-1 3 0,-4 3 0,2 2-796,6-1 1,2 2 779,-7-13 1,0 1 0,1-1-75,6 17 1,0-1 44,0 1 0,0-1-405,-1 0 1,1-1 404,0-8 0,0-1-191,-4-4 1,-1-2 235,0-3 0,-2-2-45,-3 17 360,0-11 1102,0-10-1012,0-10 890,0 1-980,-26-1-180,-7-8-135,1-6 0,-3-1 304,-4 0 0,-1 1-349,-7-1 0,-4 2-30,13 0 0,-1 1 0,-1 0-786,-3 2 0,0 0 0,0 1-54,0 0 1,0-1-1,1 3-2407,-4 3 0,1 1 0,1 1 3126,5-3 1,1 0 0,4-1-1,-4 3 1,4-1 0,-10 2-1</inkml:trace>
  <inkml:trace contextRef="#ctx0" brushRef="#br0" timeOffset="26208">1979 16051 9152,'-19'30'4047,"-1"7"-3417,1-15-90,8 15-360,2-6-90,9-1 90,9-1-180,2-19 89,26-1-358,-5-26-451,16-5 360,-27 0 0,-2-4 180,1 1 1,-1 0 359,3-16-90,-5-5 269,-17 24 1,0 2 90,0 12 90,0 16-361,0 21-179,-9-5-90,7 21 1,2-32-1710,20 5-4948,1-27 6747,17-10 0,-25 6 0,4-5 0</inkml:trace>
  <inkml:trace contextRef="#ctx0" brushRef="#br0" timeOffset="26405">2313 15639 14908,'0'34'390,"0"0"0,3 0 0,2 2-435,4 3 0,2 0-495,-1 1 0,2-2-899,6-2 0,1-2-4408,3 16 5847,15-22 0,-24-19 0,4-9 0</inkml:trace>
  <inkml:trace contextRef="#ctx0" brushRef="#br0" timeOffset="26572">2548 15659 15088,'0'46'2069,"9"6"-2114,-5-10 0,2 3-630,4-4 1,0-1-1689,-1 0 0,2-2 2363,3-7 0,0-3 0,-1 2 0,5-12 0</inkml:trace>
  <inkml:trace contextRef="#ctx0" brushRef="#br0" timeOffset="28049">2803 16012 7623,'-11'-40'4047,"2"10"-2877,9 2-181,0 8 270,0 9 181,0 3-361,0 8-809,0 0-360,0 8 270,0 21-360,-9-6 90,-2 6 0,1-12 180,1-15-450,26 16 270,5-16 90,9 7 90,-3-1 0,-9 3-90,-8 9 90,-2 8 0,-9 3-630,0 8-2698,-9-17 3238,-2 4 0,0-24 0,3 7 0</inkml:trace>
  <inkml:trace contextRef="#ctx0" brushRef="#br0" timeOffset="29947">3332 14522 10951,'-31'11'2159,"3"-11"-2159,17-2 0,2-7 89,9 9-89,9 0 0,11 0 0,2-8 180,6 5-90,-9-5 0,1 8-90,0 8 90,-9 3 0,-3 18 0,-8-8 360,0 16 179,0-6-89,-9 17 0,-1-7-360,-10 7-180,0-26 0,9 4 90,3-24-90,17 7 0,19-9-810,22-18-710,-20 4 0,1-2-1988,3 0 0,0-1 3490,-4-3 1,-2 3 0,5 6 0,-7 3 0</inkml:trace>
  <inkml:trace contextRef="#ctx0" brushRef="#br0" timeOffset="32380">3547 14973 15988,'9'33'629,"0"-1"1,-3 7 0,1 3-540,4-2 0,2 2 0,0 2-598,-2 4 0,-1 1 1,-1 2 529,-1-6 1,0 1-1,-1 1 1,1 0-622,1 1 0,1-1 1,0 0-1,-2 1 599,-2 1 0,-1 1 0,-1-1 0,3-1 0,1-5 0,2-1 0,-1 0 0,1-2-284,0 10 1,0-1 0,0-2 13,0-6 0,0-1 0,1-3-616,7 9 1,1-3-419,-9-6 0,2-6-3871,16-1 5175,-17-12 0,-3-18 0,-8 0 0</inkml:trace>
  <inkml:trace contextRef="#ctx0" brushRef="#br0" timeOffset="33456">2901 11073 8612,'4'29'1229,"0"1"0,9 11 1,3 3-990,-4-10 0,2 3 0,1 0-1517,6 8 1,3 2-1,-1 1 1299,-7-10 1,-1 1 0,0 1-1,0 0 23,0-1 0,0 0 0,0 0 0,-1 0-255,2 11 0,0 0 1,-1-2-333,-1-3 1,-2-2-1,2-2-1077,5 11 0,1-6 1777,-5-14 0,0-5 0,5 1 0,-12-19 0</inkml:trace>
  <inkml:trace contextRef="#ctx0" brushRef="#br0" timeOffset="33722">3273 10779 9961,'-10'29'959,"0"1"1,3 11 0,3 3-646,7 4 1,3 4-1568,0-6 0,1 4 1,2 0 1222,3 0 0,2 0 0,-1 0-150,0 3 0,0 0 0,1-2-735,-2-7 1,1-1 0,1-2-1380,4 11 0,3-6 2460,-1-14 1,-1-5 0,3 1 0,-5-19 0</inkml:trace>
  <inkml:trace contextRef="#ctx0" brushRef="#br0" timeOffset="33930">3567 10759 10501,'0'53'652,"0"-1"0,-1-13 0,1 0 1,1 3-594,3 6 1,3 1 0,-1 2-426,1 1 1,-1 0 0,3 0 185,3-1 0,1-1 0,2-2-1076,-3-7 0,1-1 1,1-2 1255,6 9 0,-1-7 0,3 0 0,-5-23 0</inkml:trace>
  <inkml:trace contextRef="#ctx0" brushRef="#br0" timeOffset="34146">3783 10857 11221,'-5'45'989,"1"0"0,2 6 1,2 2-945,3-3 0,2 0-880,-2-8 0,0 1 0,5-1 625,5-7 0,4-2 0,-2 1-780,-4 21 1,2-6-677,9-20 1,2-5 1665,6 13 0,-8-29 0,-4-8 0</inkml:trace>
  <inkml:trace contextRef="#ctx0" brushRef="#br0" timeOffset="34346">3939 10916 9422,'-11'-13'5397,"3"33"-4813,6 18 1,4 11-893,-3-8 0,1 3 1,1 1 307,2-4 0,1 1 0,1 0 0,0 1-550,0 1 0,0 1 0,0-1 1,2-1 159,5 11 0,1-1 0,1-1-480,-1-1 1,0-2 0,0-3-1918,7 6 0,0-4 2787,0-2 0,-1-7 0,3-6 0,-5-7 0</inkml:trace>
  <inkml:trace contextRef="#ctx0" brushRef="#br0" timeOffset="35213">2313 8094 9602,'4'34'899,"0"-1"0,-3 6 1,1 1-810,10 4 0,2 1-90,-8 4 0,1 0 0,11 0 0,1 0-1285,-8-4 1,0-1 250,3-4 0,0-1-9,-9-8 1,1-4 1042,11 4 0,-15-14 0,7-17 0</inkml:trace>
  <inkml:trace contextRef="#ctx0" brushRef="#br0" timeOffset="35456">2509 7898 11670,'-5'29'749,"1"1"1,2 6 0,2 4-480,-1 7 0,2 4-1317,1-10 1,2 3 0,1-1 1106,1 3 0,1 1 0,-1 0-120,-2-1 0,-1 0 0,1-1 68,2-5 0,0 0 0,0-3-818,-1 10 1,0-4-1035,0-7 0,1-5 1844,12 0 0,-16-14 0,7-17 0</inkml:trace>
  <inkml:trace contextRef="#ctx0" brushRef="#br0" timeOffset="35665">2665 7976 12120,'-4'44'404,"0"-1"1,3-6 0,0 2 0,1 1-345,-3 2 0,-1 2 0,2 0-1289,3 8 0,2 1 0,2-1 989,0-1 0,2-2 0,0-1-600,-1-6 1,1-2-1,2-2-1264,8 9 1,3-7 2103,11-1 0,-10-21 0,-3-18 0</inkml:trace>
  <inkml:trace contextRef="#ctx0" brushRef="#br0" timeOffset="35880">2920 7957 11400,'-10'32'1409,"1"1"1,2 6-1,3 2-1349,0-3 0,1 1 0,1 2-973,1 4 1,0 1 0,3 0 912,3-2 0,1 0 0,1-1-360,-4 0 0,1 0 1,2-3-736,7 7 1,2-4-975,-6-7 1,1-5 2225,10 0 0,-9-14 0,-2-17 1</inkml:trace>
  <inkml:trace contextRef="#ctx0" brushRef="#br0" timeOffset="36080">2979 8113 10051,'-5'38'1289,"-1"1"1,1 8-1,1 4-1199,4-13 0,0 3 0,0-1-963,0 3 0,0 0 0,0 0 453,2-3 0,1-1 0,1-1-1019,5 14 0,2-6-297,-1-13 1,2-5 1735,16 9 0,-17-28 0,-3-9 0</inkml:trace>
  <inkml:trace contextRef="#ctx0" brushRef="#br0" timeOffset="36297">3136 7976 13110,'0'43'779,"0"-1"1,-1 7-1,2 2-719,1-9 0,1 1 0,1 1-285,-2 2 1,1 0 0,2-1 74,3-4 0,2-1 0,1-1-1268,3 16 0,2-4 114,3-14 0,2-4-810,-7-7 0,2-4 2208,21-2 1,-24-12 0,5-8 0</inkml:trace>
  <inkml:trace contextRef="#ctx0" brushRef="#br0" timeOffset="36480">3391 7976 12840,'0'52'1079,"0"1"0,0 1 1,0 3-1050,-1-12 0,1 1 0,1 0-1007,1-2 1,1-1 0,0-2 346,1 15 1,3-3-1035,5-6 0,5-7 1881,13 2 0,-8-16 0,-5-26 1</inkml:trace>
  <inkml:trace contextRef="#ctx0" brushRef="#br0" timeOffset="36680">3606 7839 12300,'0'43'1079,"0"-1"1,0 6-1,0 4-1019,0-5 0,0 3 0,0-1-1060,0-2 1,0 0 0,0 1 669,2 1 0,0 1 0,3-4-570,3 7 1,4-5-438,1-11 1,4-7 1336,22-2 0,-17-19 0,-4-9 0</inkml:trace>
  <inkml:trace contextRef="#ctx0" brushRef="#br0" timeOffset="36864">3783 7819 13199,'6'42'845,"1"-1"1,-1 1 0,1 0-1,-1 1 1,1 2-779,-1-5 1,1 2-1,1 0 1,-1 0-1211,3 11 1,0 0-1,1 0 753,-1-3 0,0 0 1,0-2-781,-1-5 1,1 0 0,-1-3 1293,6 7 1,-1-5-1,-1 8 1,4-23-1</inkml:trace>
  <inkml:trace contextRef="#ctx0" brushRef="#br0" timeOffset="38126">2038 8290 9332,'20'-31'3148,"17"-6"-2878,-14 22 0,4 0-181,14-8 1,5-2-500,-8 6 1,1-1 0,2 0 409,-4 3 0,2 0 0,1-1 0,1 0-797,6-3 1,2-1 0,1 0 0,0 0 634,-7 5 0,0 1 0,1 0 1,0 0-1,0 1-234,1-1 0,1 0 0,-1 0 1,1 0-1,-1 1-279,7-2 1,1-1-1,-2 2 1,-1 0 673,-5 2 0,-2 2 1,-1-1-1,-4 2 1,11-5-1,-7 1 1,10-2-1</inkml:trace>
  <inkml:trace contextRef="#ctx0" brushRef="#br0" timeOffset="38393">2567 8329 9691,'33'-24'90,"0"0"0,5-1 0,5 0-300,-6 8 0,3 0 1,0 1-1864,3-1 1,0 1 0,0 1 2072,1 1 0,0 1 0,-4 1 0,-1 0 0,-4 2 0,18-7 0</inkml:trace>
  <inkml:trace contextRef="#ctx0" brushRef="#br0" timeOffset="38635">2509 8603 6993,'42'-19'72,"0"-1"0,0 1 0,6-4 0,1 0 0,0 1-42,1 1 0,0 1 0,1 0-1297,-10 3 0,1 0 0,-1 0 0,0 1 1267,11-5 0,-2 1 0,-4 2 0,-1 1 0,-5 1 0,-9 3 0,-1 0 0</inkml:trace>
  <inkml:trace contextRef="#ctx0" brushRef="#br0" timeOffset="38909">2803 8819 11580,'42'-14'210,"1"0"0,6-6 0,2 0-240,-9 7 0,1 0 0,1-2-861,-1-3 0,0-2 0,-1 1 711,-2 5 0,0 1 0,-2-1-180,12-6 1,-2 1 118,-12 8 0,-3 2-928,15 1-1359,-28 8 2528,-12 8 0,-8-6 0,0 7 0</inkml:trace>
  <inkml:trace contextRef="#ctx0" brushRef="#br0" timeOffset="39151">2430 9309 9961,'46'-18'1709,"-9"8"0,5-1-1529,-5-4 0,3-2 0,3 1-1455,7 2 0,3 1 0,1-2 1320,-13 0 0,1-2 0,0 0 0,0 1-180,2 2 0,0 2 0,1 0 1,-1-2-721,0-2 1,1-1-1,-1 0 1,-1-1 854,-2 1 0,1-1 0,-3 1 0,-2 2 0,13-3 0,-6 1 0,-14 0 0,1-1 0</inkml:trace>
  <inkml:trace contextRef="#ctx0" brushRef="#br0" timeOffset="40001">2567 11308 9781,'-30'2'2339,"19"5"-1979,31-16-315,6 5 0,7-1 0,17-3 0,7-3-355,-13-1 0,3-1 0,1-1 287,-5 0 1,1 0-1,1-2 1,0 1-698,1-2 0,1-1 0,0 1 0,0-1 405,0 1 0,0-1 1,0 1-1,-1-1-45,-1 1 0,0 0 1,-1 1-1,-1-1-388,5-3 0,-2 0 0,-1 1 328,-5 2 1,-1 0-1,-3 1-240,1-5 1,-4 3 659,14-2 0,-27 11 0,-11 9 0</inkml:trace>
  <inkml:trace contextRef="#ctx0" brushRef="#br0" timeOffset="40268">2881 11563 8252,'48'-20'292,"0"1"1,-15 3-1,0 0 1,1 0-263,5-1 0,1 1 0,-1-1-1224,1-2 1,-1-1 0,0 0 413,-3 0 1,0 0-1,0 1 780,1 1 0,0 2 0,-4 0 0,-4 0 0,-3 1 0,17-2 0</inkml:trace>
  <inkml:trace contextRef="#ctx0" brushRef="#br0" timeOffset="40492">3253 11798 10231,'33'-19'150,"0"1"0,6-2 0,3-1-240,-10 4 0,2 1 0,0-1-1000,2-2 0,0-1 1,-1 2 54,10-4 1,-1 3 1034,-8 2 0,-3 3 0,7-3 0,-23 17 0</inkml:trace>
  <inkml:trace contextRef="#ctx0" brushRef="#br0" timeOffset="40709">3332 12131 10321,'38'-29'419,"0"-1"1,6 1 0,2 0-480,-11 8 0,1 1 0,2 2-2022,3 0 1,2 2-1,-1 0 2082,-4-1 0,0 0 0,-3 3 0,3 2 0,-4 2 0,9-7 0</inkml:trace>
  <inkml:trace contextRef="#ctx0" brushRef="#br0" timeOffset="41451">3214 15267 10411,'34'-20'659,"0"1"1,4-1 0,2 1-660,8-5 0,2 0-1165,-14 7 1,1 0 0,-1 1 204,1-1 1,-1 0 0,0 0 959,15-3 0,-4 1 0,-19 8 0,-4 3 0,11-1 0</inkml:trace>
  <inkml:trace contextRef="#ctx0" brushRef="#br0" timeOffset="41709">3489 15580 14459,'24'-20'-480,"0"-1"0,4 2 1,3 1-1545,3 3 0,1 2 2024,-3 2 0,-3 0 0,10-9 0,-21 12 0</inkml:trace>
  <inkml:trace contextRef="#ctx0" brushRef="#br0" timeOffset="41926">3567 15855 12840,'46'-18'-450,"-21"4"0,2-2-630,8-4 1,0-1-540,-1 1 0,-1 0 1619,-6 5 0,-4 2 0,8 2 0,-14 3 0</inkml:trace>
  <inkml:trace contextRef="#ctx0" brushRef="#br0" timeOffset="42126">3685 16208 13559,'29'-20'-570,"0"1"1,1-1-1,-1 0 570,-3 4 0,-2 2 0,7-6 0,-14 12 0</inkml:trace>
  <inkml:trace contextRef="#ctx0" brushRef="#br0" timeOffset="62939">23656 3567 11760,'19'0'2429,"10"0"-2069,19-9-181,-19 8 1,3 0-180,10-8 0,3 0-727,4 3 0,0 1 727,1 0 0,0-1 0,-12 3 0,1 0 0,0 1-225,11 1 0,0 2-810,-1-1 1,0 0-870,-4 0 1,-3 0 1903,10 0 0,-15 0 0,-28 0 0</inkml:trace>
  <inkml:trace contextRef="#ctx0" brushRef="#br0" timeOffset="63180">24263 3331 9242,'-11'-30'2878,"3"2"-2158,34 17-361,-2 2-269,3 14 0,3 7 0,-5 2 0,0 3-90,0 11 0,0 3-220,0-2 1,-2 3 264,-11 1 0,-3 1-151,1-4 0,-2-1-1603,-8 21 1709,0-11 0,0-19 0,0-12 0</inkml:trace>
  <inkml:trace contextRef="#ctx0" brushRef="#br0" timeOffset="64410">25498 3606 16168,'-20'-9'3148,"9"7"-3058,20-7 0,22 0-225,-3 4 0,3 0-270,3-4 0,1-2-879,1-3 1,-2 0-3934,16-8 5242,-13-15 0,-26 24 0,-2-5 0</inkml:trace>
  <inkml:trace contextRef="#ctx0" brushRef="#br0" timeOffset="64601">25753 3253 18776,'-16'24'779,"1"0"1,-4 0 0,1 2-735,6 7 0,2 1-630,-4 1 1,0 0-1125,4 0 0,1 0-3194,-2-5 1,2-1 4902,-2 18 0,2-25 0,9-4 0</inkml:trace>
  <inkml:trace contextRef="#ctx0" brushRef="#br0" timeOffset="64843">25831 3665 19316,'11'28'1169,"7"-6"-1798,1 6-990,12-9 89,17-8 991,2-11 385,-24-12 1,-2-4 1232,15-17 1,-19-14-451,-12 7-261,-17 18-548,-28 5-1349,2 17-1889,7 1 0,0-2 3418,-3-8 0,12 7 0,10-6 0</inkml:trace>
  <inkml:trace contextRef="#ctx0" brushRef="#br0" timeOffset="65235">27046 3645 20485,'48'-20'-1979,"-6"-8"1350,6 6 89,-18-6 450,-10 8 90,-12 9 90,-16 11 540,-12 3 359,-19 5-359,-3 1-405,18 4 0,0 2-225,-6 9 89,17 3 1,6 1-539,7-4-1710,38 13-4497,14-26 6656,-12-6 0,-2-2 0,6-3 0,-9 0 0</inkml:trace>
  <inkml:trace contextRef="#ctx0" brushRef="#br0" timeOffset="65403">27556 3488 20126,'20'25'-210,"-1"0"0,0 0 0,1-2-1274,4-7 0,0-1-6882,18 22 8366,-3-24 0,-20 4 0,-10-17 0</inkml:trace>
  <inkml:trace contextRef="#ctx0" brushRef="#br0" timeOffset="65568">27869 3547 18416,'-29'0'1139,"-1"0"1,-3 3 0,-1 3-1140,-1 2 0,0 3-225,0 7 0,1 3-1304,3 0 0,3 0 1529,-11 18 0,19-19 0,11-12 0</inkml:trace>
  <inkml:trace contextRef="#ctx0" brushRef="#br0" timeOffset="66051">28007 3527 19856,'0'50'1439,"0"-17"0,0 0-1079,-9 19-270,8-7 0,0 4-1076,-7-8 0,-2 0 1031,1 12 0,-1 1-45,-1-9 0,0-1 0,-3 1 0,0-3 161,4-5 0,0-4-431,-10 8-205,10-14-155,1-27-179,18-26 269,3 2 0,4-3 135,3-15 1,3-5 374,2 7 0,3-3 0,-1 0-138,-2 0 1,-1-1 0,2 0 301,-4 8 1,1-1 0,1 0 0,-2 1-166,3-7 0,-2-1 0,1 3 61,0 3 0,0 1 0,-1 3 60,3-7 0,0 4 233,-5 10 0,-1 6 216,1 1 91,-12 29-90,-8 21-361,1 2 1,-2 4 0,-2-5 0,-3 1 206,-2 2 1,-3-1-297,-11 15 0,-15-17 762,15-12-1841,-6-10-720,8-18-2429,9 7 4138,-6-15 0,15 15 0,-7-7 0</inkml:trace>
  <inkml:trace contextRef="#ctx0" brushRef="#br0" timeOffset="67160">28751 3077 18776,'0'-11'3508,"0"37"-2788,-17 17-495,11-5 0,-1 3-180,-11-2 0,-1 0-474,8 0 1,0 0 383,-3-3 0,0-2-331,3-3 0,2-3-1423,-2 11-1170,20-19-1528,22-11 179,19-18 4183,-21 0 1,1-2 943,0-3 1,-2-2 1123,-1 1 1,-4-1 2827,8-12-2872,-14 8-273,-17 9-627,0 20-899,-17 13 90,4 17-180,-16-8-720,18-3-269,20-17-91,13-2 271,17-9 269,1-9 540,-10-11 0,-10-2 0,-12-15 0,-8 16 0,0-16-90,9 15 0,2-6 90,17 17 0,3 2 180,17 9 720,-16 0 719,14 17-990,-24 5-224,-7 1 0,-2 2 45,-2 16-270,-2-1-90,-9-12-90,0-8-90,0-10-540,17-1-180,5-18 451,26-10-496,-19 5 1,1-3 368,8-7 1,2 0 395,0 7 0,1 2-107,-1-5 0,-2 3 287,-7 10 0,-3 3 360,2-5-90,-4 9-90,-24 0-90,7 0 744,-9 0-834,9 0 620,-7 0-620,7 0 0,-9 0 89,0-9 361,8-1-180,-5-1 90,5-7-180,-8 16-91,0-15 1,0 14-180,0-14 0,0 15 0,0-7-90,0 9 0,0 0 90,0 9 0,-8 2 90,-3 8 0,-18 18-90,8-13 0,1 22-90,3-24-719,23 15-360,5-15-361,28 6-1708,12-17-1678,-18-6 1,1-1 4633,-3-4 1,-1 0-1,11 0 1,-14 0 0</inkml:trace>
  <inkml:trace contextRef="#ctx0" brushRef="#br0" timeOffset="107042">24694 7859 12750,'-33'16'341,"-1"1"1,1 0 0,0 3 0,0 2 0,3 1-252,-2 7 0,3 1-90,4 4 0,2 0 45,7-9 0,4-2 45,10 4-180,39-19-45,-7-15 0,4-6-482,0 1 1,3-2 0,-2-2 571,12-9 0,-2-4 135,0-5 0,-3-2 314,-15 9 0,-4 2 495,5-6 180,-19 12-629,-9 36-270,0 12 0,8 12-90,21-3-900,21-19-449,-16-18 0,2-4-1169,3-5 1,0-6 2427,-2-10 0,-4-2 0,8-1 0,-15-9 0</inkml:trace>
  <inkml:trace contextRef="#ctx0" brushRef="#br0" timeOffset="107234">25478 7035 15358,'0'42'791,"0"-1"1,0 1 0,-2 0-1,-2 1 1,2 2-762,1 9 0,0 2 0,0 0-984,0-14 1,-1 0 0,-1 0-1,1-1 774,-2 10 0,1 0 1,1-2-541,3-2 0,1-1 1,2-4-900,-1-4 0,5-4 1619,10-8 0,3-7 0,3-10 0,2-9 0</inkml:trace>
  <inkml:trace contextRef="#ctx0" brushRef="#br0" timeOffset="107402">25910 7231 13199,'10'55'3193,"-4"-17"1,-3 4-3074,-1 4 0,-3 5 0,0-2-431,-1-4 0,-2-1 0,1 2 108,3-4 1,0 3 0,0-2 0,-2-3-2178,-7 14 0,1-3 2380,11 4 0,0-6 0,-9-7 0,15-16 0</inkml:trace>
  <inkml:trace contextRef="#ctx0" brushRef="#br0" timeOffset="108376">27713 7212 15358,'-5'35'749,"1"0"1,-1-6 0,-1 0-840,1 1 0,-1-3-1169,-3 6-3419,18-5 4678,11-19 0,-7-9 0,4 0 0</inkml:trace>
  <inkml:trace contextRef="#ctx0" brushRef="#br0" timeOffset="108550">28222 6918 15808,'11'48'1574,"-1"-19"0,-2 1-1619,-7 0 0,0 1-1574,7 2 0,1 1 1619,-8-3 0,0-3 0,8 5 0,-9-7 0</inkml:trace>
  <inkml:trace contextRef="#ctx0" brushRef="#br0" timeOffset="108825">27360 7839 17157,'-11'48'1709,"13"-19"0,5 1-1529,9 9 0,7 0-135,9-2 0,6-2-1008,-7-9 1,2 0 0,1-2 992,1-2 0,1-2 0,2-3-90,5-4 0,3-3 0,0 0-240,0 1 0,0-1 0,1-5-83,-6-7 1,0-5 0,1-2 0,0 1-338,2-1 1,0 0-1,0-1 1,0-4-608,4-4 0,-1-3 1,0-3-1,-1 0 1327,0-2 0,1-2 0,-3-1 0,-3 3 0,-3 3 0,-3 1 0,-3 0 0,3-9 0,-1 1 0</inkml:trace>
  <inkml:trace contextRef="#ctx0" brushRef="#br0" timeOffset="134545">15228 15581 11221,'0'-20'629,"0"9"-449,0 2 180,9 9 0,2-8 0,9 5-1,8-5-89,11 8-180,-11 0 0,3 0 0,7 1 0,2-2-90,4-7 0,2-2 30,-9 6 0,3 1 0,-2-3-69,-1-5 1,0-3-1,0 2 69,2 4 0,1 1 0,-1 0-442,15-2 0,-1-1 502,-8 0 0,-1 2 45,-4 7 0,-2 0-92,-3-3 0,-2 0 137,17 4-135,-22 0 0,0 0 135,14 0-155,6 8-25,-9-6 180,-9 7-360,-2-9 268,-8 0-2427,-9 0-1763,-2 0 4102,-9 0 0,0 0 0,0 0 0</inkml:trace>
  <inkml:trace contextRef="#ctx0" brushRef="#br0" timeOffset="134975">16424 15130 10051,'-20'-9'1260,"9"7"-451,3-7-269,16 9-1,12 0-269,2 0 90,15 0 0,-7 9-360,10 2 90,-1 17 90,0 3-90,-9-1 269,7 7 1,-15-6 90,-2 8-270,-12 0 0,-8 0-90,0 0 0,-8 1-180,-12-1-1080,-11 0-1708,8-19 0,-2-1 2878,4 1 0,1-1 0,-10 3 0,12-5 0</inkml:trace>
  <inkml:trace contextRef="#ctx0" brushRef="#br0" timeOffset="144421">18501 14914 15988,'5'30'120,"-1"-1"0,1 4 0,1 1-120,3 1 0,2 0-135,2 0 0,2 0-900,-5-5 1,2-1-4093,16 10 5127,0-20 0,-15-10 0,5-9 0</inkml:trace>
  <inkml:trace contextRef="#ctx0" brushRef="#br0" timeOffset="144613">19030 14620 15628,'16'38'989,"-1"0"1,4 2-1,-1 1-989,-6 7 0,-2 2-1357,4-1 1,0 0-128,-4 1 0,0-2-3149,-1-7 1,1-1 4711,0 4 1,0-4 0,1-5 0,-3 0 0</inkml:trace>
  <inkml:trace contextRef="#ctx0" brushRef="#br0" timeOffset="144964">18599 16149 10951,'-39'0'3688,"8"-9"-3688,3-28 359,17-15 46,5 10 0,4-3-225,12 0 0,6 1 0,2 2 0,5 3-883,3 11 0,4 1 1,2 6 792,16 1 0,4 7-60,-9 2 0,3 2 0,0 3-30,-3 6 0,1 3 0,0 3 60,4 1 0,2 3 0,-2 1-331,-4 1 1,-1 2 0,-2 1 360,-3 4 0,-2 1 0,-1 0 225,10 5 0,-3 0 9,-11 3 0,-4 1-279,-5-9 0,-4 1-821,-7 8 0,-3-1-8489,1 5 9525,-9 4 1,0-27-1,0-1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3:13:09.303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12132 3214 16618,'26'-20'1529,"15"1"-1484,-11 8 0,1 2-540,7 0 0,1-2-4421,-4-3 1,-1 0 4827,-2 3 0,-3 0 0,10-8 1,-21 10-1</inkml:trace>
  <inkml:trace contextRef="#ctx0" brushRef="#br0" timeOffset="359">13209 3057 17067,'49'-20'719,"-24"6"1,0 0-720,25-8-360,-21 9 1,-2-2-2250,15-13-6296,6 15 8905,-18-14 0,-10 25 0,-12-6 0</inkml:trace>
  <inkml:trace contextRef="#ctx0" brushRef="#br0" timeOffset="600">13464 2606 14549,'-19'0'3328,"-1"-9"-2519,9 33 1,3 9-630,7 4 0,2 4-886,-1 8 1,0 0 615,0 1 0,0 1-585,0 2 1,0 0-1125,0-2 0,0-4 1799,0-9 0,0-4 0,0 14 0,0-30 0</inkml:trace>
  <inkml:trace contextRef="#ctx0" brushRef="#br0" timeOffset="869">13660 3194 17697,'0'48'2069,"0"-7"-1889,0-1 0,0-12-91,0-8 1,0-10-90,9-10 0,2-19-90,2-7 1,2-5-614,0-4 0,1-2 388,7-7 1,2-1-361,-5 0 1,1 3-855,3 10 0,0 3 1529,-8 3 0,-1 4 0,4 2 0,-10 12 0</inkml:trace>
  <inkml:trace contextRef="#ctx0" brushRef="#br0" timeOffset="1550">14464 2979 19046,'-9'10'900,"-11"-1"-361,-10-9-89,-18 0-270,7 17 0,-7 5-225,27 1 0,3 2-45,-13 17-90,3-12-180,17-13-539,11-16-1,28-10 451,5-11 404,-9 6 0,0-2-135,15-23 719,-8 17 451,-3 4 89,-17 36-629,6 4-180,-15 17-180,7 0 0,0-9 0,2-10 0,8-11-810,1-9-269,8-18 89,3-3 360,8-19 450,-9 1 90,-1 9 180,-10 1 540,1 18 539,-9 3-359,-2 16-271,-10 12 1,1 11-360,0 16-360,0 3-90,-8-17-180,6-7-1349,2-26 630,28-17-360,13-5 89,-12-1 1,1-2-180,0 4 0,-1 1 1259,-3-1 0,-2 3 1619,15-2-719,-19 11-630,-12 9-4407,-8 9 4407,0-7 0,0 7 0,0-9 0</inkml:trace>
  <inkml:trace contextRef="#ctx0" brushRef="#br0" timeOffset="2042">15189 2841 19136,'-20'40'1979,"1"-1"-1979,-1 0-90,1-17-90,8 4-719,11-24 719,19 15-360,12-14 540,8 5 90,0 1 450,-17 11 449,-4 10-179,-19 9-1,1 9-449,-17-6-270,4-3-1259,-15-28-1890,17-5 3059,2-23 0,9 15 0,0-7 0</inkml:trace>
  <inkml:trace contextRef="#ctx0" brushRef="#br0" timeOffset="3217">15679 2900 21025,'-20'0'720,"9"26"-271,-6-10-404,16 14 0,0 3-225,-17-7 180,16 20-359,2-27-811,29-8 1,12-20 584,-12 0 1,1-3 359,0-7 0,-1-2 180,-3 2 0,-2-1 135,15-10 1439,-19 10-90,-12 11-449,-8 18-361,0 11-449,0 10-270,0 9 180,9-8-90,2-12-630,17-10 91,11-18 359,3-10 90,-14 9 0,1-2 0,12-16 270,7 17 360,-27 2 269,-3 9-179,-18 18-270,0-5-91,0 15-179,0-8-90,0-1 90,0-8 90,0-2 0,0-1-90,0-5-90,0 5 90,0 1-90,0-7 0,0 7 0,0-9 540,0 0-540,0 9 0,-9-16 0,7 14 0,-7-16 0,9 9-90,0 0 90,0 9-90,0-7 90,0 15 0,0-6 0,0 9 0,-9-9 0,7-3 90,-6 1-90,8 2 0,0 9 0,0-1 0,0 18 0,-9-13 0,7 22 0,-7-16-90,0-8-450,7-5-179,-7-16-361,9-10 361,9-20 269,11-21 360,-6 13 0,2-4-595,4-7 1,0-2 684,-1 0 0,1 0-45,0 0 0,-1 2-213,-4 7 1,0 3 347,0 7 0,-1 4 360,5-4-90,-8 14 89,7 25-269,-16 21 180,15 3-225,-15-4 0,-2 1 225,9 12 1109,-9 7-1469,0-17-35,0-12-2034,-9-1-3328,-2-25 5397,-17-12 0,15 3 0,-5-10 0</inkml:trace>
  <inkml:trace contextRef="#ctx0" brushRef="#br0" timeOffset="3358">16208 2665 17697,'0'0'0</inkml:trace>
  <inkml:trace contextRef="#ctx0" brushRef="#br0" timeOffset="3793">16796 2939 17517,'-19'-8'2519,"8"5"-1710,11-5-449,19 8-270,12 0-90,17-9-810,2-11-2608,0-1 3418,-25 6 0,-2 1 0,-1 3 0,-5 3 0</inkml:trace>
  <inkml:trace contextRef="#ctx0" brushRef="#br0" timeOffset="4042">16992 2508 19766,'-11'26'2878,"3"24"-2743,7-3 0,1 4-941,-2-14 0,-1 0 0,0 0 491,-2 19 0,-1-3-1124,-4-8 0,0-3-3477,5-6 1,-1-4 4896,-11 9 1,15-12 0,-7-21 0</inkml:trace>
  <inkml:trace contextRef="#ctx0" brushRef="#br0" timeOffset="4775">17247 2920 17607,'0'19'90,"0"1"-990,0 0-2877,0-10 3777,0-1 0,0-9 0,0 0 0</inkml:trace>
  <inkml:trace contextRef="#ctx0" brushRef="#br0" timeOffset="4942">17384 2685 15358,'0'-20'3148,"0"0"-3867,0 9-601,0 3 1,0 8 0</inkml:trace>
  <inkml:trace contextRef="#ctx0" brushRef="#br0" timeOffset="5850">17600 2783 19586,'0'39'989,"-9"0"-1079,-2 0-90,-9-17 90,10 13-269,10-22-361,19 6 360,3-10-89,15-9 179,-15-9 270,6-1-90,-17-10 270,-2-8-180,-9 15 180,0-14-180,0 34-180,-9-14-270,-2-1-899,0 3-180,11-21 899,29 15 720,3 0 180,-3 6 0,-1 2 1978,5 3-359,12 8-180,-32 12-809,13 11-451,-23 8-359,5-9-180,-8-1 270,9-19-719,2-1-361,17-26 1,3-5 179,8-17 630,0 0 360,-8 17 1079,-12 4-179,-10 18-181,-9 18-449,0 4-630,0 17 90,0-17-720,9-5-809,10-17 270,21-9 359,10-2 377,-21-2 1,0-2 432,22-7 222,-27 8 0,-1 0 1037,8 3-539,-12 2-630,-1 18 0,-7-7-360,8 16-308,10-16 128,10 7-719,2-18 989,7-2 540,-17-9 1179,-12 1 81,-1 8-181,-16 2-809,6 9 89,-8 18-539,-8 3 0,-3 18-180,-9-17-450,9 4-1259,20-23 180,22 5 0,19-16-180,-21-1 0,1-2-989,0-3 0,-2-2 2788,-1-4 0,-4 0 0,8-1 0,-14 3 0</inkml:trace>
  <inkml:trace contextRef="#ctx0" brushRef="#br0" timeOffset="6075">19246 2253 19676,'-9'46'1754,"4"-17"0,-1 3-1619,-7 15 0,-2 4-398,4 3 1,0 1-98,2-19 0,-1 1 1,1-1-1605,-2 14 1,2-2-1995,4-12 0,-1-3 3958,1-2 0,2-5 0,3-4 0,0-5 0</inkml:trace>
  <inkml:trace contextRef="#ctx0" brushRef="#br0" timeOffset="6617">19540 2391 21295,'-4'33'959,"-1"1"1,0 5-1,-1 0-824,-4 5 0,1 2-881,5-8 1,1 1 0,-1-1 700,-5 5 0,0-1-174,8 7 1,0-4-1761,-7-4 540,25-13-1619,14-19 1574,-7-19 0,2-6 1124,3-3 0,1-3 834,0-3 0,-2-3 1685,-6-1 0,-2 2 1362,8 5-1632,-19 5-1008,-9 34-701,0 13-360,-9 3 90,7 4-249,2-17-1010,19-9 359,21-11 720,-16-12 1,2-5 269,3 2 0,1-2 0,-5-8 0,0 2 719,23 1 91,-18 5-181,-10 17-269,-12 26 90,-8 15-315,0-4 0,0 4 180,1 3 0,-2 2-91,-3 3 1,-1 0-341,1-4 0,-3-1 386,-5-4 0,-4-2-135,-2-2 0,-3-4-90,-3-6 0,-2-2-45,-2-3 0,-3-3-585,-6-2 1,-2-4-1620,-1-5 0,-1-3 2204,-13 2 0,1-3 0,24-3 0,2 0 0,-26 0 0</inkml:trace>
  <inkml:trace contextRef="#ctx0" brushRef="#br0" timeOffset="7367">21539 2880 16348,'-28'-8'1979,"6"6"-1800,-15 10 181,6 14-135,11 1 0,1 2-315,-11 16 180,10 7 0,20-17-180,29-12-270,-2-19 0,5-8 0,3-9 1,1-5 132,-4 3 0,2-1 0,-4-2 197,-4-5 0,-3-3 0,0-1-393,1 2 0,-1 0 1,-2-2 467,5-17 0,-5-2 134,-4 1 1,-3 0-71,-3 8 1,-3 2 474,-2 3 1,-3 4 315,-3-7 89,0 28-359,-9 48-226,0-4 1,-1 6-764,-1 14 0,0 3 359,1-20 0,0 1 0,2-1-45,1 9 0,3-1-199,-4-3 0,7-6-2274,27-2-2160,7-7 4678,-4-28 0,1-5 0,3 5 0,-7-7 0</inkml:trace>
  <inkml:trace contextRef="#ctx0" brushRef="#br0" timeOffset="7467">22049 2841 14189,'0'48'1574,"0"-18"0,0-1-4003,-9 23 2429,7-13 0,-7-21 0,9-18 0</inkml:trace>
  <inkml:trace contextRef="#ctx0" brushRef="#br0" timeOffset="7593">22284 2685 17877,'-11'-11'-2458,"2"2"0,9 9 1,0 0-1</inkml:trace>
  <inkml:trace contextRef="#ctx0" brushRef="#br0" timeOffset="7877">22539 2704 18866,'0'28'2879,"-9"-6"-2879,-2 6-180,-9-17-450,9 24-629,-6-28-1,15 28 271,11-24 809,12 8 270,10 9 1169,6-6-89,-24 15-361,4-6-359,-17 8-360,-8 0-270,-3-8-2428,-18-12-4408,8-10 7016,-8-18 0,18 7 0,3-7 0</inkml:trace>
  <inkml:trace contextRef="#ctx0" brushRef="#br0" timeOffset="8008">22735 2881 14459,'28'-6'1109,"0"1"0,2-4 1,1 0-1245,12 4 0,2-1-1799,-5-3 0,0-1 1934,5 0 0,-3 0 0,2-1 0,-9 3 0</inkml:trace>
  <inkml:trace contextRef="#ctx0" brushRef="#br0" timeOffset="8243">23166 2430 18327,'-16'28'2008,"1"0"1,0 2 0,2 1-1649,6 15 0,3 4-270,-5 4 0,1 1-908,4-18 1,1 0 0,-1 0 667,-2 2 0,-1 1 1,0-4-706,-3 2 1,1-4-949,2 1 0,3-4 1803,4-1 0,2-10 0,7-11 0</inkml:trace>
  <inkml:trace contextRef="#ctx0" brushRef="#br0" timeOffset="8358">23303 3037 19136,'-20'20'-990,"1"-18"1,8 5 0,2-16-1</inkml:trace>
  <inkml:trace contextRef="#ctx0" brushRef="#br0" timeOffset="8501">23499 2645 19316,'0'-19'-3598,"0"8"3598,0 2 0,0 9 0,0 0 0</inkml:trace>
  <inkml:trace contextRef="#ctx0" brushRef="#br0" timeOffset="9085">23675 2841 17697,'0'20'3868,"0"8"-3419,0-6-269,0 6 0,0-8-90,0 0-180,0-10 180,0-1 180,0-9 1889,0 0-2069,0 9-90,0-7 90,0 7-90,0-9-360,0 0 0,0-9-270,18-11-269,12-10 494,-6 7 0,3-2-121,1 0 1,2 0 480,0 4 0,-1 1 225,12-17 540,-4 26 89,-26 19-449,-2 23-180,-9 19-180,0 0-45,0-21 0,0-1-1034,0 4-1288,9-3-7258,19-21 9625,13-8 0,-8 0 0,-7 0 0</inkml:trace>
  <inkml:trace contextRef="#ctx0" brushRef="#br0" timeOffset="9417">24459 2822 21025,'-30'0'2788,"1"0"-2428,10 8-180,8 29-180,-6-10-90,14 27-270,-5-23-989,16-1-630,21-2-719,3-17 629,0-5 0,2-3-3867,18-12 5036,-22 0 1,-1-1 5396,19-12-179,-26-6-1980,-5 8-1888,-17 9-270,9 2 90,1 1-90,28 5-135,-10-5 0,2-1-630,9 4 0,3-1-1484,11-7 1,1-2 1951,-7 0 0,-3-1 1,-11 5-1,-5 1 1,7-8-1</inkml:trace>
  <inkml:trace contextRef="#ctx0" brushRef="#br0" timeOffset="9617">25106 2488 17697,'-15'24'2098,"-1"0"1,1 0 0,2 3-1919,6 13 0,3 4-135,-4 1 0,-1 2-1186,5-9 1,1 2-1,-1-1-703,-5 17 0,-2-3 1844,1-1 0,1-6 0,-2 7 0,2-19 0</inkml:trace>
  <inkml:trace contextRef="#ctx0" brushRef="#br0" timeOffset="10150">26713 2920 22824,'-17'39'810,"4"9"-855,-1-23 0,-1 0-45,-4 16-1350,17 5-1618,30-33-6773,24 5 9800,-8-25 0,0-4 1,1 7-1,-1-14 1</inkml:trace>
  <inkml:trace contextRef="#ctx0" brushRef="#br0" timeOffset="10637">27340 2430 18596,'-8'37'2114,"-1"-10"0,-2 5-1620,-4 15 1,-1 4-1315,6-15 1,0 1 0,0 1 819,0 1 0,0 1 0,2-2-45,-3 8 0,2-3-131,1-7 0,5-4-2522,12-1 711,13-14-757,5-18 1,3-7 359,-4 0 0,0-3 2159,8-7 1,-1-4 1805,-2-6 1,-3-2 1476,-6 3 0,-3 1 1037,10-13-1756,-21 22-1170,-8 34-629,0 31-450,-8 6-135,2-19 0,1-2-405,-6 15-899,20-26-32,12-5-418,27-17 539,-19-11 1,1-4 854,0 4 1,1-2 359,8-14 0,-2-3 226,-10 9 1,-1 1 1302,3 0 0,-2 1-135,-5-1-359,-5 20-631,-17 29-449,-9 3-539,-1 7-1710,-1-10-3691,20-18 6030,12-3 0,1-8 0,-4 0 0</inkml:trace>
  <inkml:trace contextRef="#ctx0" brushRef="#br0" timeOffset="10908">28261 2822 20036,'-17'-2'2428,"4"4"-2608,-15 9-1439,17 6-1349,20-15 1439,21 16-1170,-2-13 1,3 1 1662,0 6 0,-1 4 2430,-3-2 1,-4 2 3034,5 24-1551,-19 7-809,-18 4-900,-2-1-629,-17-11-540,6-11-2249,-6-26-5666,17 5 8005,2-33 0,9 21 0,0-12 0</inkml:trace>
  <inkml:trace contextRef="#ctx0" brushRef="#br0" timeOffset="11069">28673 2783 18237,'31'-9'989,"-5"0"0,2-2-1214,2 1 1,1-2-1036,8-6 1,3-1-3657,7 5 1,-2-2 4791,-14-4 0,-3 1 0,18-3 0,-31 5 0</inkml:trace>
  <inkml:trace contextRef="#ctx0" brushRef="#br0" timeOffset="11261">29124 2391 17067,'-20'23'2218,"0"1"1,4 1 0,2 0-2084,-1 8 0,2 2-135,2 4 0,2 0-883,-1-3 1,1 0-288,2 2 1,3 1-810,-1-1 1,1 0-7853,-5 16 9692,9-11 0,-2-3 1,-7-14-1,9 9 1</inkml:trace>
  <inkml:trace contextRef="#ctx0" brushRef="#br0" timeOffset="11993">28967 3116 13739,'39'-11'1709,"9"-7"-1619,2 8-45,-20 1 0,-1-2 0,1-2 0,-1-2-45,-3 0 0,-2-1 450,15-23 1439,-19-9 0,-12 15-1170,-8-4-269,0 35-90,-8-4-360,-12 32-90,-2-13-450,3 24-1439,27-15 450,32-3-180,-3-13 0,4-3 225,8-2 0,3-2 768,2-3 1,0-1 2649,-8 4 0,-2 0-45,-8-4 0,-5 1 719,-1 13-719,-12 11-809,-18 19-721,0 11-269,-9-9 0,7 5-90,-7-33-270,9 5 802,18-18-1162,21-18-315,-6 4 1,4-2 254,-6-2 1,2-2-1,1-1-1054,7-2 0,1 0 0,1-1 154,1-2 1,-1-1 0,1 2 1109,-1 3 1,0 2-1,-1 1 1772,-4 1 1,-2 2 0,-3 2 730,-1 3 1,-3 2 135,8 1-720,-29 8-359,-8 8-630,-8-6 1916,-3 16-2096,-9-7 787,-8 17-967,6 2-180,-6 1 0,17-3-449,2-8-91,18 0 180,2-1 450,17 1 90,-6-9 810,6 6-1,-17 3-89,-2 10-541,-9 9-179,0 0-629,-18 1-3329,-4-10 3868,-26-10 0,24-12 0,-2-8 0</inkml:trace>
  <inkml:trace contextRef="#ctx0" brushRef="#br0" timeOffset="12908">14973 4292 13020,'-19'39'1888,"-1"-9"-1618,9-1-270,20-18-180,13-3-629,26-16 449,2-12-11,-24-2 0,-2-4 461,2-3 0,-4-3 309,-9-2 0,-4-2 455,2 2 1,-5 1 494,-15-9-989,-19 14-270,-14 19-90,13 12 0,0 3-900,-13 14-2068,5-7 3165,27 13 1,1-24 0,9 7 0</inkml:trace>
  <inkml:trace contextRef="#ctx0" brushRef="#br0" timeOffset="13113">15699 3625 18596,'-20'18'810,"0"21"-720,10-10 0,1 3-883,2 10 1,3 3 747,-1 0 0,1-1-376,4-3 1,0-1-1199,0-1 0,0-2 1732,0 13 1,0-19 0,0-14 0</inkml:trace>
  <inkml:trace contextRef="#ctx0" brushRef="#br0" timeOffset="13263">15503 4017 17787,'32'-32'-3104,"-7"13"1,5 3 3103,9 9 0,7 5 0,-4 0 0,-6-4 0,-3 1 0,2 1 0,0-1 0</inkml:trace>
  <inkml:trace contextRef="#ctx0" brushRef="#br0" timeOffset="13713">17325 3919 18147,'-19'11'3148,"-1"-2"-2519,-8 8-179,-3 5-405,15 0 0,2 4-90,-1-1 0,1 0-225,-5 16 90,17 5-899,21-24-270,32-2 809,-13-18 0,2-4-45,0-6 1,1-4 314,3-6 0,-1-3 162,-11 1 0,-3-2 602,-3-2 1,-4 0 1034,-3-6-449,-10 10-361,-9 12-539,-9 25-180,-2-4-180,0 24-53,2-15-1656,36-2-3508,14-12 5397,-6-19 0,0-4 0,9 9 0,-10-21 0</inkml:trace>
  <inkml:trace contextRef="#ctx0" brushRef="#br0" timeOffset="13896">18109 3606 19856,'-10'29'599,"1"0"1,-1 5 0,0 0-555,0 5 0,0 0-90,1 2 0,-1-1-495,0-4 0,0-2-1079,4-5 0,1-2 1619,-3 4 0,8-12 0,0-10 0</inkml:trace>
  <inkml:trace contextRef="#ctx0" brushRef="#br0" timeOffset="14079">18246 3606 17967,'-15'39'749,"0"0"1,0 4-1,2 1-794,2 0 1,2 1-1608,-1 5 0,0-2-777,0-10 1,1-4 2528,3-3 0,1-5 1,-4-6-1,9-12 0</inkml:trace>
  <inkml:trace contextRef="#ctx0" brushRef="#br0" timeOffset="14380">18540 3860 20395,'-30'0'1799,"2"9"-1619,8 2-360,0 17 0,1-6-359,-1 6-361,9-8 91,20 0 719,13-1 270,0 10 719,-5 1 91,-17 9-541,0 9-359,-9-15-1709,-2 4-8212,-8-26 9478,-1-20 0,9 5 0,3-14 0</inkml:trace>
  <inkml:trace contextRef="#ctx0" brushRef="#br0" timeOffset="16789">20226 3900 21745,'-11'-3'269,"-6"6"-269,6 16-90,-9 1 90,0 8 0,1-6-89,-1-2-1,9-3 90,3-6 0,8 0 0,8-3 0,3-8-90,18-8-180,-7-3 90,6-17 90,-9 6 90,1-15 0,-9 24 90,-2-5-90,-9 18-3277,0 0 0,0 0 0</inkml:trace>
  <inkml:trace contextRef="#ctx0" brushRef="#br0" timeOffset="17321">20010 3958 14639,'-19'-10'3238,"-1"-8"-2429,9 25-269,-6-14 0,-3 25-450,-2 1-270,-6 3 180,17 15-810,3-7-1259,34 1-5126,6-3 7195,-2-21 0,-1-3 0,4 5 0,-7-9 0</inkml:trace>
  <inkml:trace contextRef="#ctx0" brushRef="#br0" timeOffset="17921">20285 3880 16707,'22'0'4858,"-5"18"-3779,-8-5-359,-7 32-361,7-12-269,-9 15 0,0-18-90,0-1-180,0-18 180,8-3-629,12-16-361,10-12 540,-6 6 1,0-3 359,6-5 0,-1-3 45,-3 0 0,0-1 45,4 1 0,-3 0 989,4-5 181,-3 12-630,-17 27-361,-3 11-179,1 19-269,2-6-2880,17 4-6682,12-26 9782,-11-6 1,0-2-1,6-3 1,0 0-1</inkml:trace>
  <inkml:trace contextRef="#ctx0" brushRef="#br0" timeOffset="18413">21715 3684 18057,'-10'37'4227,"1"4"-3912,8-11 0,2-1-135,-1 21 0,0-2-270,9-17 0,-7-3-360,6-17-539,10-2-630,4-35 719,26 2 720,-27 0 0,-1 0 225,5 7 0,-2 3 585,-1-5 449,-5 27-179,-17 23-181,0 19-449,1-20 0,-2-1 270,-8 12-360,7 5-360,-15-33-1439,6 4-3059,-9-17 4678,1-8 0,8 5 0,2-5 0</inkml:trace>
  <inkml:trace contextRef="#ctx0" brushRef="#br0" timeOffset="18696">22049 3978 16797,'37'0'1709,"4"-9"-1709,-7 0 0,0-1 45,-8-1 0,0 0 45,4-3 0,-3 0 180,-6-6-90,-3 9 540,-18-6 539,0 15-90,-9 2-359,-11 2-630,-10 24-90,-1-4-90,16 1 0,2 2-90,-7 7-2249,27 14-7492,24-33 9566,7-3 1,2-3-1,8-7 1,4 0-1</inkml:trace>
  <inkml:trace contextRef="#ctx0" brushRef="#br0" timeOffset="19063">23577 3782 20215,'11'48'2609,"-2"2"-2609,-8-21 0,-2 1-900,1 20-2608,0-11-6323,0-11 9500,0-17 1,0-2-1,0-9 1</inkml:trace>
  <inkml:trace contextRef="#ctx0" brushRef="#br0" timeOffset="19172">23695 3606 8612,'0'0'0</inkml:trace>
  <inkml:trace contextRef="#ctx0" brushRef="#br0" timeOffset="19463">23813 3841 19406,'0'30'3238,"0"-1"-3238,0-10 90,0 1-450,8-9-359,3-3 89,18-16 270,1-12 360,9-10 270,-8 8 899,-3 4-179,-17 18-450,-2 18-451,-10 4-178,1 17-91,0 0-1170,0-8-2158,9-12-6323,2-10 9095,18-18 1,-16 7 0,4-7 0</inkml:trace>
  <inkml:trace contextRef="#ctx0" brushRef="#br0" timeOffset="19622">24244 3802 21115,'34'0'-930,"-1"0"1,2-4 0,0-1-1275,0 0 0,0-1 2204,-4-3 0,-3-2 0,2 1 0,-13 1 0</inkml:trace>
  <inkml:trace contextRef="#ctx0" brushRef="#br0" timeOffset="19805">24557 3566 16797,'-19'-8'5038,"8"23"-3869,-7-11-629,16 51-450,-15-20-135,15-4 0,2 3-1844,-9 16-3059,0 0 4948,7-2 0,-7-26 0,9-5 0</inkml:trace>
  <inkml:trace contextRef="#ctx0" brushRef="#br0" timeOffset="20121">24597 3958 17157,'48'-8'-539,"2"-3"179,-21 2 0,0-2 225,-3-3 0,-1 0 225,14-8 360,-20-15 539,-1 7 450,-16-10 180,6 19-809,-8 12 0,-17 20-91,-14 26-584,11-13 0,-1 2-45,-4 3 0,2 3-90,6 1 0,4 1-540,0-3 0,6-3-2158,16 14-7016,30-14 9714,-9-22 0,1-3 0,13-3 0,-9 0 0</inkml:trace>
  <inkml:trace contextRef="#ctx0" brushRef="#br0" timeOffset="20341">25283 3880 21475,'0'38'719,"-1"0"1,-7 8-675,7-13 0,-1-3-45,-6-8-360,8-2-90,0-12 1,17-25 179,23-14-180,-11 4 0,3-4-1184,6-4 0,2 0-2279,-1-5 0,1 1 3913,0 7 0,-2 4 0,-15 6 0,-3 4 0,15 1 0</inkml:trace>
  <inkml:trace contextRef="#ctx0" brushRef="#br0" timeOffset="21004">25812 3900 20126,'0'48'1079,"0"2"-944,0-18 0,0 3 134,0 4 1,0 1-45,-4-4 0,-1-1 0,0 4 0,-1-1-135,-3-7 0,-2-4 0,-8 6 90,8 11-90,-7-49-270,16 21-360,-6-43-90,16-3 360,1-2 1,2-4-72,11-7 1,4-3 220,-7 13 0,2 0 0,0-1-340,2-2 1,0 0 0,1 1 414,10-7 0,-1 4 135,-7 6 0,-2 5 630,7-1-271,-14 28 181,-17 19-90,0 29-315,1-18 0,-2 1 44,-7 0 1,-2-1-45,5-1 0,-3-1 246,-20 11-381,0-17 868,6-5-2757,-6-17-1529,8-26-6503,9-15 9422,14 6 1,3 0-1,-2-9 1,14 9 0</inkml:trace>
  <inkml:trace contextRef="#ctx0" brushRef="#br0" timeOffset="21397">26262 3860 20305,'0'40'4858,"0"8"-4499,0-7-179,0-2-180,0-19-90,0-3-269,0-15-271,9-2-90,11-19 270,1 0 1,6-1-46,10-6 0,4 1 180,4 0 1,2 0-175,2 4 1,0 3 578,-13 8 0,-3 1 180,15-9-180,-20 16-90,-17-7 0,-2 1 180,-9 5 359,0-14 451,0 15-13,0-7-528,0 18-269,-9 19-180,-2 5 90,-8 15-630,-1-18-1349,18-2-1798,13-17-3419,28-2 7106,11-9 0,-17 0 0,-7 0 0</inkml:trace>
  <inkml:trace contextRef="#ctx0" brushRef="#br0" timeOffset="21581">27066 3821 17787,'0'-19'3778,"0"8"-3688,0 2 0,0 0-90,9 7-90,19-7-990,22 1 45,-16 7 1,2 0-1094,3-8 1,0 0-437,-2 5 1,-4-3 2563,8-21 0,-15 15 0,-26-4 0</inkml:trace>
  <inkml:trace contextRef="#ctx0" brushRef="#br0" timeOffset="21789">27419 3527 16707,'0'-13'4318,"-9"-2"-3239,-2 24 1,0 25-541,-15 1-917,19 2 0,1 3 423,-8-6 0,0 1-270,3 5 0,2-1-405,-1-8 1,0-1-605,0 18-385,1-11-1350,9-24-6862,0 4 9815,9-17 0,-7 0 1,7 0-1</inkml:trace>
  <inkml:trace contextRef="#ctx0" brushRef="#br0" timeOffset="21929">27438 3900 19046,'-8'21'-2249,"23"-3"630,7-18 1619,10 0 0,3 0 0,2 0 0,7 0 0</inkml:trace>
  <inkml:trace contextRef="#ctx0" brushRef="#br0" timeOffset="22156">27967 3821 18686,'-19'0'4048,"-10"0"-3508,-1 0-91,-9 9-359,14 3 0,2 4-90,1 4 0,2 2 0,0-2 0,1 1-359,0 16-1081,28-26-898,21-2 1033,3-15 1,2-6-1215,-4-1 1,1-4 2518,8-8 0,-4 0 0,-3-8 0,-7 7 0</inkml:trace>
  <inkml:trace contextRef="#ctx0" brushRef="#br0" timeOffset="22279">28145 3586 14099,'19'-50'8005,"-9"20"-6835,-1 12-721,-9 44-359,-9 7-135,4-1 0,-1 3-1124,-3 5 0,-1-1-810,-1-8 0,2 1 1979,12 11 0,1-3 0,-9-14 0,23 9 0</inkml:trace>
  <inkml:trace contextRef="#ctx0" brushRef="#br0" timeOffset="22941">29222 3704 18956,'-40'0'3958,"-8"0"-3508,7 17-450,-7 5 0,18 17 0,2-8-540,34-12-360,16-10-179,28-9 494,-21-3 1,1-3 449,4-3 0,0-1 90,-8-1 0,0 0 765,22-9 179,-20 11-359,-17 9-450,-3 18-90,-8 4-270,0 8-989,18-10-361,12-12-1528,21-8 1799,-18-2 0,1-4 584,-8-3 1,0-2 1123,8 2 1,-2-4 2249,0-24 269,5 16-359,-26-8-990,-2 18 0,-9 3-630,0 16-629,-9-5-180,-2-3 0,0 6-270,3-4-179,16 18 89,12 8 270,2-6 90,-3 24 359,-10-14-179,-8-4 0,-2 1-90,-2 1 0,-3-1 0,-13 14-720,-3 3-5487,-15-35 6027,15-2 0,2-9 0,12 0 0</inkml:trace>
  <inkml:trace contextRef="#ctx0" brushRef="#br0" timeOffset="23863">19461 4919 15448,'-28'0'3058,"6"-9"-2608,3 16 90,-7-5-540,13 26 90,-24 11 0,15-6-270,2 13 180,12-25-540,25-1-179,22-11 134,-5-11 0,2-5-90,4-5 1,1-4 404,3-3 0,-1-4 270,-6-5 0,-4-2 52,-7 5 1,-2 0 442,-4 0 0,-3 2 584,-7-8-179,-1 12-91,-9 19-359,-18 19-180,5 12-225,-1-8 0,0 1-135,3 18-540,11 6-1798,29-18 2428,21-10 0,-15-11 0,0-9 0</inkml:trace>
  <inkml:trace contextRef="#ctx0" brushRef="#br0" timeOffset="24038">20167 4684 17787,'-10'29'329,"1"0"1,-1 0 0,0 1-690,0 5 1,0-2-2160,-9 10-6116,8 3 8635,2-35 0,9-2 0,0-9 0</inkml:trace>
  <inkml:trace contextRef="#ctx0" brushRef="#br0" timeOffset="24212">20461 4566 20575,'-9'34'479,"1"0"1,2 0 0,-1 1-435,-7 4 0,-1 1-360,4-5 1,3-1-1216,2 1 1,1-2 1529,-13 8 0,16-13 0,-6-19 0</inkml:trace>
  <inkml:trace contextRef="#ctx0" brushRef="#br0" timeOffset="24488">21892 4684 20395,'24'-16'-300,"0"1"0,0 0 1,2 2-2535,3 3 1,1 0 2833,20-9 0,-20 8 0,-12 2 0</inkml:trace>
  <inkml:trace contextRef="#ctx0" brushRef="#br0" timeOffset="24713">22166 4390 17157,'-20'8'4678,"1"3"-3689,8 44-584,-2-25 0,0 3-1250,7 15 1,-1 2 844,-11-5 0,-1-1 3,7-4 0,2-2-813,0-7 1,0-3-2969,2 20 3885,17-26 1,-7-5 0,6-17 0</inkml:trace>
  <inkml:trace contextRef="#ctx0" brushRef="#br0" timeOffset="25071">22441 4703 19856,'-31'31'2338,"11"6"-2338,12-7 180,17-8-1169,10-5-181,12-17-808,8-17-181,0-5 360,0-8 1439,-8 1 1799,-3 10-90,-17 8-269,-2 20-1,-9 39-584,-4-14 0,-1 3 44,-4 15 1,-2 3-697,2-19 1,-1 0 0,-1 1 425,-2 5 1,1 1 0,-3-2-90,0-3 0,-2-2 0,1 1-90,3 2 0,0 1 0,-2-3-332,-13 10 1,-1-5 196,9-10 0,-1-3-1394,-18 8-1889,11-28 3328,8-53 0,9 33 0,3-32 0</inkml:trace>
  <inkml:trace contextRef="#ctx0" brushRef="#br0" timeOffset="25513">22833 4860 18237,'19'28'3777,"-8"12"-2787,7 10-675,-17-17 0,0 1-136,3-4 1,0 1-619,-2 12 1,-4-1 528,-6 12 312,-3-6-942,0-22-20,2-23-429,9-12 89,0-22 405,3 0 1,3-5 134,2-7 0,4-3 300,-1 10 0,3 0 0,0-1-354,-1-3 1,1 0 0,0 2 502,10-9 1,0 3 180,-8 3 0,-1 6 887,4 4-438,-10 14 91,-9 43-91,0 6-359,0-4 0,0 3-320,1 8 0,-2-2 95,-7-9 0,-2-1 510,5 7 0,-3-3-1095,-20 0-1619,8-12-3868,1-27 5937,8-32 0,2 14 0,9-9 0</inkml:trace>
  <inkml:trace contextRef="#ctx0" brushRef="#br0" timeOffset="25774">23283 4703 17877,'29'0'2069,"1"0"-2024,-2-7 0,1-3-45,14-3 0,-9-4 0,-2-3 269,0-11-89,-3 1-90,-21 10 540,-8 11 89,0 18-629,-17 11-90,4 19-179,-16-6-1980,19 4-5037,10-18 7196,28-8 0,-13-2 0,12-9 0</inkml:trace>
  <inkml:trace contextRef="#ctx0" brushRef="#br0" timeOffset="26030">23989 4586 22014,'-9'2'810,"7"22"-720,-15-29-990,14 32 271,3-17 359,20 10 270,2 0 360,6 8 989,-17 2-360,-2 18-539,-9 2-270,-18 0-1169,-4-10-6747,-8-21 7736,2-10 0,17-9 0,2 0 0</inkml:trace>
  <inkml:trace contextRef="#ctx0" brushRef="#br0" timeOffset="55400">21833 7584 7803,'-20'-30'4227,"1"1"-3147,-1 10-451,-8-10-269,-3 8-270,-8-8-318,-9 10 139,-2-1 178,17 14 1,-2 1-45,1-3 0,-1-1-402,-4 3 1,-1 1 445,-3-1 1,-1 1 0,0 0 0,-1 1-135,-4 4 0,0 0 135,0 0 0,0 0-90,0 4 0,0 1 45,0-1 0,0 3-597,0 6 0,0 2 582,13-3 0,0 1 0,1 1 30,1 2 0,1 1 0,0 1 0,-3 0 0,0 2 0,1 0-60,2 2 0,1 0 0,-1 2 59,0 1 1,0 1 0,1 1-30,2 2 0,0 1 0,1 1 0,2 0 0,1 2 0,1 1-444,-2 3 1,1 2 0,3 0 443,4-3 0,2 1 0,0 1 60,-2 6 0,-1 2 0,3-1-60,5-5 0,3 0 0,-1 0-30,0 2 0,0 0 0,2 0 60,2 0 0,3 0 0,1 0-90,3 1 0,1 0 0,4 0 60,4 3 0,3-1 0,3 1-30,5 3 0,2 0 0,3-1 30,2-1 0,2-1 0,1 0-30,-5-7 0,0 1 0,1-1 0,1-2-329,1-3 1,0-1-1,1-2 1,0 2 283,1 1 0,0 1 0,2-1 0,0-2 45,3-3 0,0-2 0,1-1 0,0 1 22,0 0 1,0 1-1,0-2 1,0-1-46,2-3 1,0-2-1,0 0 1,1-1 22,1 1 0,0 0 0,1-1 0,0-2 0,1-2 0,1-2 0,0-2 0,1 0-257,1 0 1,1 0 0,0-2 0,1-1 233,2-1 1,1-2-1,1-1 1,-1 0-1,-1 0 1,0-1-1,-1-1 1,0-2 22,1-4 0,-1-3 0,0-1 0,-1 1-23,-1 0 1,0 0-1,-1-1 1,0-3 74,-2-3 1,1-3 0,-2-2-1,1 1-52,-2 2 0,1-1 0,-1-1 0,-1 0 22,-3-1 1,-1-1 0,-1 0-1,1 0-36,9-5 1,-1-1-1,-2-1 74,-5 2 0,-2-1 0,-1-1 0,-1-2 0,-1 0 0,-2-1 154,-3 2 1,-2-2 0,-1-1-185,-2-3 0,-1-2 0,0-1 0,1-1 0,0-1 0,-1-1-30,-4 0 0,-2 0 0,2 0 0,4-2 0,1 0 0,-3 0 30,-7 3 0,-4-1 0,2 1 0,2 0 0,0 0 0,-2 0 30,-6-1 0,-2 1 0,-1 0-105,3-16 0,-1 1 912,-3 0 1,-2 1-823,3 5 0,-4-2-45,-4 12 0,-3-1 0,-2 1-181,-1 1 1,-2 0-1,-2 0 211,-4-6 0,-3 0 0,-3 3-30,-4 2 0,-3 2 0,0 1 0,-2-2 0,-1 1 0,-2 2 0,-6 2 0,-2 3 0,-1 1 22,10 7 1,1 1 0,-2 0-1,0 2-90,0 2 1,-1 1 0,-1 1-1,1 0-609,-14-3 0,1 1 1,0 2-2383,2 2 1,1 2 0,0 1 3058,-4 1 0,-1 2 0,6 0 0,7 1 0,4 2 0,2 3 0,0 0 0</inkml:trace>
  <inkml:trace contextRef="#ctx0" brushRef="#br0" timeOffset="56845">24871 10896 11041,'-40'-14'689,"1"0"1,0 3 0,0 0-601,0-3 1,-1 0-798,1 4 0,0 0 843,0 0 0,0 1 89,0 3 1,-1 1-90,-3-4 0,-1 0 0,0 8 0,-1 0-90,-4-3 0,0 0 0,-4 2 0,-1 4-45,0 1 0,-1 2-501,14 1 0,-2 0 1,1 2 590,-1 1 0,0 1 0,0 1 59,-3 4 1,0 1 0,1 1-60,1-1 0,1 0 0,2 2 0,1 3 0,1 3 0,0-1-60,0-1 0,-1 0 0,4 4 60,4 4 0,3 3 0,-2-1-30,-4-1 0,-1-2 0,3 3 30,4 5 0,3 2 0,0 0-30,-1 0 0,0 0 0,3 1 59,2-1 1,2 0 0,3 3-90,2 5 0,2 2 0,2-2 60,0-6 0,2-1 0,1 1-60,1 9 0,4 1 0,2 1 60,4-3 0,2 0 0,4 1-428,1-9 1,1 1 0,3 1 0,2-1 337,3 2 0,2 0 0,3 0 0,1 0 22,2 1 1,2-1 0,1 0-1,2-1-94,-5-7 0,2 0 0,0 0 0,1-1 0,1-1-18,-1-1 0,1 0 0,0-1 0,2-1 1,1-1-37,2-1 0,3-1 0,0 0 0,1-2 0,0 0 36,-1-1 0,0-1 0,0-1 0,1 0 0,1-3-430,10 3 0,0-3 1,1-1-1,1 0 484,-11-4 0,1-1 0,0-1 0,0 0 0,-1-1 13,10 2 1,0-1 0,-1-1-1,1-3 23,0-1 0,-1-3 0,1 0 0,0-1-23,-1 1 1,1 1 0,-1-2-1,0-2 45,-2-1 1,1-3 0,-2-1-1,1-1-203,-4-1 1,0-2-1,-1 0 1,0-3 247,0 0 1,1-1-1,-2-2 1,-1-3-1,-1-3 1,-2-2-1,-1-2 1,1-1 22,1 1 0,-1-2 0,1 0 0,-2-2-1,0-2 1,-1-2 0,0-2 0,-1 0-45,-1-2 0,0-2 0,-1 0 0,-1 0-23,0 0 1,-1 0 0,-1-1-1,-1 0 0,-1-3 1,-2 0 0,-1-1-1,1 0-22,0 1 0,1-1 0,-1 1 0,-2 0 22,-4 3 1,0 1-1,-2-1 1,0 0 109,1-2 1,0-1-1,-1-1 1,-2 2-73,2-7 0,-3 2 0,-1-2-30,0-4 0,-2-1 0,-1 0 57,-4 5 0,-1 1 1,-3 0-28,-1-3 0,-3 1 0,-3-1-90,-5-3 0,-4 0 0,-5 1 7,-1 13 1,-2 0-1,-4 1 1,-1 0-91,-8-6 1,-2 0-1,-4 2 1,-3 2-266,4 10 0,-4 2 0,-2 1 1,-1 2-1,-2 0-1181,3 2 1,-1 1-1,-2 1 1,-1 0-1,-1 3 1,-1 1 1558,2 4 0,-2 2 0,-1 1 0,-1 1 0,2 1 0,2 0 0,3-1 0,-10-2 0,4-1 0,3 2 0,-1 2 0,3 5 0,1 0 0,-1 0 0,0 0 0</inkml:trace>
  <inkml:trace contextRef="#ctx0" brushRef="#br0" timeOffset="59276">21421 10054 12840,'-19'-9'3148,"8"7"-2608,2-7 269,9 9-179,0 0 89,0 18-179,0 21-270,0-6 0,0 3-135,0 12 0,0 2-716,0-9 0,0 1 1,0 2 640,0 4 0,0 1 0,0 2-38,2-10 1,0 0-1,1 1 1,-1 1-1,-1 5 1,-1 0-1,0 1 1,1 0-1,3 2 1,1 1-1,0 0 1,-1 0-551,-3-7 1,-1 0 0,0 0 0,0 1 0,1 0 545,0 2 0,1 0 0,0 1 0,0 1 0,-1-1-18,0 0 0,-1 0 0,0 0 0,0 0 0,-1 1 18,1 0 0,0 1 0,0 0 0,0 0 0,0 0-189,0 0 0,0 0 1,0 0-1,0 0 1,0 0 170,0 2 0,0 0 0,0 0 0,0-1 0,0 1-284,0-3 1,0-1 0,0 0 0,0 1 0,0 0 283,0 2 0,0 1 0,0 0 0,0-1 0,0-1 18,0-4 0,0-1 0,0-1 0,0 1 0,0-1-36,0 0 0,0 0 0,0 0 0,0 0 0,0-1-42,0 8 1,0 0 0,0-1-1,0-1 82,0-4 1,0-1-1,0-1 1,0-1 402,0 11 0,0-1 0,0-3-425,0-6 0,0-2 0,0-1 0,0 9 0,0-2-90,0-8 0,0-2 90,0-8 0,0-1 677,0 19-767,-8-27 2190,6 5-2819,-7-23 1633,9 5-4512,0-8 3695,0-8 0,0 6 0,0-7 1</inkml:trace>
  <inkml:trace contextRef="#ctx0" brushRef="#br0" timeOffset="59550">21284 14287 17157,'-11'28'2249,"3"3"-1799,8 17-360,8 2 0,3 0 89,9-20-179,8-12-179,3-27-721,8-28-909,-14 9 1,-2-5-261,-2-9 0,-1-5 2069,-3 8 0,0-1 0,-3 3 0,-2 7 0,-2 2 0,-1-3 0,-1 1 0</inkml:trace>
  <inkml:trace contextRef="#ctx0" brushRef="#br0" timeOffset="60620">19638 8505 15358,'-28'3'450,"-12"-6"-270,12-5 0,-3-3 45,-6 1 0,-4 0-136,-7 1 1,-2-1-1077,12 0 0,-1 0 1,-2 1 1046,-3 1 0,-2 2 0,-1-2 30,-4-1 0,-2-1 0,0 1-68,12 4 1,-1 0-1,0 0 1,-1 1-1,-1-2 0,0 1 1,0 0-1,0 1-22,1 1 0,1 0 0,0 1 0,1-1-30,-9-3 0,0 0 1,2 1 15,8 3 0,0 2 1,3-1-32,-9-3 0,5 0-180,10 4 0,3 0-2474,-11-9-2968,20-2 5667,10-8 0,9 8 0,0 2 0</inkml:trace>
  <inkml:trace contextRef="#ctx0" brushRef="#br0" timeOffset="60925">18070 8113 12840,'0'22'2518,"0"4"-1888,0-6-180,0 2-1,0 15-179,-9-7-180,-2 1 0,1 14-180,-8-21 90,16 22-270,2-24-1079,28 15-270,-1-29 0,5-3 1535,13 5 0,0-3 0,-16-6 0,-2-2 0,26 1 0</inkml:trace>
  <inkml:trace contextRef="#ctx0" brushRef="#br0" timeOffset="87093">12034 6291 10771,'-29'11'3328,"8"-11"-2878,1-3 269,11-5-89,27 8-180,12 0-315,-2 0 0,3 0-91,7-1 1,3 2-653,7 3 1,2 0 697,0-2 0,0-1-45,3 3 0,1 0-45,-5-3 0,0-2-397,-4 1 0,-1 0-8,-4 0 1,-2 0-640,-7 0 1,-3 0-2015,11 0 3058,-19-8 0,-12 5 0,-8-5 0</inkml:trace>
  <inkml:trace contextRef="#ctx0" brushRef="#br0" timeOffset="87325">12720 6193 9961,'-31'-20'4498,"11"9"-4049,21 3 91,18 16 0,12-6-90,8 25 269,-9-14 1,-1 24-181,-18-7-359,-3 9-180,-17 9-539,-1-15-3239,-10 4 3778,0-35 0,9 5 0,3-16 0</inkml:trace>
  <inkml:trace contextRef="#ctx0" brushRef="#br0" timeOffset="87817">13386 6408 7982,'-20'0'6477,"9"9"-4858,3 11-450,-1-7-359,7 13-361,-7-15-89,9 0 90,0-3-360,0-8-180,0-17 180,18-22-135,-9 9 0,3-1-45,11-9 0,2 1-720,-5 8 1,2 1-855,5 0 0,2 4-6162,22 4 7826,-1 5 0,-20 17 0,-13 0 0</inkml:trace>
  <inkml:trace contextRef="#ctx0" brushRef="#br0" timeOffset="88062">13798 6291 12120,'19'11'1079,"10"-11"-1348,-8-11 89,16-18 450,-24 8 449,5-8 540,-18 10-89,0 8-91,-9 11-179,-11 19-541,-10 21-359,14-16 0,1 2-45,1 3 0,0 0-584,-6 13-1530,27-5-1979,24-26 4138,-2-6 0,3-1 0,11-4 0,-8 0 0</inkml:trace>
  <inkml:trace contextRef="#ctx0" brushRef="#br0" timeOffset="88458">14248 6232 16258,'0'-13'2608,"-17"6"-2518,4 36 0,-24 10-90,15 2 0,2 7 0,12-17-360,25-12-719,14-10 314,-3-19 1,3-6-426,-1 1 1,1-3 829,4-13 1,-3-5 269,-6 2 0,-2-2 45,1-2 0,-2-2 135,-7-4 0,-2 0 449,1 4 1,-1 0 359,-3-4 1,-3 1-316,-2 11 1,-1 3 45,4-10 180,-18 39-181,-2 39-314,-3-6 0,0 3-90,3 8 0,0 2-225,-3-1 0,0-1 0,3-4 0,2-2 65,2-3 0,3-2-1684,13 17-1259,4-11-3329,24-19 6207,-6-11 0,-9-9 0,-5 0 0</inkml:trace>
  <inkml:trace contextRef="#ctx0" brushRef="#br0" timeOffset="88893">14719 6134 18506,'11'48'2069,"-3"2"-1979,-8 0 0,0-11-270,9-10-269,11-19-451,19-1 270,2-18 91,7-10 359,-9-12 270,-8-8 449,-3 0 181,-17 17 269,-2 5-359,-9 25-450,0 21 0,-9 3-180,-2 16 0,0-17-180,20-12-630,13-10-539,26-9-180,2-9 728,-21 1 1,1-3 665,-5-3 0,0-3 135,4-6 0,-2-2 180,6-7 1169,4-5-449,-26 26-181,-3 2-719,-8 18-180,0 2-809,0 17-2717,0-15 3706,18 5 0,-14-18 0,14 0 0</inkml:trace>
  <inkml:trace contextRef="#ctx0" brushRef="#br0" timeOffset="89158">15757 6055 15718,'-19'0'4228,"-1"0"-3599,1 9 181,-10 11-271,7 10-449,-6 10-90,17-1-179,3-9-811,16-1-1169,21-19-1619,21-1 765,-16-11 0,2-5 3013,4-2 0,-2-1 0,6-3 0,-9-5 0</inkml:trace>
  <inkml:trace contextRef="#ctx0" brushRef="#br0" timeOffset="89268">16052 6114 18866,'-1'29'854,"1"-1"1,-8 16-1395,7-16 1,-1 0-4948,-6 11 5487,8-17 0,0-4 0,0-18 0</inkml:trace>
  <inkml:trace contextRef="#ctx0" brushRef="#br0" timeOffset="89836">16189 5977 15988,'0'39'4407,"0"9"-3957,8-6 90,3 6-540,0-9 90,7-17-630,-8-5-90,19-17-539,10-17 270,11-5 719,-20 7 0,-1-1 360,12-12 1259,-12 17 0,-21 2-719,-8 27-630,0-5 0,0 15-90,0-8-630,18-9 0,21-3 450,-10-7 0,3-2 0,7 1 1,0 0 89,-3 0 0,-2 0 90,16 9 270,-13 28 89,-26 7-89,-9 1 0,-4 3-542,-6-11 0,-4 0 451,1-3 1,-2 2 0,-2-1 45,-12 10 0,-5-1-165,7-14 0,-1 0 0,-1-1 30,-2 2 0,-1-2 0,-1-2-45,-13 5 0,-1-3-45,1 2 0,1-5-249,11-11 1,3-8-202,-19-25 360,34-4 1,9-8-1,12-17 0,12-4-570,0 14 1,4 1 0,5 0 569,8-2 0,4 2 0,4 1-248,-7 9 1,2 1 0,1 1 0,1 1-608,-2 4 1,1 0-1,0 3 1,0 1 944,11-1 0,0 3 0,-5 3 0,-2-1 0,-6 4 0,15 7 0</inkml:trace>
  <inkml:trace contextRef="#ctx0" brushRef="#br0" timeOffset="90650">18325 6114 14998,'0'-30'4408,"0"10"-3868,-9 20-91,-11 2-179,-10 24 90,-18-4-270,31 1 0,1 2-45,-3 0 0,1 0 45,-1 17 0,8-14 0,11-19-90,28-9-270,5-18-45,-5 5 0,1-4-90,-4-6 1,0-4-1,4-6 0,1-2-639,0-3 0,-2-2 1044,-2-4 0,-1-1 0,-9 10 0,1-2 0,-3 2-165,3-12 1,-3 2 524,-3 5 0,-3 2 0,1-10-91,-9 28 91,0 29 0,0 39-180,-4-17 0,-1 1-180,0 7 0,-1 1 550,0-6 1,2-1-551,4 17 419,19-2-959,3-17-539,15-3 89,-6 0 541,-1-6 449,-2 15-90,-8-15 180,-9 6 285,6-17-3613,-15-2 3256,16-9 0,-16 0 0,7 0 0</inkml:trace>
  <inkml:trace contextRef="#ctx0" brushRef="#br0" timeOffset="90766">18932 5762 15358,'-8'-11'-6746,"-3"-7"6746,0 16 0,2-7 0,9 9 0</inkml:trace>
  <inkml:trace contextRef="#ctx0" brushRef="#br0" timeOffset="91667">19128 6036 16707,'0'48'3778,"0"-7"-3508,0 7-180,0-17 90,0-3-90,0-17-270,9-2-360,20-36-89,12-5 269,-13-1 0,3-2-64,3 8 0,-1 2 514,-6-1 0,-1 4 809,21 2 361,-27 20-271,-11 29-269,-9 12-450,-9 1-270,7 3 758,-16-32-1388,16 5-179,11-18 89,13-18-180,26-3 675,-23 1 1,0 0 134,0 4 0,0 2 360,14-6 629,-19 12-179,-12 16-360,-8 12-360,0 10 0,0 1 0,0 6-450,0-24-360,18 4 361,12-17-271,12-17 360,-14 12 0,0-3 270,14-29 90,-3 6 90,-11-8 0,-8 0 630,-10 8-1,-1 12 271,-9 19-540,-17 11-360,-5 26-180,-9-13-90,12 13-900,19-26-899,28-3 540,22-8 539,-16 1 1,2-2 719,3-3 1,1 0 223,-5 3 1,-1-1 1079,-3-4 1,-3 4 1124,11 28-630,-19-2-1214,-14 3 0,-4 2-136,-2 4-179,0 13 90,0-33-540,0 4-359,0-34-91,18-5 451,12-17 89,-6 19 0,3 1 115,2-2 0,0 3 334,21-4 631,-10 4-540,-21 27-270,-10 11-360,-9 10-1439,8 1-3328,3-12 5204,9-10 1,-9-9 0,-2 0-1</inkml:trace>
  <inkml:trace contextRef="#ctx0" brushRef="#br0" timeOffset="92117">20971 6114 17247,'-31'-11'3868,"3"3"-3508,8 25-270,1-4 0,-1 7-270,9-3-630,11-15 91,20 7 179,2-9 270,15-9 270,-16-1 810,8-1 179,-10 2-359,-8 9-360,-2 9-270,-9 2 0,9 8-1530,2-8-3777,8-2 5307,18-18 0,-21 7 0,10-7 0</inkml:trace>
  <inkml:trace contextRef="#ctx0" brushRef="#br0" timeOffset="92308">21363 5840 19856,'-9'39'1049,"0"0"0,3 0 1,-1 1-1050,-7 4 0,0-1-180,3-11 0,2-1-495,2 7 1,3-2-1755,4-3-2878,29-5 5307,12-19 0,-8-9 0,-7 0 0</inkml:trace>
  <inkml:trace contextRef="#ctx0" brushRef="#br0" timeOffset="92467">21637 6095 17157,'37'11'-4317,"5"-3"2877,-9-6 1,1-4 1439,18-6 0,-12 5 0,-23-5 0</inkml:trace>
  <inkml:trace contextRef="#ctx0" brushRef="#br0" timeOffset="92685">21911 5938 17517,'-28'39'2878,"17"-11"1,0 1-2834,-3-4 0,0 2-406,4 11 0,0 0 181,0-11 0,1-2-1086,-2 23-2422,2-19-1125,27-18 4813,12-3 0,-6-8 0,2 0 0</inkml:trace>
  <inkml:trace contextRef="#ctx0" brushRef="#br0" timeOffset="93217">22108 6212 21115,'-1'29'1889,"-7"-16"-1799,5 13-450,-5-24-360,25 7 91,23-18-1,12-2 450,-18 6 0,-1-1 90,17-2 540,-2 8 270,-26 0-450,-5 0-270,-17 0 0,0 8-630,9-6-1259,11 7 630,2-9-540,23-9 1709,-12 7 1169,15-6 1260,-18 8-990,-10 0-809,-11 0-360,-9 0-90,0 0-630,8 0-1259,12 0 0,10 0 450,-2 0 0,1 0-91,1-5 1,1 1 1349,5 3 0,-2 0 2789,16-17 1079,-4 16-1440,-33-7-1348,4 9-271,-17 0-449,0 9-270,0 11 0,-9-7-360,7 13-809,-7-15-1619,9 0-2969,9-3 5757,2-16 0,0 5 0,-2-5 0</inkml:trace>
  <inkml:trace contextRef="#ctx0" brushRef="#br0" timeOffset="93350">23107 6114 13379,'9'-30'7646,"2"10"-7466,17 12-90,20-1-180,-18 8 0,1 0-945,8-3 1,0-1-2069,-3 1 0,-2-1 3103,16-6 0,-22 0 0,-19 3 0</inkml:trace>
  <inkml:trace contextRef="#ctx0" brushRef="#br0" timeOffset="93558">23577 5644 21475,'-13'36'791,"0"-1"1,0 1-1,0-1 1,0 1-1,0 1-821,-1 5 0,1 1 1,1-1-974,-5 9 1,3 0 642,2 3 0,5-3-368,4-19 0,6-3-532,8-3 1,6-4-4858,24-3 6198,-11-17 1,-1-4 0,4 0-1,-7-7 1</inkml:trace>
  <inkml:trace contextRef="#ctx0" brushRef="#br0" timeOffset="93842">23773 6154 22464,'0'19'-719,"9"-8"-990,19-2-630,5-9 1034,-5-4 1,1-1 45,12-6 1619,-2 0 2518,-10 3-359,-19 16-990,-1 21-900,-8-2 1,-2 4-135,-2 20 0,-3 5-718,1-16 1,-2 0 0,0 2 462,-2 6 0,-1 2 0,-2-2-90,0-7 0,-1-1 0,-1-1-279,-1-3 1,-2 0-1,1-2 129,-3 8 0,-3-5-558,-6-10 1,-1-4-1017,4-6 0,0-6 1574,-25-20 0,19 5 0,14-13 0</inkml:trace>
  <inkml:trace contextRef="#ctx0" brushRef="#br0" timeOffset="100196">25067 6193 13020,'-20'0'7016,"1"-9"-6657,8 7 181,2-7-180,18 9-90,28 0-180,-8-4 0,3-1-45,15 5 0,4-2-45,3-6 0,1-1-504,-16 5 0,1 1 0,-1-1 99,16-5 0,-1-2-584,-4 2 0,-3-1-1194,-10 0 0,-4 0-1910,-2 1 1,-5-1 4092,-5-10 0,-3 9 0,-18 2 0</inkml:trace>
  <inkml:trace contextRef="#ctx0" brushRef="#br0" timeOffset="100446">25694 5879 19856,'7'11'989,"14"15"-989,7-19 0,3-1 45,0 8 0,-1 1 0,1-6 0,-3 1 225,11 18-90,-19-6 0,-12 24-180,-25-13 0,-14 6-495,8-19 0,-4-3-4362,-23 5 4857,11-3 0,19-10 0,12-9 0</inkml:trace>
  <inkml:trace contextRef="#ctx0" brushRef="#br0" timeOffset="100989">27105 5938 16618,'0'-20'5127,"0"18"-4768,-9-4 181,-10 14 0,-12 10-405,7-5 0,0 4-135,3 7 0,1 2-182,0 4 0,1-1-448,-10 12-989,45-3-2338,17-19-496,-1-12 1,5-3 4452,8 1 0,-2-1 0,2-4 0,-1 0 0</inkml:trace>
  <inkml:trace contextRef="#ctx0" brushRef="#br0" timeOffset="101297">27438 6016 13559,'11'-39'6297,"-2"0"-5488,-9 26-179,-18-2-270,-3 23-91,-19 1-179,1 11-90,9-7 90,10 13-90,29-24-539,22 7 179,-4-16 0,4-4 180,4 5 0,0-1 135,-4-7 0,-1 0 135,18 3 720,-29 2-270,-10 27-361,-9 4-179,0 17 90,0-9-449,26-1-1260,-2-19-945,4-4 0,1-3 2564,12-3 0,-10 0 0,-14 0 0</inkml:trace>
  <inkml:trace contextRef="#ctx0" brushRef="#br0" timeOffset="101437">27830 5938 14639,'18'-20'4767,"4"1"-4497,26-1-1316,2 1 1001,-17 9 0,1 0-945,-3 1 1,-1-2-1620,0-3 1,-1 0 2692,19-8 0,-26 3 0,-5 10 1</inkml:trace>
  <inkml:trace contextRef="#ctx0" brushRef="#br0" timeOffset="101597">28340 5507 18866,'-20'34'989,"1"-1"1,-1 6 0,0 1-946,0 3 1,1 3-45,3 3 0,2 0-405,-1-4 1,1-1-1568,4-8 1,1-2-1492,3-4 0,1-3 3527,-4 3 1,9-10-1,0-12 1</inkml:trace>
  <inkml:trace contextRef="#ctx0" brushRef="#br0" timeOffset="101862">28183 6095 13919,'20'-20'4408,"8"1"-4408,3 8 0,8-7-270,9 7-90,2-8 450,0-1-90,-11-8 450,-11 6 1079,-17-6-450,-2 17 180,-18 11-719,-11 11-450,-10 17-270,-1 2 180,3 1-1259,35-3-1170,23-8 810,3-13 0,4-3-1125,7 2 1,2-3 2743,4-11 0,-2-2 0,6 6 0,-10-14 0</inkml:trace>
  <inkml:trace contextRef="#ctx0" brushRef="#br0" timeOffset="102140">29006 5918 17157,'11'-19'5937,"-2"8"-5577,-9 11-360,-9 2 0,-2 7-90,-8-9-450,8 0-270,11 8 1,19 3 539,12 9 270,-9 8 270,-5 20-405,-14-14 1,-6 2 539,-8 8 0,-4 1-1,0 4 1,-3 0-195,1-16 0,-4 0 0,0-1-487,-1-1 1,-1-2 0,1 0 321,-9 12 0,1-3-259,0-6 0,1-5-955,-10-6-540,19-5-1709,20-60 764,15 19 1,7-2 2640,3-5 1,3-3 0,-2 4 0,-1 1 0,0 3 0,6 1 0,-1 0 0</inkml:trace>
  <inkml:trace contextRef="#ctx0" brushRef="#br0" timeOffset="102688">29477 5918 17067,'0'-21'5667,"0"3"-5217,-9 27-360,-2 10-90,-9 12 0,1-1-540,8-1-449,20-10-181,21-8 630,-1-5 1,1-3 359,22-12 180,-22 1 0,-3-3 0,3-11 630,-10-15 269,-11 15-539,-9-6-90,0 17-450,-9-7 180,7 16-90,2-6-270,19-1 180,21 7 180,10-7 180,0 9 720,-11 26 89,-11-2-450,-21 3 1,-3 3-90,5 20-270,-9 0-180,0-11 0,0-11-630,8-17-179,12-11 404,2-11 0,4-6 90,8-3 1,2-1 179,8-9 0,1 1 90,0 7 0,0 2 90,-5 0 0,-2 3 1214,12 6-359,-22 20-541,-19 4-269,-9 24-180,0-15-629,0 6-990,0-17-3598,8-2 5307,12-9 0,-7 0 0,5 0 0</inkml:trace>
  <inkml:trace contextRef="#ctx0" brushRef="#br0" timeOffset="102804">30711 5703 18596,'0'-20'4228,"0"9"-4408,0 3-2428,0 8 2608,0 8 0,0-6 0,0 7 0</inkml:trace>
  <inkml:trace contextRef="#ctx0" brushRef="#br0" timeOffset="103004">30907 5781 20305,'-8'20'1799,"-3"-9"-1529,0 23-270,-7-18-180,7 12-1259,1-2-1529,18-21 2968,23 21 0,-7-24 0,2 7 0</inkml:trace>
  <inkml:trace contextRef="#ctx0" brushRef="#br0" timeOffset="103297">31319 5899 21205,'0'-13'3058,"-18"-3"-2968,5 25-180,-15-9 0,8-9-1259,10 16 809,36-14 180,0 16 315,1-8 1,3-2-46,9 1 90,-9 0 0,-1 0-90,-10 0-360,1 0-540,8 0-719,3 0-1169,8-9-1170,9-10 4048,-7-12 0,-10 10 0,-14 3 0</inkml:trace>
  <inkml:trace contextRef="#ctx0" brushRef="#br0" timeOffset="103446">32142 5272 16438,'21'-27'2788,"0"1"0,7-11-1798,-37 63-675,-9 2 0,-3 5-647,1 3 1,-1 4 0,1 2 331,-4 3 0,0 2 0,2 0-956,1 2 1,1 1-1,2-1-753,3-5 0,2-1 0,2-1 1709,0 14 0,2-5 0,1 1 0,8-17 0</inkml:trace>
  <inkml:trace contextRef="#ctx0" brushRef="#br0" timeOffset="103957">28203 6879 15178,'0'-11'7016,"0"2"-6026,0 53-181,-9-16-539,8 16 0,0 3-180,-8-19 0,0-1-45,7 15 0,2 1-45,0 9 45,11-21 0,7-5-405,23-5-180,-9-9 1,4-6-721,6-15 1,3-8-3657,4-2 1,2-4 4871,-11-1 1,1-4 0,-4 2 0,-3 2 0,-3 2 0,-5 0 0,0 1 0</inkml:trace>
  <inkml:trace contextRef="#ctx0" brushRef="#br0" timeOffset="104487">29065 6840 18327,'0'-20'3058,"0"9"-2608,0 2 269,-9 27 1,-19-5-271,-14 24-404,17-22 0,0 0-135,-14 24 180,11-17-899,26-4-360,22-18-91,30-18 765,-16 13 1,1-3 494,1-10 0,-2-1 45,-4 12 0,-1 1 1124,10-11-269,-11 17-541,-17 8-89,15 3-360,-4 9 0,26-9-45,-15-6 0,2-2 45,0-2 1,2-2 89,2 1 0,0 0 134,-8 3 1,-3 3 765,11 14 179,-20 10-269,-10 18-450,-9-6-270,0-3 89,0-20-179,9-10-269,19-18 89,13-19 180,-4 8 0,3-1-45,-1-9 0,2 1-464,-6 11 0,1 2 0,0 0 464,14-9 0,0 2-405,4 6 1,-1 3-1853,-3 3 0,-2 3 2302,-2 2 0,-3 3 0,10 3 0,-19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3:15:13.587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22323 1979 13919,'0'-20'2249,"0"1"-1889,0 8-181,0-7-179,0 8 90,-9-10 90,-2 0-90,-8 9 0,-10 3 0,-10 8 0,-2 8-190,16 4 0,2 5 100,-8 24 0,17-12 0,0 1 0,-5 11 0,16 5 0,14-33-90,29 5-180,10-27 180,-21-4 0,1-2 90,-4-1 0,-2-1 0,-4-7 0,-1 0 90,9-6 180,-17 10 90,-2 11 110,-9 44-290,0 9 44,0-3 1,0 5-45,0-2 0,0 1-367,0 0 0,0-1 322,0 1 0,0-3 0,0-6 0,0-2-275,0 4 1,0 0 229,-4-7 0,-1-1-1,0 1 1,-1-3 0,-14 11 0,-17-2-90,5-24-135,0-3 0,-2-2-1124,-18-8 90,14-6 0,0-6-874,6-5 1,3-5 2042,-3-8 0,5-1 0,-4-12 0,14 8 0</inkml:trace>
  <inkml:trace contextRef="#ctx0" brushRef="#br0" timeOffset="309">22539 1959 12750,'11'20'3957,"-3"8"-3057,1-6-180,-7 6-181,7-17-539,-9-2 0,0-9-90,0-17 0,9-14 45,-4 3 0,0-3-236,5-4 1,0 1 100,-1 3 1,2 1-508,2-1 0,2 5-1832,7 4-5486,15 5 8005,-7 17 0,-8 0 0,-4 0 0</inkml:trace>
  <inkml:trace contextRef="#ctx0" brushRef="#br0" timeOffset="691">23107 1763 14099,'0'-10'3148,"0"1"-2248,0 9-361,-9 8-89,-10 3-180,-12 18-180,-8 1-90,8 9 0,3-8-450,17-12-269,11-10-181,29-9 180,3-17 451,16-5 269,-9-17 539,-17 17 361,-4 5-181,-18 17-629,0 17-90,0 5 0,0 8-719,8-10-900,21-11-1530,12-18 585,-12 0 1,1-2 2563,1-3 0,-3-2 0,4-6 0,-5 5 0</inkml:trace>
  <inkml:trace contextRef="#ctx0" brushRef="#br0" timeOffset="1058">23440 1803 14459,'0'34'1349,"0"1"0,0 7 0,0 1-1124,1-2 0,-2-1-621,-3 0 0,-1 0 531,4-1 0,0-1 0,-3-4 0,0-1 0,3-2 0,2-1-91,-1 5 1,-1-2 532,-7 8-397,6-4-336,-16-35-203,16-4-451,-7-35 495,12 5 0,3-4 270,3-12 0,2-4-305,-2 11 1,1-3 0,1 1 349,2-1 0,0 1 0,0 1 0,3-9 0,-1 2-126,-1 8 1,0 6 215,6 4 90,-1 14 270,1 34 0,0 14-1,-1 10-224,-13-13 0,-1 1 135,4 12-180,-9-2-90,0 7 1193,-18-31-3622,5 12-3300,-15-45 5639,8-30 0,9 20 0,3-16 0</inkml:trace>
  <inkml:trace contextRef="#ctx0" brushRef="#br0" timeOffset="1400">23871 1313 17247,'5'33'1139,"-1"1"1,-3 1-1,0 0-869,8 3 0,0 2 0,-8 4 0,0-1-181,3-6 1,1-2-443,-5 4 1,-1-2 263,1 14 167,0-12-708,0-20-408,9-19 408,2-28-89,18-13 719,-15 15 0,2 2 360,14-7 629,-10 14-449,-11 43-45,-9 6-495,0 19-539,17-12-1170,-4-20-3958,33-10 5667,-5-18 0,-8 7 0,-7-7 0</inkml:trace>
  <inkml:trace contextRef="#ctx0" brushRef="#br0" timeOffset="1569">24616 1685 18686,'37'-22'-9831,"5"-4"9404,-13 16 1,0 1 0,4-5-1,-7-3 1</inkml:trace>
  <inkml:trace contextRef="#ctx0" brushRef="#br0" timeOffset="2008">25067 1175 18506,'-16'24'1199,"1"0"1,0 5-1,2 1-794,2 0 0,2 1-225,4 15 0,-1 2-90,-2-7 0,-1 0-757,3 0 0,1-1 712,1 4 0,-3-5 289,-10-4-604,15 10-50,-7-34-490,18-11-179,2-19 719,6-4 0,3-2-180,12-19 450,-8 14 0,0 4 90,16 4 1140,-19 4-690,-3 45-270,-18 14-135,0-12 0,0 3-161,0 6 1,0 0 385,0 14-191,0-22 1,0-3 100,0 3-180,0-1-540,-9-18-719,-2-3-990,-9-34-4677,1-24 6836,12 14 0,3 0 0,-5-16 0,9 17 0</inkml:trace>
  <inkml:trace contextRef="#ctx0" brushRef="#br0" timeOffset="2401">25733 1548 19496,'-9'11'1709,"-1"-3"-1079,-19 1-1,-1 11-449,-1 19-270,-6 2 0,15-2-450,3-19-179,19-11-810,28-9 90,14-18 944,-13 9 0,1-3 345,-4-11 0,-2-2 420,15-8 1259,-20 5 270,-10 19-899,-9 18-720,0 28-180,-9-11-180,7 20-1050,2-35-1828,29-3-4138,12-8 7196,-7-12 0,0-2 0,0 8 0,1-21 0</inkml:trace>
  <inkml:trace contextRef="#ctx0" brushRef="#br0" timeOffset="3191">26243 1489 21115,'-20'11'-540,"9"6"-539,11-14-90,20 14 179,10-15 900,10 24 270,-10-13 1079,-10 24 1,-12 3-181,-8 10-359,-8 0-271,-12-11-179,-2-2-360,-6-24-1259,8 4-630,1-25-629,17-3 1618,13-17-539,28-3 629,-11 11 1,3 1-12,3 3 0,1 1 911,1 1 0,-2 0 1308,-3 0 0,-3 0 1660,11-8-629,-20-6-630,-10 8-720,-9 0-629,0 18 640,-9 4-1089,-2 18 273,-8 0-813,8-1-181,29 1-179,23-9-1,-8-6 1,4-2 89,6-1 1,1-4 269,-8-1 0,0-2 675,-1 0 0,-3-1 1575,7-14 628,-19 1-269,-11-1-630,-9 9-359,-9 11-540,-11 2-181,-10 24-269,-1 5-90,3 2-89,17 4-361,11-26-90,28-3-179,5-25 494,-5 3 0,1-3 0,-3-10 0,-2-4-322,2-3 0,-2-2 637,-3-2 0,-3-3 90,-2-6 0,-4-1 134,-1 2 1,-2 0 180,-3-4 0,-1 2 134,0 11 1,-1 4-270,-5-6 180,1 48 89,-8 41-494,3-3 0,-1 4-45,-4-1 0,0 2-744,5-8 0,2 1 1,0-1-382,1 13 1,4-3-2153,5-17 0,3 0 0,2-2 3038,7 16 0,3-6 0,11-1 0,-7-10 0</inkml:trace>
  <inkml:trace contextRef="#ctx0" brushRef="#br0" timeOffset="3649">29026 1763 18327,'-9'11'3687,"-2"15"-3327,-8-13-360,-1 24-270,0-15 270,9 15-719,3-15-1260,25 6-2429,14-17 4408,-2-5 0,1-3 0,5-3 0,-1 0 0</inkml:trace>
  <inkml:trace contextRef="#ctx0" brushRef="#br0" timeOffset="3891">29477 1332 21205,'-5'49'929,"1"0"1,-1 4-1,-1 1-839,-3 1 0,-2-1-987,2-3 0,-1-2 852,0-4 0,0-3-450,4-11 0,1-3-743,5 11-2180,20-19-2609,19-20 6027,-13-13 0,-2-3 0,9 1 0,-7-11 0</inkml:trace>
  <inkml:trace contextRef="#ctx0" brushRef="#br0" timeOffset="4116">29692 1705 21205,'-4'30'359,"-1"1"1,-6 16-809,9-18-721,13-18-539,29-3 360,10-16 795,-21-1 0,1-2 509,-5-3 0,0-2 418,-1 0 1,0 1 1155,6-4-719,-11 10-540,-10 18-630,-9 10-2429,0 3 2879,0 15 1,0-24-1,0 4 1</inkml:trace>
  <inkml:trace contextRef="#ctx0" brushRef="#br0" timeOffset="4433">30300 1646 20665,'0'-11'2069,"-9"20"-2069,-2 4 0,-9 6-540,10-1-359,18-16 269,14 15 91,26-6 269,2 9 165,-24-7 1,-2 2 1003,7 16 181,-14 8-631,-15-11 1,-4 0 180,-7 16-540,1-14 0,-3-3-180,-11-6-1260,-6-12-1888,17-11-6593,2-16 9590,9-10 0,0 13 1,0-11-1</inkml:trace>
  <inkml:trace contextRef="#ctx0" brushRef="#br0" timeOffset="4591">30437 1705 20485,'28'-20'1170,"3"0"-1170,-4 10 0,3 1-1162,-1-1 1,3 0-143,6 1 0,2-1-1260,0-4 1,-2-1 2563,-6 0 0,-3 0 0,10-7 0,-21 5 0</inkml:trace>
  <inkml:trace contextRef="#ctx0" brushRef="#br0" timeOffset="4776">30927 1273 15718,'-39'29'6476,"8"10"-6026,16-11 0,2 3-851,2-1 0,2 1 446,3 6 0,1 2-45,1-4 0,0 0-495,-1-5 1,1 1-536,3 2 1,0-1-2389,-8 18-2879,27 0 6297,3-2 0,1-26 0,-4-5 0</inkml:trace>
  <inkml:trace contextRef="#ctx0" brushRef="#br0" timeOffset="5391">30927 1959 15358,'11'-19'3688,"-3"8"-3508,1-7-90,11 8-90,2-10-180,15 0-360,-16-8 1,8-2 629,-10-18 0,1 6 899,-9 3 270,-3 11-629,-8 17 90,-8 20-451,-12 12-224,5 3 0,-1 0-45,-14 9-90,10 13-809,29-33-630,13 4 449,5-14 1,3-6-360,22-5 1304,-14 3 0,0-1-14,-7-4 1,-1 0 957,4 0 1,0 0 1079,16 0-450,-11 1-539,-11 26-361,-8 5-179,-9 17-90,-3-8 387,1 6-567,-7-16 0,7-1 90,-9-2-90,0-16-90,0 6 0,9-8-90,-7-8-90,24-3 90,-4-18 0,17-1-234,-15 11 0,0-1 324,1 0 0,0 1-10,0 2 1,0 3 9,14-5-90,-19 10-449,-11 9-91,-9 0-4767,0 0-612,8 0 6009,-6 9 0,7-7 0,-9 6 0</inkml:trace>
  <inkml:trace contextRef="#ctx0" brushRef="#br0" timeOffset="5683">31907 1763 11221,'11'11'6116,"-3"7"-5126,-8-16-181,0 7-89,0-9-181,0 0 1,0 8 0,0-5-91,0 14 1,0-15-180,0 16-270,0-8 90,0 10-90,0 0-360,0-1-719,0-8-2699,0-2 3778,0-9 0,0 0 0,0 0 0</inkml:trace>
  <inkml:trace contextRef="#ctx0" brushRef="#br0" timeOffset="6441">32064 1430 14998,'19'29'1260,"-8"10"1258,-2 11-1619,-9-17 1,0 1-495,0 1 0,0 0-270,0 4 0,0 0-341,0-3 1,0-2 250,0-4 0,0-1 78,0 19-393,9-26-90,1-5-179,10-17 359,8-17 0,3-5 180,8-17 180,0-1 629,-8 10 198,-12 10-467,-10 12-270,-9 16-180,0 12-180,0 2 0,9 6-180,2-17-269,17-2 179,2-9 90,10-9 270,-10-2 0,-2-17 180,-8 6 359,0 2-359,-10 12 90,8 8-360,-16 17 270,16 14-180,-8 19-292,-4-17 1,-1 1 516,0 1 0,-1 0 0,-3 4 0,-2 0 89,1 0 1,0 1 0,1 3 0,-2 1-350,-6-8 1,-4 0 214,2-2 0,-3-1-90,-2-7 0,-3-4 0,-20 0 0,15-5-180,-6-17-180,9-17 541,8-14-540,11-19 179,11 20 0,6 1 325,6 3 0,4 2-235,7-2 0,2 4 0,3 10 0,0 3-197,2-2 0,-3 4 107,14 7-1619,-6 0-4318,-36 9 6027,-1-7 0,-9 7 0,0-9 0</inkml:trace>
  <inkml:trace contextRef="#ctx0" brushRef="#br0" timeOffset="12971">23832 2998 14819,'39'11'1259,"-11"-5"0,1-3-1079,1-6 0,1-3-990,8 1 0,1-1 900,3-3 0,1-1-90,-8 0 0,0 0-45,3 0 0,-2 0-46,13-9-1888,-11 8-2349,-11-7 4328,-17 8 0,-2-1 0,-9 2 0</inkml:trace>
  <inkml:trace contextRef="#ctx0" brushRef="#br0" timeOffset="13228">24381 2763 16618,'28'-11'1349,"3"2"-720,-1 18-179,-1 11-180,-10 10 0,-8 9-360,-2 1-990,-9-10-2248,0 7-5756,-9-33 9084,7 12 0,-7-25 0,9 9 0</inkml:trace>
  <inkml:trace contextRef="#ctx0" brushRef="#br0" timeOffset="13862">25145 2586 11490,'-19'0'4498,"-1"-8"-3239,9 14 180,2-3-449,9 25-361,0 20-404,1-14 0,-2 1-527,-3 1 0,0 0 392,3 16 0,-1-1-358,-6-23 0,-1 0 268,7 14 0,2-1-84,0 0 84,20 7-180,19-26-179,11-4 179,-21-16 0,1-4-270,20-16 270,-21 9 0,-1-4 347,-7-5 0,-1-3-77,19-18-135,-23 15 0,-4 0 225,-1-9-1,-2-12 928,-9 32-927,0-5 185,-9 27-185,-2 10-90,-9 12-90,1-1 318,17 7-408,22-23-989,21 3-451,-8-15 1,2-4-2744,-1-5 0,1-3 4273,1-1 0,-2 0 0,7-11 0,-15 5 0</inkml:trace>
  <inkml:trace contextRef="#ctx0" brushRef="#br0" timeOffset="13995">25949 2743 15718,'-5'36'1199,"1"0"0,-1-3 1,-1 0-1245,1-4 0,-1-2-1934,-11 8-3868,15 19 5847,-7-40 0,9 3 0,0-17 0</inkml:trace>
  <inkml:trace contextRef="#ctx0" brushRef="#br0" timeOffset="14145">26047 2567 10861,'0'22'0,"0"-5"0</inkml:trace>
  <inkml:trace contextRef="#ctx0" brushRef="#br0" timeOffset="15105">26478 2861 19496,'0'-11'2339,"-9"2"-2070,-10 9 1,-3 9-180,-15 11-180,15 10 180,2 1-180,12-3-90,16-17-179,12-2-91,19-18 0,3-11 225,-17 3 0,-2-5-237,-7-2 0,-2-2 417,1-3 0,-2-1 45,2 1 0,-1-1 0,-3-3 0,0-1 45,3-1 0,0 0 90,-8 4 0,-1 1 405,3-18-1,-8 20-269,0 17 180,0 20 90,0 30-316,-8-10 1,-1 3 102,3 11 1,-1 1-283,-7-3 0,-1-1-90,5-5 0,1-1 45,2-4 0,3-3-270,4 12-450,28-17 1,14-5 404,-9-15 0,1-4-135,-3 0 1,-1-4-1,5-7 0,-2-3-54,-7 2 0,-2-4 459,-3-10 0,-3-1 135,10-12 450,-17-7 359,-2 26-719,-9 5-90,0 17-1079,0 0-990,9 0-1349,10 0 2267,21-9 2140,-8 7 1890,5-7-721,-26 18-809,-2 28-269,-9 6-945,0-5 0,0 0-181,0-7 1,0-1 0,0 1 0,0-3 45,0 3-719,8-14 89,12-17-269,19-26 539,-14 15 0,0-2 15,1-10 1,-1-2 254,-1 9 0,-1 2 540,17-6 539,-1 11-180,-17 18-89,-5 11-450,-17 10-360,0 9 419,0-8-329,9-12 0,-7-10-90,15-9-90,-6 0-450,9 0-899,-9 0-4048,6 0 5487,-15 0 0,7 0 0,-9 0 0</inkml:trace>
  <inkml:trace contextRef="#ctx0" brushRef="#br0" timeOffset="15937">24008 4272 11760,'-19'0'6117,"-1"0"-5488,1-9-89,8-2-450,28 1 90,34-8-180,-13 12 0,4 1-450,11-4 0,1-1-1725,1 0 0,-1 0-883,-3 0 0,-2 0 3058,-3 0 0,-5 1 0,0-2 0,-15 2 0</inkml:trace>
  <inkml:trace contextRef="#ctx0" brushRef="#br0" timeOffset="16162">24518 3978 14819,'-20'-20'1529,"18"10"-1349,22 1-1,21 18 181,-11-6 0,-1 4 629,13 31-449,-14-6-360,-22-5 0,-4 3-90,0-1 0,-4 1-180,-5 0 0,-3 1-1215,0-1 1,-2-2 1304,-18 11 0,10-19 0,11-11 0</inkml:trace>
  <inkml:trace contextRef="#ctx0" brushRef="#br0" timeOffset="16537">25204 3841 19136,'0'29'749,"0"1"1,0-1 0,0 0-525,0 1 0,0-1-91,4 5 1,1 0-471,-5-4 1,2 1 335,6 3 0,1-1 350,2 17-350,9-10 414,-1-12-504,1-17 90,8-3 0,3-8-105,8 0-704,9 0-1170,-7-17-4048,7 4 6030,-8-15 0,-19 17 0,-3 2 0</inkml:trace>
  <inkml:trace contextRef="#ctx0" brushRef="#br0" timeOffset="16913">25890 4017 20215,'-9'29'810,"-2"-16"-810,0 21 0,3-20 0,25 14-540,14-17-179,10-3 494,-12-10 0,-1-4 45,4-14 270,6-10 90,-28-1 0,-1 3-180,-9 26 0,-18-14-1439,-3 23-3868,-10-24 5307,12 6 0,10 0 0,9 2 0</inkml:trace>
  <inkml:trace contextRef="#ctx0" brushRef="#br0" timeOffset="17387">26243 3880 20845,'0'50'1349,"0"-2"-1349,0-17 0,0-3 90,8-9-450,12-8-269,11-2-91,17-26 1,2-5 674,-24 3 0,-2-1 135,15-20 809,-11 10-179,-17 10-1,-2 12-449,-9 16-180,0 21-90,0-5-90,0 13-450,0-18-269,26-8-91,-2-11 495,3-8 1,3-3-46,11-11 360,-2-7 540,-2 19 449,-15 1-269,-3 18-180,-1 10-270,-16 3-90,15 15 90,-14-24-180,14 4-90,3-17-900,10-8-2518,9-12-315,-14 6 1,-2-2 3822,-1-4 0,-2 0 0,10-1 0,-12 3 0</inkml:trace>
  <inkml:trace contextRef="#ctx0" brushRef="#br0" timeOffset="17837">27399 3880 19046,'-20'-9'1619,"9"7"-629,-6-7-91,-3 18-359,-10 11-450,-1 10-90,3 9 0,9-17-990,17-4-539,12-18-1349,30-26 1888,-16 14 1,2 0-876,3-12 1,1 0 1998,-5 7 1,0 3 3463,14-5-449,-20 10-1530,-10 9-1080,-9 17-449,0 5-90,0 9 222,9-12-1212,10-10-269,21-9 359,10 0 811,0 0 538,-11 0 811,-19 0-361,-12 17-449,-8-4-360,0 24-900,0-24-2068,0 5-6953,0-18 9298,9-18 0,-7 14 0,7-13 0</inkml:trace>
  <inkml:trace contextRef="#ctx0" brushRef="#br0" timeOffset="18187">27870 3723 16887,'19'29'2789,"9"1"-1620,-6 1-90,7 6-359,-10-16-180,-8-1-270,-2-3-180,-1-14-810,-5 5 360,14-8 270,11-17-449,14-5 404,-5 2 0,2 1 90,-7 7 0,-1 2 180,0-1 0,-3 5 764,0 14-179,-19 12-450,-9 10-181,0 1 1,9-3-90,1-17-90,19-2-449,1-9-721,1 0-3957,6 0 5217,-24 0 0,4 0 0,-17 0 0</inkml:trace>
  <inkml:trace contextRef="#ctx0" brushRef="#br0" timeOffset="76129">12406 6310 12660,'-39'11'2608,"8"-2"-1618,12-9-271,28 0-179,21 0-180,-2 0 0,3 0-181,7-3 1,2-3-767,4-3 1,2-1 631,7-1 0,1 0 0,-8 1 0,-1 0-332,4 0 0,-2 3 376,-16 6 1,-1 0-450,0-8 1,-4 0-1800,-4 7-2878,-5-7 5037,-17 9 0,0 0 0,0 0 0</inkml:trace>
  <inkml:trace contextRef="#ctx0" brushRef="#br0" timeOffset="76420">12406 6663 16348,'37'-28'1889,"13"15"-1844,-20-1 0,1 2-1,3 10 1,0 1 0,-4-7 0,-1-1-45,21 7-270,-22-7 1,0 0-1890,14 7-2788,6-15 4947,-18-3 0,-10 7 0,-12-4 0</inkml:trace>
  <inkml:trace contextRef="#ctx0" brushRef="#br0" timeOffset="76697">12582 6722 10231,'-39'22'3868,"9"-5"-2339,10-17-629,20 0-1,29 0 1,21-9-676,-21 4 1,3 0-292,6-5 1,0 0 156,-8 0 0,1 0-45,7 1 0,0-1-225,-7 0 0,-1 0-1574,4 1 0,0-1 1754,-8-5 0,-2 1 0,6 1 0,-12-4 0</inkml:trace>
  <inkml:trace contextRef="#ctx0" brushRef="#br0" timeOffset="78178">13837 6840 10951,'0'47'2698,"0"3"-2518,-1-20 0,2-1 90,7 21-90,12-2 90,11-26-180,8-5-270,0-25-450,0-21-33,-19 10 0,-1-3 663,2-6 0,-2-3 49,-8 1 1,-1 1 310,17-12 1061,-25 4-432,6 26 270,-8 11-629,0 20 217,0 19-757,9 2 0,11-1-989,10-21-1035,-2-16 0,1-6 1934,-2-6 0,-2-1 0,17-3 0,-16-5 0</inkml:trace>
  <inkml:trace contextRef="#ctx0" brushRef="#br0" timeOffset="78478">14601 6702 17337,'-9'31'900,"-2"-3"-900,1-8-270,1-1 90,26 1-180,-4 0 180,16-1 180,-10-8 90,1 6 0,-9-6 0,-2 18 270,-10 10 90,1 11-271,-17 0-89,4-2-1619,-15-26-3058,8-5 4587,0-43 0,10 19 0,1-19 0</inkml:trace>
  <inkml:trace contextRef="#ctx0" brushRef="#br0" timeOffset="78920">14817 6879 15628,'30'11'-90,"16"-20"-1979,-13-13 1844,-9 4 1,0-3 224,6-18 90,-10 0 629,-12 17 450,-8 4-179,-8 18 269,-3 0-90,-9 18-539,0 3-540,14 11 0,2 2-180,-14 3 135,19-5 0,5-1-45,5-9 0,19-3-540,18-10-179,2-18 404,-20 0 0,-1-1 225,21-12 360,-25 7 0,-2 2 1079,7 2-90,-1 2-449,-18 18-360,-3 19-540,-8-4 90,0 4 180,9-19-630,11-26-90,2 3 0,4-3-1421,7-11 1,3-3 1960,-3 10 0,1 1 0,-2 0 0,-3-1 0,-2 1 0,-1 7 0,0 0 0</inkml:trace>
  <inkml:trace contextRef="#ctx0" brushRef="#br0" timeOffset="79562">16855 6937 14549,'-11'37'4137,"2"14"-3912,9-13 0,0 2 0,0 0 0,0 1-45,1 6 0,-2 1-701,-2-7 1,-2-1 565,-1-4 0,1-2 181,0-4 0,-1-4-136,-12-4 96,16-5-545,-6-34-91,16-31 315,1 14 0,2-4-432,-2-1 1,1-3 0,1-1 506,2 3 0,0-1 0,1 0 60,-1-5 0,0 0 0,0 1-148,-1 7 1,1 1 0,1 3 147,5-8 0,1 6 270,11-3 180,-3 21 269,-8 18-179,-10 9 1453,-1 2-1633,-9 17 820,0 11-1270,-9-15-1080,7 2-2877,-6-26 4047,16-8 0,-6 5 0,7-5 0</inkml:trace>
  <inkml:trace contextRef="#ctx0" brushRef="#br0" timeOffset="80020">17561 6702 19766,'-20'0'1349,"0"0"-1169,1 0 90,-10 0-90,8 0-1,-17 18-179,8 3 0,0 19-89,1-19 89,18-3-180,11-18-360,20 0-90,19-9 360,3-10 91,-3-3 89,-11 2 0,1 12 90,1 8 0,9 0 90,0 0-180,1 0 180,-1 0-90,-9 0 629,-1 8 1,-19 3 0,-1 17-451,-9 3-89,0-1-180,0-10-89,0-11-1351,9-18-2068,10-11-6233,21-19 9764,-15 18 1,0 1-1,8-11 1,-7 14-1</inkml:trace>
  <inkml:trace contextRef="#ctx0" brushRef="#br0" timeOffset="80336">18227 6683 18057,'11'-20'2698,"-3"9"-2068,-8 11-91,-17 2-89,4 7-450,-15 8-90,8-3 90,0 5-270,10-1-719,1-16-360,26 7 179,14-18 991,10-2 89,7 0 989,-17 2-269,-3 9-360,-8 18-180,-1 4-180,1 8-990,8-2 1080,11-17 0,-15-2 0,2-9 0</inkml:trace>
  <inkml:trace contextRef="#ctx0" brushRef="#br0" timeOffset="80462">18619 6702 15718,'30'-19'2788,"16"-1"-3057,4 1-1890,-12 5 0,3-1 2017,0 0 0,-2 0 1,-11 4-1,-3 0 1,10-6-1</inkml:trace>
  <inkml:trace contextRef="#ctx0" brushRef="#br0" timeOffset="80645">19089 6291 17517,'-19'48'5307,"-1"2"-5037,9-18 0,2 3-225,4 8 0,-1 1-45,-3-7 0,1 0-1179,7 20 0,0-3-260,-8-25 0,0-1-1974,8 10 1,0-2 3412,-7-5 0,8-12 0,0-10 0</inkml:trace>
  <inkml:trace contextRef="#ctx0" brushRef="#br0" timeOffset="81081">19168 6879 17337,'19'-9'1349,"1"-2"-1798,8-17-451,-6-3 630,6-8 360,-8 9 990,-9-7 359,-3 24 0,-8 4-719,-8 28-631,-3 12-89,-9-9-269,18 4-901,22-24-1348,21 7 1033,-8-16 1,2-4 450,-5 1 0,1-1 674,4-4 0,-3-1 2069,10-12 2069,-5 17-1260,-18 2-1078,-8 27-631,-2 3-449,-9 27-180,0-6-90,0-3 0,8-11 0,3-17-90,26-11 0,5-20-45,-10 2 0,3-3 45,8-4 0,2 0-495,0-1 0,1 2-1242,3 3 0,0 3-2986,-8 6 1,-4 4 4722,5 8 0,-16 2 0,-26 7 0</inkml:trace>
  <inkml:trace contextRef="#ctx0" brushRef="#br0" timeOffset="82697">18305 6741 18327,'-11'37'1978,"-6"-21"-1798,15 36-90,-7-28-90,9 15-90,0-11 180,0-17-360,9-2 180,2-26-89,17-5 179,3-17 0,-1 8 179,-2 3 271,-17 17 90,-2 2-90,-9 18-270,0 2-1,0 9-89,0-1-90,0 1 0,9-9 0,-7-3-359,15-8-1,3-17 0,10-5 180,1-8 90,-3 1 450,-17 18 270,-2 11-91,-9 20-359,0 19-90,0 11-90,0 0-90,0-10 180,17-21-540,-4-10 181,16-18 89,-1-2 90,-6-17 90,6-3 90,-17 1 179,-3 2 91,-8 17 180,0 11-270,0 19-360,0 12 90,0-1 0,0-1-810,27-18-1169,14-3-2249,-7-14 1,2-5 4227,4 1 0,-2-2 0,6-10 0,-9 5 0</inkml:trace>
  <inkml:trace contextRef="#ctx0" brushRef="#br0" timeOffset="118524">19089 8780 17697,'26'28'1349,"16"3"-1259,-9-11 0,4-1-771,2-4 0,0 0-84,-8 5 1,-1-3-1981,-1-10 1,-1-1 2744,2 12 0,-10-18 0,-12 0 0</inkml:trace>
  <inkml:trace contextRef="#ctx0" brushRef="#br0" timeOffset="118699">19599 8623 19046,'-18'37'1619,"4"-13"0,-2 2-1574,-12 12 0,-3 2-375,8-8 0,-1 1 1,1 0-2091,0 1 1,0-1 0,-1 1 2419,-2 2 0,-1 1 0,4-4 0,5-4 0,1-3 0,0-5 0,-1 1 0</inkml:trace>
  <inkml:trace contextRef="#ctx0" brushRef="#br0" timeOffset="119537">13543 12425 14819,'28'18'2968,"11"12"-2923,-10-10 0,1 1-910,0 8 1,1-1 234,7-7 1,1-1-1512,-4 5 1,-1-2 2140,-2-11 0,-3-2 0,10 8 0,-21-18 0</inkml:trace>
  <inkml:trace contextRef="#ctx0" brushRef="#br0" timeOffset="119713">14033 12268 17247,'-24'18'1079,"0"-1"1,2 7-1,2 4-1079,1 5 0,0 3 0,1 2-1527,0 1 1,2 1 0,0 1-693,-1 7 0,0 1 1,0 0 2218,1-4 0,-1-1 0,3-3 0,2 3 0,2-5 0,-8 13 0</inkml:trace>
  <inkml:trace contextRef="#ctx0" brushRef="#br0" timeOffset="120882">17521 14307 17877,'40'39'584,"-13"-15"1,2 0-585,1-4 0,1 1-270,4 8 0,0-1-1079,3-7 0,0-1-1485,-7 1 1,-1-3 2833,1-6 0,-3-4 0,2 1 0,-12-9 0</inkml:trace>
  <inkml:trace contextRef="#ctx0" brushRef="#br0" timeOffset="121041">17952 14267 17427,'-39'26'1574,"19"-3"0,1 5-1529,-5 13 0,0 7-1149,7-8 1,0 3 0,1 0 143,-1-2 1,0-1 0,1 1 959,-1 5 0,0 1 0,3-5 0,2-7 0,2-5 0,-7 23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3:17:36.324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16463 12504 11311,'0'-22'6386,"0"-4"-4947,0 15-270,0 0-449,0 2-180,0 9 89,0 0-269,0 18-270,0 21-180,-9 4 90,8-9 0,0-2 90,-8 0-180,27-3 0,4-21 0,17-8 90,-9-17 90,-1-5-180,-19-17 180,-1 8 0,-9 3-270,0 9 360,-9 16-90,-1 6 90,-19 25-90,-1 11-90,-1-6-90,12-5-360,27-19-89,23-18 494,-6-3 0,0-4 45,-3-3 0,-3-4-119,2-5 1,-5-2 118,4-21 0,-9 12 0,-2 28 180,-18 5 269,-11 23-179,-10 11-270,-1 5 180,3 6-90,17-19-90,2-11 327,27-9-597,4 0-809,8-9-7736,-10-2 8815,-12 0 0,-8 3 0,0 8 0</inkml:trace>
  <inkml:trace contextRef="#ctx0" brushRef="#br0" timeOffset="1012">16287 8564 17247,'-9'11'2519,"-2"-2"-2339,-9-1-270,9 12 180,3 2 0,8 6-180,17-17-360,5-11 90,17-20 270,1-19 0,-24 15 0,-2-2 90,6-24 90,-12 2 0,-8 26 90,-17 5 0,-5 17 90,-17 9-270,8 10 0,3 12 0,8-18 90,18 2-90,13-24-90,20 1 360,-1-12-270,-2-2 0,-17-15 180,-2 16-270,-9 10 449,-18 4 91,-3 16-450,-10 8 0,3 5 90,8 0-90,18-5 0,4-17-270,18-9-809,0-19-2159,-9 4 3238,-3-13 0,-8 26 0,0 3 0</inkml:trace>
  <inkml:trace contextRef="#ctx0" brushRef="#br0" timeOffset="2337">14778 13425 12390,'0'-11'6026,"-1"2"-5486,-7 35-90,-12-2-180,-2 15-270,3 7 0,1-31 0,25 11-90,4-26 0,19-17 90,1-5-90,-3-17 360,-17 0-270,-2 0 90,-9 17 90,-18-4 269,-4 24-269,-8-7-90,2 18-90,8 1 90,0 10 0,18-9 0,5-2-90,25-18 90,-6-11 90,6-10-90,-17-1 0,-3 12 90,-16 1-180,-12 16 0,-10 2-90,-1 11-360,12 26-2428,19-4-6953,28 6 9770,5-19 0,-3-12 0,-12-8 0</inkml:trace>
  <inkml:trace contextRef="#ctx0" brushRef="#br0" timeOffset="5512">14111 13405 17157,'-11'9'1619,"3"-7"-1349,8 7-270,0-9 270,8 0-360,12-9 90,10-11-225,-9-1 0,-2-6 45,-4-2 0,0-3-314,4-6 1,-1-2 493,-7 1 0,0 0-245,4 4 1,-2 0 289,-6 0 0,-3 3 225,5-10-91,-9 14 271,0 19-180,0 35 766,0 7-901,0 0 0,0 1-45,0 19-45,0-24 0,0-2-135,0 4 261,17-12-981,5-27 585,1-5 0,2-5 90,-4-6 1,-1-2 44,1 1 0,-2 0 180,-4 0 0,-2 2 179,-2 1 1,-3 5-180,-8 34-90,0 5 0,0 26-1979,0-7-4767,0 7 6746,9-26 0,-7-4 0,7-18 0</inkml:trace>
  <inkml:trace contextRef="#ctx0" brushRef="#br0" timeOffset="5703">14738 13209 15718,'0'28'2339,"0"-6"-4408,0 6-6386,9-8 8455,-7-9 0,7-2 0,-9-9 0</inkml:trace>
  <inkml:trace contextRef="#ctx0" brushRef="#br0" timeOffset="6703">16816 12837 15088,'-20'13'2699,"9"11"-2249,3-31-181,8 16-89,8-18-180,3-10 0,9-12-90,-1-17 90,-4 23 0,-1 0 0,-1-25 90,13 2 270,-24 26 90,7 5 359,-9 17-359,0 17-180,0 14-270,-9-7 90,7 11-90,2-33-540,20 7-179,19-27 269,2-12 360,-16 10 0,-2-2 90,-2-6 0,-3 0 90,13-14 90,-3 12 270,-17 12-1,-2 18-179,-9 18-270,0 12-90,0-1 0,-1 1-1709,-7 14-3058,6 1 4857,2-25 0,2-9 0,7-2 0</inkml:trace>
  <inkml:trace contextRef="#ctx0" brushRef="#br0" timeOffset="7012">17345 12602 19586,'28'21'90,"-6"-3"-180,15-10 90,-15-5 90,-3 14 180,-1-6 179,-16 9 361,7 8-540,-9 2 0,0 10-360,0-10 90,0-2-90,0-17-540,8 7-899,12-16-4138,2 7 5667,6-18 0,-17 7 0,-2-7 0</inkml:trace>
  <inkml:trace contextRef="#ctx0" brushRef="#br0" timeOffset="7962">16757 8780 13110,'-20'2'4497,"9"4"-4407,3-14 0,8 8-270,8-18-270,12-3 225,-5-2 0,1-2-101,-1-4 1,0-1 280,0 0 0,-2-1 20,-2-4 0,-2 2 745,2-8-1,-2 4-269,-9 26 360,0 29-451,-9-3 287,7 39-646,-16-30 236,16 4-506,11-19-900,21-18 91,12-10 539,-18 1 1,0-3-42,-4-4 1,-1 0 535,-3-1 0,-2 2 675,6-16 809,-11 21-180,-9 10-719,0 35-180,0 7-405,0-5 0,0 3-225,0 19-2968,8-2 3325,12-27 1,-7-3 0,4-18 0</inkml:trace>
  <inkml:trace contextRef="#ctx0" brushRef="#br0" timeOffset="8471">17345 8486 17967,'11'11'1799,"-2"6"-1799,-18-15 0,7 7 90,2-9-360,19 0 90,3 0 90,6 0 0,-8 0 270,-9 0 360,-2 9 89,-9 2-179,-1 26-360,-7-13-180,-3 13 90,0-18-270,2-8-90,27 6 360,4-14 180,8 5 540,-2 1-1,-17 2-449,-2 17-180,-18 3-3058,-2-1 2968,-8-10 0,8-12 0,2-8 0</inkml:trace>
  <inkml:trace contextRef="#ctx0" brushRef="#br0" timeOffset="12271">13699 14091 8882,'-19'0'5397,"-1"-9"-4318,9 7-719,3-7 540,8 9-181,0 0-269,0 9-360,17 2 90,5 17-180,9-6 0,6 6-1080,-16-17-2068,16-2-3238,-15-9 6386,-2 0 0,-12 0 0,-8 0 0</inkml:trace>
  <inkml:trace contextRef="#ctx0" brushRef="#br0" timeOffset="12448">13856 13993 15808,'-19'39'2249,"-1"0"-2204,14-11 0,1 1-1305,-12 23-4586,6-2 5846,0 5 0,2-40 0,9 11 0</inkml:trace>
  <inkml:trace contextRef="#ctx0" brushRef="#br0" timeOffset="18145">26047 7133 11760,'-20'22'3148,"9"13"-2518,11-22 0,2 24-1,25-6-269,-14-1-90,24-2 0,11-17-270,-19-5 0,3-3-45,14-9 0,4-5-261,-15 2 1,1-1 0,2-2 185,6-3 0,2-2 0,1-1-526,2-4 1,0-1 0,1 1 645,-1 3 0,1 2 0,-1 0-30,-2 0 0,-1 0 0,-2 3 300,12 2 0,-3 5-314,-3 3 0,-4 8 359,-14 8 0,-3 4-46,1 3 1,-4 3-95,-9 7 0,-3 1 4,5-5 1,-1 0 0,-7 4 0,-1-1 90,19 5 262,-1 4-442,3-26-90,-5-5 0,4-4 0,4-9 0,2-3-90,16 0 0,3-2 123,-16 0 0,1-2 0,1 1-63,1 2 0,1 0 0,0 2 30,0 2 0,-1 0 0,0 2-42,9-1 1,-2 3 86,-5 6 0,-1 3 45,-9 2 0,-1 3-62,-4 5 1,1-1 16,3-3 0,1-2-45,9 0 0,2-3 45,8-4 0,3-6-45,-12-3 0,2-4 0,1 0 0,-1 0 0,1 0 0,-1-3 0,3-4 0,1-4 0,-3 0-90,-5 2 0,-2 0 0,-2-1-90,-4 0 0,-1 0 1,-2 1-1036,5-2 1,-5 1 1214,-1-18 0,-12 28 0,-18 1 0</inkml:trace>
  <inkml:trace contextRef="#ctx0" brushRef="#br0" timeOffset="24395">16581 12445 8522,'0'-20'2699,"0"9"-1980,0 3 91,0-1-361,0 7 181,0-16 0,0 16-181,0-7-269,0 18 0,-9-7 0,-2 7 90,-9 0-270,1 1 90,-1 19 90,1-7-180,8 6-180,2 0 270,9-15 0,0 13-90,9-23 0,10 5-270,12-16 180,-1-3-180,-1-18 270,-19 8 90,-1-16-90,-9 15 90,0 2 0,-17 12 180,-5 7 0,-17 1-180,-1 18 0,10 4-90,2 8-90,17 7 0,2-15-270,9-2-1259,9-12-4138,-7-8 5757,7 0 0,-9 0 0,0 0 0</inkml:trace>
  <inkml:trace contextRef="#ctx0" brushRef="#br0" timeOffset="25437">14777 13248 13020,'-19'-8'1978,"8"23"-1798,-6-11-90,6 16 0,0-3-90,2-6 90,9 17-90,9-15 0,2 14 0,17-25-90,-6 6-90,6-8 180,-8 0 0,-1-8 0,-8-12 90,-2-2-90,-9-6 90,0 17 90,0 2 90,-18 18-270,5 11 360,-24 10-270,15 1-90,-6 14 0,9-29 0,8 36 0,-7-45 0,16 27 0,-7-31 90,9 5-90,0-8-270,9-8-1619,-7 5-4497,16-14 6386,-16 15 0,7-7 0,-9 9 0</inkml:trace>
  <inkml:trace contextRef="#ctx0" brushRef="#br0" timeOffset="51812">27066 8270 9422,'-11'-24'5756,"-6"0"-4586,6 33-181,-9-18-269,0 7-450,1-15-270,8 6 0,2-9 0,27-8-90,21 6 90,-10 3 0,3 1 0,11 6 0,1 2-45,-3 0 0,-1 1 45,-4 3 0,-2 3 90,13 12 0,-18 19-1,-19 13-247,-4-12 1,-3 1 157,-5 4 0,-5 0 45,-2-3 0,-1-1-45,0 1 0,-2-4 0,-16 4 0,17-5-540,11-24-1618,28 7-1890,14-18 4048,8-2 0,-20 1 0,-12 1 0</inkml:trace>
  <inkml:trace contextRef="#ctx0" brushRef="#br0" timeOffset="51995">27281 8780 14549,'11'-11'0,"-2"2"0</inkml:trace>
  <inkml:trace contextRef="#ctx0" brushRef="#br0" timeOffset="52412">27928 8074 16258,'-19'-39'360,"25"17"-450,16-4 0,19 24 90,7-7 180,-17 9-91,-12 9 181,-10 2 360,-9 17-180,0 3-226,1-3 1,-2 0-135,-8 7-90,-2 19 0,-8-49 0,17 19-449,13-31-181,28 16 0,11-9-269,0 0-450,-2 0-2609,-26 0 3958,-5 9 0,-17-7 0,0 7 0</inkml:trace>
  <inkml:trace contextRef="#ctx0" brushRef="#br0" timeOffset="52579">28085 8701 18776,'-20'3'-360,"18"3"-6566,13-15 6926,20 1 0,-9 5 0,-5-5 0</inkml:trace>
  <inkml:trace contextRef="#ctx0" brushRef="#br0" timeOffset="53162">28830 7996 15178,'-20'-9'1799,"9"7"-1799,11-7-449,29 1 89,3 5 270,16-5 180,-26 16 360,-5 12 179,-17 19 91,-17 11-91,-5 0-539,7-25 0,0-2-90,-14 16 0,10-17-1619,17-4-4407,13-18 6026,28 0 0,-15 0 0,2 0 0</inkml:trace>
  <inkml:trace contextRef="#ctx0" brushRef="#br0" timeOffset="53312">28947 8564 14549,'0'0'0</inkml:trace>
  <inkml:trace contextRef="#ctx0" brushRef="#br0" timeOffset="63986">13837 14189 7173,'-11'-11'1529,"2"-6"-1079,9 15-90,0-7-1,0 9 91,0 0-180,0 9 0,-9-16-90,7 14 90,-6-16-91,8 9 271,0 0-270,0-9-90,0 7 180,0-7-90,0 9 719,0 0-539,-9-8 90,7 5 0,-7-5-91,9 8-3298,0 0 1,0 0 0</inkml:trace>
  <inkml:trace contextRef="#ctx0" brushRef="#br0" timeOffset="65003">13719 14130 15178,'-9'20'630,"-2"-9"-720,1 6 180,1-6-90,9 0 180,9-2-90,2-9-90,8 0 90,-8 0 0,7-9 0,-16 7-90,6-16 90,-8 16 0,0-15-90,0 23 0,-8-12 179,-3 14-179,-9 1-89,0-7 89,10 16 0,1-7 89,9 0-89,17-3 90,-4-16-180,16-3 180,-10-18 180,-8 8-90,-2 1-90,-9 11-90,0 9 0,0 9-90,-9-7-180,-2 7-1259,0-9 539,3 0 1,8 0 0</inkml:trace>
  <inkml:trace contextRef="#ctx0" brushRef="#br0" timeOffset="68188">13797 14071 6273,'0'0'0</inkml:trace>
  <inkml:trace contextRef="#ctx0" brushRef="#br0" timeOffset="74945">13719 14052 5824,'11'0'2068,"-2"0"-1078,-9 0 269,0 0-539,8 0-1,-5 0 91,5-9-180,-8 7-1,0-7 1,0 9 1259,0 0-1889,0 9 90,9 2-90,-7 0 90,16-3 90,-7-8-90,-1 0-1,-1 0 1,-9-8 90,0 6-90,0-16 180,0 16 0,0 2-90,-9 2-180,-2-2-180,1-2 90,1 2 270,9 2-180,0 7 180,0-9 0,0 0 0,9 0 179,-7 0-269,7 0-90,-9 0 180,0 9 0,-1 1-90,-7-7-180,6 3 90,-7-15 90,9 9-90,0 0 0,0 9-90,0-7 90,0 7 0,0-9 540,0 0-450,0 9-90,-9-16 90,7 14-90,-7-16 90,9 9 449,0 0-539,0-9 0,0 7 0,0-7 0,0 9-90,0-8 90,0 6 0,0-16 0,9 7 0,2-8 0,17-1 0,-6 0 0,15-8 0,-6-2 90,8-10-180,0 1 135,-15 20 0,0-1-231,-4 0 0,1 1 141,7-1 0,1 1 90,-4-1 0,0 0-45,4-3 0,1-1 0,-1 3 0,1 0 0,-1-7 0,1 0 0,-1 6 0,0 2-229,1-4 0,-1 0 229,-4 4 0,0 1-56,0 4 1,-2 0 55,7-22 0,8 6 0,-8 1 90,0-7-90,8 15 351,-25-6-441,13 8 180,-24 9-90,7 2 470,-1 9-380,-6 0 30,7 0-120,-9-8 90,9 5 0,-7-5 0,7 8 90,-9 0-1620,0 0 1,0 0 0</inkml:trace>
  <inkml:trace contextRef="#ctx0" brushRef="#br0" timeOffset="77608">13876 14346 17067,'9'-31'360,"19"3"-180,5 0-180,15 6 45,-24 4 0,0-1 0,0 4 0,2-1-388,3-3 1,1-1 342,-1 1 0,0-1 0,5 0 0,0 1 45,-4-1 0,1 1 0,3-1 0,-1 0-90,-3 5 0,-1 0 135,1-3 0,-1-1-45,-4 4 0,0-1-90,3-3 0,1-1 45,-4 1 0,0-1 0,4 0 0,1 1 45,-1 0 0,0-1-1,1-4 1,-1 0-45,1 3 0,-1 0 0,-4-3 0,0 0 45,3 4 0,1 1 180,0 0 0,0-1-180,1-4 0,1 0-45,11 4 0,1-1 90,-7-7 0,0-1-135,7 4 0,1 0 90,-3 1 0,-3-2 0,-7-3 0,-1 1-45,3 8 0,-1-1 0,-11-2 0,-1-2 45,4 1 0,0 0-90,1 4 0,-2-1 90,-3-8 0,1 1-90,8 8 0,-1-1 90,-7-7 0,-1-1-90,8 8 0,1 1 90,-4-5 0,0 2 0,0 7 0,0 1-45,4-4 0,-1 1 257,13-3-257,-2-8 90,-2 10-90,-15-10-90,15 8 180,-6-8-90,-1 10 0,-2-1 90,-8 1 428,0-1-2857,-9 9-6836,-3-6 9175,-8 14 0,0-5 0,0 8 0</inkml:trace>
  <inkml:trace contextRef="#ctx0" brushRef="#br0" timeOffset="79216">13876 14091 13020,'11'-30'1888,"6"-7"-1528,-6 6-270,9-8 0,-1 0 90,1-1-675,0-7 630,-6 22 0,0-1 0,-3-3 0,0 0 0,3-1 0,0 1 20,0-5 0,0 0-66,2 4 1,-1-1 0,0-7 0,0 0-406,4 8 0,-1-1 361,-3-7 0,1 0-90,7 7 0,2 1 90,-5-8 0,1 0-45,3 7 0,0 1 0,1-8 0,-2 0 0,-3 3 0,1 0 45,8-4 0,-1 0-410,-7-1 0,-1 1 455,4 0 0,0 0-90,1 0 0,-2-1 45,-2-3 0,0-1-90,7 0 0,0-1 45,-7 0 0,0 1 45,7 0 0,0 1-45,-7 3 0,0 1 90,3 0 0,-1 0-135,-7-1 0,-1 1 135,4 5 0,-1-1-90,-7-8 0,0 1 0,6 6 0,3 0-45,-1-12 0,1 0 45,0 8 0,1 0 30,-3 8 0,2-1 0,-1 2-30,6-10 0,0 1 0,5-3 0,-1-1 89,-4 0 1,0 1-90,0 3 0,-2-1 45,-7 2 0,-2 0 0,1 1 0,-1 0-45,0-1 0,0-1 0,-4 0 0,2 0 0,6-4 0,1 1 0,-4 3 0,0 1 0,0 0 0,1 0 0,3-1 0,-1 1-166,-8 5 0,1-1 166,7-4 0,1 2 0,-3 6 0,-1 1 0,4-8 0,1-1 0,0 0 0,-1 0-444,1-1 1,0-1 443,-4 7 0,0-1 0,-1 0-45,2-11 0,-1 0 45,0 9 0,0-2 0,-2 0 45,-2-11 0,-2 0-45,4-4 0,0 1 0,-4 8 0,-1 1 0,1 0 0,0 1-75,-1-1 0,2 1 75,3 3 0,0-1 0,-4-7 0,2 0 0,6 8 0,1 0-45,-8-4 0,0 1 187,3 7 1,0 2-143,-4-4 0,-1 0 45,1 7 0,0 1-45,-1-4 0,2 0 113,3 4 0,0 1-158,-3 0 0,0 0 45,3-5 0,0 0 0,1 3 0,-2 1 0,-2 1 0,0-1 0,3 1 0,0 2 1014,6-6-924,0-4 776,-10 17-1046,-1 10 810,-9 1-810,9 9 166,2-9-616,0 7-269,6-15-900,-6 14-5397,0-5 7196,-2 8 0,-9 0 0,0 0 0</inkml:trace>
  <inkml:trace contextRef="#ctx0" brushRef="#br0" timeOffset="102545">14131 12582 10321,'-20'-28'4947,"9"15"-3508,3-5-179,8 18 449,0 0-1170,0 9-359,-1 28-90,-7-11-45,7 5 0,0 1-135,-8 1-269,9 15-2160,0-18-3238,0-1 5757,0-19 0,0-1 0,0-9 0</inkml:trace>
  <inkml:trace contextRef="#ctx0" brushRef="#br0" timeOffset="103036">13935 12327 14549,'-20'-11'3148,"0"2"-2608,1 27-91,-9 4-179,16 4 0,2 4-180,-4 0 0,-1 1 45,1 12 0,0 1-90,3-3 0,0-1-45,1 4 0,1-1-45,3-3 0,3-1 135,1 0 0,4 0-180,5-8 0,4-1-45,2 1 0,4-5-135,33-5 45,-17-10 0,2-4-532,-1-5 0,2-4 577,3-10 0,0-2 135,1 3 0,-2-2 45,-2-14 0,-2-3 45,-3 6 0,-3-2 0,-7-2 0,-3-3-45,-2-2 0,-4-1 45,-5-1 0,-3 0-45,1-8 0,-1-1 135,-4 3 0,0 1 45,1 1 0,-2 0 0,-7 4 0,-2 2-1,-12-17-179,0 29 0,-4 3 0,-24-2-1277,17 15 0,-1 2 1277,2 2 0,3 2 0,-13-1 0,16 0 0</inkml:trace>
  <inkml:trace contextRef="#ctx0" brushRef="#br0" timeOffset="103880">17443 11955 16078,'28'-11'629,"3"2"-539,8 0 0,0 7 90,-8-6 0,-3 8 0,-8 0 270,-1 0 0,-8 8-181,-2 3-179,-18 26 0,-11-4-45,6-9 0,-2 0-45,-15 15 0,-6 0 0,16-8 0,1-3 90,20-8-90,20-10 90,19-1-720,2-9-449,-12 1 0,-1-2-4588,13-8 5667,7-10 0,-26 6 0,-5-5 0</inkml:trace>
  <inkml:trace contextRef="#ctx0" brushRef="#br0" timeOffset="104328">17756 11700 13020,'-29'0'2293,"-1"0"1,-20 0-1979,17 3 0,1 3 314,-11 13-269,9-2 0,2 5-46,10 6 1,3 3-852,-6 7 0,2 3 626,6-2 1,4 2-45,1 7 0,4 0-45,5-3 0,6-1 0,9-3 0,4-1-158,3 0 0,4-4 23,8-8 0,5-6 90,3-4 0,1-5-270,4-2 0,1-5 45,0-8 1,0-5 134,3 0 0,-1-5-360,-5-10 1,-3-4 539,2 2 0,-4-4 29,-9-9 0,-6-3-29,-1 7 0,-5-3 0,-8-11 0,-5-2-45,2 8 0,-1-1 135,-3-6 0,-2 0-135,-2 12 0,-3 3 241,-6 2 1,-4 3-1591,-3 2 0,-4 4 1349,-6 5 0,-1 3 0,-2-5 0,5 10 0</inkml:trace>
  <inkml:trace contextRef="#ctx0" brushRef="#br0" timeOffset="105262">15993 7682 15718,'17'-32'540,"22"5"-450,14 27 359,-3 0 271,-13 0-180,-26 9-270,-3 11-91,-8 2-179,-9 23 0,-1-21 0,-19 13 0,7-17-179,-6-9-1,17 6 0,3-15 90,25 16 90,14-7-90,10 8 270,-2 1 180,-11 8 89,-17 3 181,-2 17-360,-27-7-180,-3-2-90,-10-11-2159,3-25-3868,17-6 6027,2-25 0,9 15 0,0-4 0</inkml:trace>
  <inkml:trace contextRef="#ctx0" brushRef="#br0" timeOffset="105695">15953 7310 11850,'-50'0'2159,"21"6"0,1 5-1440,-13 20-494,16-4 0,2 4-45,3 3 0,1 2-90,-1 7 0,1 1-682,3 0 0,1 2 682,0 2 0,2 2 45,6-2 0,3 2-90,1 3 0,6 0-45,12-2 0,7-1-30,-4-17 0,2 1 0,4-3-60,5-3 0,5-1 0,1-4-389,0-4 0,1-2 0,2-3 299,3-2 0,2-3 0,-1-2 60,-2-1 0,0-3 0,0-3 0,0-5 0,-1-5 1,-1-1-422,14-6 0,-6-7 451,-8-12 1,-6-7 89,-11 12 0,-1-1 0,-5-3 179,-4-3 1,-5-1 0,-1-1-193,2-3 1,-1 0 0,-2 0 222,-1 0 0,-3 0 0,-3 1-31,-3-1 1,-3 0 0,-2 2-32,-6-11 0,-7 4-238,-13 5 0,-5 8-556,3 12 0,-2 6-3222,-7 4 0,0 9 3868,6 16 0,3 2 0,-13-7 0,17 19 0</inkml:trace>
  <inkml:trace contextRef="#ctx0" brushRef="#br0" timeOffset="120057">13758 14287 5824,'0'0'0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3:20:09.459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15797 10073 11850,'-3'-30'1080,"14"-7"-900,20 6-1,-8 8 1,2-2-180,0-3 0,0-2 135,8-8 0,2-3-773,-12 12 0,0 0 0,0-2 818,3-4 0,0-1 0,1 0-31,-1 0 1,0-1 0,0 1-120,0 3 0,1 0 0,-2-1 60,-1-1 0,-1-1 0,0 3-245,12-4 1,-2 2 154,-8-4 0,0 2-152,-1 11 0,0 1 197,-9 1 0,0 1-135,13-8-90,-8 11 44,-9 12-2743,-3 8 3129,-8 0 1,0 0 0,0 0 0</inkml:trace>
  <inkml:trace contextRef="#ctx0" brushRef="#br0" timeOffset="539">17443 10269 10951,'0'-39'2788,"0"0"-2248,0 0 89,0 8-269,-18-15-1466,-12 5 1151,6 13 0,-2-3 0,-4-6 0,1-2-45,-1 0 0,1-3-30,9 11 0,1-2 0,-1-1 60,-2-1 0,-1-1 0,1 1-60,2 1 0,0 1 0,-1 0-614,-4-3 0,-2 0 0,3 1-571,-3-10 1,1 1-1890,-2-1 1,0 2 3157,7 7 0,3 3 0,-4-9 1,4 16-1</inkml:trace>
  <inkml:trace contextRef="#ctx0" brushRef="#br0" timeOffset="1448">16874 12249 9602,'-19'0'4317,"-1"0"-3777,1-18-360,8 5 179,2-24-269,0-2-45,5 11 0,-3-3-45,-6-3 0,-2-2-45,1-7 0,-2-1 45,-7 4 0,-2 0-450,1-9 1,-2 2-226,-8 10 1,0 2-1469,7-4 1,2 2 2142,-1 10 0,4 4 0,2-8 0,12 14 0</inkml:trace>
  <inkml:trace contextRef="#ctx0" brushRef="#br0" timeOffset="2081">18462 12954 13649,'-28'0'3058,"-3"0"-2518,-17 0-180,-2-8-270,13 3 0,-2-1 0,-1-8 0,-1-1-90,-11 1 0,-3-2-869,17 1 1,-1-1 0,-1-1 868,-5-2 0,-1 0 0,-1-2-150,-1-2 0,-2 0 0,0-1 15,11 7 0,0-1 0,-1 1 0,1 0-285,-10-6 0,-1 0 1,1 1-91,3 2 0,0 1 1,1-1-648,8 4 1,0-1 0,3 0 1156,-13-8 0,7 2 0,-2 2 0,16 3 0</inkml:trace>
  <inkml:trace contextRef="#ctx0" brushRef="#br0" timeOffset="2805">19168 14326 12570,'-20'0'3148,"0"-9"-1979,9 16-359,-6-22-180,-3 4-361,-10-20-224,11 8 0,-1-2 0,-4 1 0,0-2-45,-5-3 0,-1 0-706,-4-5 1,-2 0 735,8 8 0,-1 0 0,-1 0-60,-2-3 0,-1-1 0,0-1 0,-3-3 0,0-3 0,-1 2-558,6 8 1,-1 0 0,0 0 0,1-1 497,-2-5 0,2-1 0,-1 0 1,-1 0-1,-1 1 0,0 0 0,-1 1 0,1-1 0,0-1 0,-1-1 0,1 1 0,0 0 0,0 2 0,-1 0 0,1 0 0,0 2-90,1 1 0,1 2 0,0 0 1,0 1-291,-10-8 0,-1 2 0,2 0 80,4 2 0,1 1 1,0 1-271,2 1 0,2 1 1,0 0-2275,-8-9 1,2 1 2933,2-2 0,4 4 0,0-1 0,5 7 0</inkml:trace>
  <inkml:trace contextRef="#ctx0" brushRef="#br0" timeOffset="3615">20265 13327 17067,'-9'-22'2069,"-10"-4"-1619,-21 6-270,16 5 0,-2 0-823,-6-1 0,-3 1 643,-3-4 0,-3 1 90,-7 3 0,-2 0-60,15 2 0,-1-1 0,-2 1-60,-6 3 0,-1 0 0,-1 0 0,3-3 0,0 0 0,-1 2 30,-10 3 0,-1 2 0,0-2-843,2-6 1,1-2 0,-2 0 797,11 8 0,-1 0 0,-1 1 0,1-2-23,-2-4 1,0-2 0,-1 0-1,1 1-22,-3 1 0,0 1 0,0 0 0,0-1-285,-3-1 1,0-1 0,0 0 0,1 0 284,-1 1 0,0-1 0,1 0 1,-1 0-24,-2 1 1,0-1-1,1 1 1,0-1-326,5 0 0,1 0 1,0 1-1,0-1 235,-2 0 1,0 1 0,0-1-1,2 0 44,6 1 0,1-1 1,1 0-1,0 0-351,-11-4 1,1-1-1,2 0-1229,9 4 0,2-1 0,2 0 1981,-12-8 0,5 2 0,-1 2 0,16 3 0</inkml:trace>
  <inkml:trace contextRef="#ctx0" brushRef="#br0" timeOffset="4657">13758 14032 11221,'9'-2'3418,"11"13"-2699,10 19-404,-3-6 0,3 0-45,0 1 0,1 0-965,7 5 1,2-1 739,4-3 0,0-2 0,0 5 0,1-1-45,0-7 0,-1-1-90,-4 5 0,-2-2-591,-7-7 1,-3-1-2063,-3-1 0,-2 0 2743,7 6 0,-10-9 0,-11-3 0</inkml:trace>
  <inkml:trace contextRef="#ctx0" brushRef="#br0" timeOffset="5098">15483 14346 17967,'-9'30'1709,"-10"-1"-1439,-21-10-270,-10 1-715,21-11 0,-1 1 625,-3 4 0,-1 1-450,-1-1 0,0 2-629,-4 3 0,0 1-777,-1 4 0,1 0 1946,3-3 0,3 0 0,-9 9 0,16-12 0</inkml:trace>
  <inkml:trace contextRef="#ctx0" brushRef="#br0" timeOffset="5547">14444 15424 12570,'0'-29'419,"0"1"1,4-6 0,1-2-330,4-11 0,2-4-1241,-2 11 1,1-3 0,1 0 1180,2-3 0,0-1 0,0 1-60,0-1 0,0 0 0,1 1-588,-1 3 0,0 1 0,0 1-2530,2-10 0,0 4 3308,0 15 1,-1 3-1,-4-8 1,-1 28-1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3:20:53.406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16581 10152 10951,'0'-20'1349,"0"9"-899,0-6 89,0 15-89,0-16-90,0 16 180,0-7 89,0 9 91,0 0-720,0 9 0,0 2 0,0 8 0,0 1 0,8-9 90,3-2-90,0-9 90,7 0-90,-16 0 90,6 0 90,-8 0-180,0 0 90,0-9 0,0 7-1,-8-7-178,5 18 178,-14-16-89,15 22 90,-16-21-90,16 15-90,-6-9 270,16 0-270,3 0 180,0 0 0,7 0-90,-16 0 0,6-9 90,-8 7-90,0-16-90,0 25 90,-8-14 0,-3 7-90,0 16 0,-7-21 0,16 31 180,-6-23-180,8 5 90,8-8 0,3-8 90,0-3-90,7-9 90,-16 0-180,6 10 270,-8 10-180,-8 2 0,-3 6 0,-9 1 0,1-7-90,8 16 90,2-16-90,9 7 270,0-9-360,9 0 180,2-9 180,-1-2-180,-1 0 0,-9-6 90,0 6-180,0 0-90,0 11 270,-9 2-270,-1 7 91,-1 0 178,2 1-268,9 1-1,9-2 90,2-9 180,8-9 90,-8-10-1,-2 6 91,-9-13-180,0 32-180,-9-12-269,-2 23-2880,-9-6 3239,1 0 0,8-3 0,2-8 0</inkml:trace>
  <inkml:trace contextRef="#ctx0" brushRef="#br0" timeOffset="5476">16482 9760 15358,'20'-9'360,"0"-2"-360,-1-17 90,1-3-90,0-17-90,-1 7 270,-8-7-90,-2 9 180,-9 8 90,0 12-91,0 10 181,0 27-180,-9 3-90,7 18-90,-7 1-90,9-18 0,18-5-540,12-17 270,-5-11 0,0-4-412,25-9 592,-28-7 0,-4-3 90,10-10 45,-21 16 0,-3-1 135,4-10 89,-8 17 271,0 5 0,0 43-1,0 15-359,-8 12-180,7-24 0,-1-2-180,-6 13-1708,8-10-3869,8-10 5860,3-12 0,0-8 0,-2 0 1</inkml:trace>
  <inkml:trace contextRef="#ctx0" brushRef="#br0" timeOffset="6992">16992 9564 16797,'31'-11'0,"-3"2"90,0 9-90,-15 0-90,14 0 270,-17 0-90,1 0 0,-2 9 0,-9 2 0,0 8 0,-18 1-90,5-1 0,-15-8-90,17 7 0,-6-16 90,15 7-540,-7-9 271,18 8 89,10-5 180,3 14 180,-2-15 449,-12 16 181,-8-16-91,0 15-269,0 3-180,-8-7-270,-3 4-540,0-8-3058,-7-16 3598,16 14 0,-6-16 0,8 9 0</inkml:trace>
  <inkml:trace contextRef="#ctx0" brushRef="#br0" timeOffset="9792">14601 14463 7083,'-20'-8'2159,"10"5"-1260,1 3 181,0-6-181,7 12 1,-7-23-181,9 15-89,0 2-1,-8-7-179,5 14 0,-5-7-180,-1-7 90,7 23-91,-16-23-179,16 33-90,-15-21-90,15 21 90,-7-24 0,9 15 180,9-14-180,-7 5 0,15-8 0,-6-8 0,9-3 90,-9-9 0,-3 0 0,-8 10-90,0 9 90,-8 4-90,-3 5 0,-9-16 0,9 5 0,2-5 0,9 8 90,9 0-90,2 0 90,0-9 0,6-2 0,-14 0-90,5-6 0,-8 15 0,0-7-90,0 18-989,-8-16-2699,5 22 3778,-5-21 0,8 15 0,0-9 0</inkml:trace>
  <inkml:trace contextRef="#ctx0" brushRef="#br0" timeOffset="10642">14307 14150 9961,'-11'11'2429,"3"6"-1709,16-15-271,3 7 91,9-9-450,-1-9 180,-8-2-90,7-8-90,-7-9 0,8 6-1,-8-15 1,6 6-180,-14-8 180,5 0 180,-8 8 360,0 3-270,0 17-90,0 2 89,0 9 1,0 9-270,9 19 0,2 5-90,9 6 180,8-10-180,-6-18-270,15-3 0,-16-16 180,17-21 90,-25-12 45,0 12 0,0-1-45,-11-20 0,7 11 0,-10 19 90,1 11-180,0 27 90,0 12-1529,0 20-1529,0 1 3058,0-12 0,0-20 0,0-10 0</inkml:trace>
  <inkml:trace contextRef="#ctx0" brushRef="#br0" timeOffset="10917">14836 13954 15088,'11'19'3688,"-2"1"-3148,-9 8-270,0 3-180,0 8-270,0-8-810,0-3-2877,0-9 3867,0-8 0,0-2 0,0-9 0</inkml:trace>
  <inkml:trace contextRef="#ctx0" brushRef="#br0" timeOffset="11783">14679 13915 14639,'-19'30'1259,"8"7"-1169,2-6-90,9 8 90,0 0-180,9-8-630,2-3-1259,0-9-3687,6-8 5666,-6-2 0,0-9 0,-2 0 0</inkml:trace>
  <inkml:trace contextRef="#ctx0" brushRef="#br0" timeOffset="15749">17619 12406 15988,'-11'8'360,"3"3"-360,8 17 0,0-6 90,0 7 90,17-19-91,-4-1 1,16-9-180,-19 0 180,-1-9 90,-9-1-180,0-10 0,0 0 0,0 18 0,-17-4 0,4 14 0,-16-8 0,10 18 0,-1-14 0,9 22 0,11-15 90,20 0 0,2-2 0,6-9 0,-17-9-90,-2 7 90,-10-16-90,1 8 0,0 7 0,-8-3 0,-3 14-90,-9-16 0,9 6 90,3-16 0,8 7 0,0-8 0,8-1 90,-5 9-180,5 3 90,-8 8 0,0 8 0,-8-6-90,-3 24 0,-9-30 180,9 28-180,2-30-180,9 14 270,9-16 0,2-12-90,0-2 180,-2 3-180,-9 19 90,-9 2-89,-11 6-811,-1-16-2968,1 6 3868,11-7 0,9 9 0,0 0 0</inkml:trace>
  <inkml:trace contextRef="#ctx0" brushRef="#br0" timeOffset="16734">17619 12406 13829,'-8'10'1169,"5"17"-1169,-14-14-90,15 15 180,2-8-90,11-1 0,17-8 180,-6-2-90,6-9 0,-17 0 0,-2-9 90,-9-2-180,0 0 90,0-6 90,0 23 0,-9-12 0,-2 14-270,-9 1 90,1-15 0,8 21-90,11-22-630,11 16-1439,17-9 2159,-15-9 0,5 7 0,-18-6 0</inkml:trace>
  <inkml:trace contextRef="#ctx0" brushRef="#br0" timeOffset="19860">18070 12562 7443,'-20'0'1439,"1"0"-899,-1-8 629,9 14 90,-6-21-89,15 30-91,-16-30-270,16 30 1,-15-30-270,15 30-450,-16-30-90,16 21 180,-7-14-90,9-1-90,0-2-90,18-8 90,-5-10 90,24-10-461,-15-2 371,-8 13 0,0-1 0,6-21 0,-14 20 0,-2 1 180,5-12 269,-9 4-179,0 26 90,0 11-180,0 19-90,0 12 281,0 8-461,9-8-90,10-12-630,21-10-269,10-26 407,-25 3 0,0-3 447,0-2 1,-2-3 114,-7-2 0,-2 0 290,6-15 360,-12 17 359,-8 4 1,0 18-540,0 35 168,-8-9-528,7 10 0,-1 2-360,-15 6-1889,15 4 2282,11-20 1,-5-17 0,14-2 0</inkml:trace>
  <inkml:trace contextRef="#ctx0" brushRef="#br0" timeOffset="20262">18619 12366 15268,'9'-11'1799,"-7"11"-1079,6 11-91,-8 9 1,0 0-270,0 17-180,-8-5-90,-3 7-180,-9-19 90,9-3 90,3-6-360,34 0-1169,-2-2-2789,24-9 4228,0 0 0,-24 0 0,2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3:21:42.195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6350 7075 15988,'37'-9'764,"-9"3"1,3 1-675,8 0 0,3-1-1117,6-3 1,2 1 1026,-1 6 0,0 2 0,-4-5 0,-1 1-99,-4 3 0,-2 2-441,-7-1 0,-3 0-1612,20 0-4144,-18 0 6296,-1 0 0,-18 0 0,-3 0 0</inkml:trace>
  <inkml:trace contextRef="#ctx0" brushRef="#br0" timeOffset="258">6957 6918 16258,'29'-6'135,"-1"1"0,25 5 89,-23 8 1,-2 4 135,-2 1 0,-4 4 270,0 22-361,-5 0-89,-17 1-90,0-1-450,0 0-2608,-8-8 2968,-3-12 0,0-10 0,2-9 0</inkml:trace>
  <inkml:trace contextRef="#ctx0" brushRef="#br0" timeOffset="665">8212 7016 14998,'-20'0'4318,"1"0"-3868,-1 9 269,-8 10-359,6 20-270,7-14 0,2 0-276,2 5 0,2-1 96,-11 21-539,10-2-1350,18-17-2788,23-12 4767,-2-17 0,1-4 0,5 0 0,0-7 0</inkml:trace>
  <inkml:trace contextRef="#ctx0" brushRef="#br0" timeOffset="948">8525 7016 19496,'-19'39'540,"8"9"-540,-6-15-450,23 4-270,5-26-269,20-3-1,8-25 721,-9-5 448,-1-8-89,-19-7 0,-1 15-90,-9 2 90,-17 11-360,3 1-1978,-14-3-2430,17-9 4678,3 9 0,8 3 0,0 8 0</inkml:trace>
  <inkml:trace contextRef="#ctx0" brushRef="#br0" timeOffset="1273">8780 6996 18057,'9'50'3058,"-7"-2"-3058,7-9 0,-9 1 180,9-19-90,-7-3-270,15-18-180,3-26-90,10-7 35,-6 5 0,0-3 280,-3 1 0,0 1 140,3 8 1,0 1 354,6-8 269,-10 28 1,-3 28-180,-15 5-405,2-5 0,1 0-135,4 5 0,-7 4-989,24-26-1245,-13-2-6401,33-18 8746,-14-11 0,-1 7 0,-14-4 1</inkml:trace>
  <inkml:trace contextRef="#ctx0" brushRef="#br0" timeOffset="2632">9407 7035 18057,'-8'31'1979,"5"-3"-1800,-5-8 91,17 8-90,1-15 90,10 13-90,8-23-360,3 5 90,8-16 0,0-21 90,1-3 0,-24 4 0,-2-1 45,1 4 0,-2 0-45,7-25 90,-9 11 0,-3 10 90,-8 10-90,0 8 90,0 2-90,0 9 269,0 0-359,0-9 0,0 7 90,0-6-90,0 8 0,0 0-90,9 0 90,-7 0 0,7 0 0,-9 0 180,0 0-90,9 0-90,-7 0 0,7 0 0,-9 0 630,0 0-540,0 8-90,0-6 90,0 7 0,0 0-90,0-7 90,0 7 0,0-1-90,0-5 0,0 5 90,0-8 0,0 0 0,0 9 0,0-7-1,0 16 1,0-8-90,0 10 0,0 0-90,0-1 90,0-8 0,0 7 0,0-8-89,8 1-91,12-2-90,2-9-90,15 0 180,-7-9-180,1-10 180,6-12 90,-15-8 90,-3 9 90,-10 1 0,-9 10 0,0 8 0,0 2 0,0 9 180,0 17-270,-9-12 180,7 38-270,-16-36 180,16 36-180,-6-29 0,8 5 180,8-1-90,3-8 90,9 1-180,-1 7 0,-8-16 90,7 7 90,-16-9-90,7 0 0,-9 0 0,8 0 90,-6 0-180,7 0 0,-9 8 270,9-5-180,2 5-180,0-8 0,6 0-360,-6 0-359,9-8-1620,-1-3-3327,1-9 5846,-1 0 0,-8 10 0,-2 1 0</inkml:trace>
  <inkml:trace contextRef="#ctx0" brushRef="#br0" timeOffset="2899">10309 6918 21025,'20'30'1349,"-10"-1"-1259,-1-18 0,-9 6 90,0-15-90,0 7-270,9-9 0,-7-18-629,24-3 359,-4-19-1709,17 10-450,-15 10 1,0 3 2608,18 4 0,-12-4 0,-13 17 0</inkml:trace>
  <inkml:trace contextRef="#ctx0" brushRef="#br0" timeOffset="3440">10760 6820 22464,'-20'19'0,"0"1"-360,1-9-179,8 15-271,11-22 1,28 23 899,23-8-472,-17-5 0,1 3 382,1 1 0,-2 3-43,-2 1 0,-5 4 357,-10 2 1,-4 3 45,-1 3 0,-6 1-90,-12 0 0,-6 0-46,-2 0 1,-3-3-90,-2-5 0,-3-4-45,-2-1 0,0-4-810,-6 1-359,1-27-630,19-23 1169,10-1 1,8-3 404,13-9 0,6-2-15,-5 10 0,2 0 0,2-1-810,6 0 0,1 1 0,0 1 660,-2 1 0,-1 1 0,-1 2 1020,7-6 0,-3 4 567,-11 7 1,-5 4 511,1 2-234,-27 29-845,-11 22-270,-2 19-360,-6-9 0,17 5-270,20-33-450,30 4 90,-10-15 1,4-4 134,9-1 0,3-2-2878,-5-1 0,0 1 3283,1-1 0,-3 1 0,3-4 0,-15 9 0</inkml:trace>
  <inkml:trace contextRef="#ctx0" brushRef="#br0" timeOffset="16153">13837 14091 14009,'-11'-2'1709,"-7"-13"-1259,16 21-90,-6-15 89,8 9-179,0 0-270,0 9 0,0-7 0,0 7 90,0-9-90,8 0 90,3 0-90,9 0 90,-9 0 90,-3 0-90,-8 0 0,0 0-90,0-9 90,0 7-90,0-7 90,0 18-270,-8-15 270,5 21-180,-5-22 90,8 16 90,0-9-180,8 0 90,-5 0 90,14 0 90,-15 0-270,7 0 360,-9-9-270,0 7 0,0-7 0,0 18 0,-9-15 0,7 21-90,-15-22 90,14 16-90,-5 0-900,8-7-2248,0 7 3238,8-9 0,-5 0 0,5 0 0</inkml:trace>
  <inkml:trace contextRef="#ctx0" brushRef="#br0" timeOffset="17978">13876 14130 11850,'-20'-19'1529,"9"8"-1169,3 2 0,8 9 719,0 0-989,0 9 90,0-7 0,0 7-90,0-9 2069,0 0-2069,8 0 90,3 0-180,9 8-90,8 3 180,3 9 0,8-9-90,0 6 90,9 3-90,2 2-194,-20-8 1,-1 0 193,21 5 45,-21-9 0,-1 0-45,13 10 180,7-1 90,-9 1 0,-8-9-90,-3 6-180,-8-15-90,-1 7-180,-8-9-873,-2 0-3804,-1 0 4947,-5 0 0,5 0 0,-8 0 0</inkml:trace>
  <inkml:trace contextRef="#ctx0" brushRef="#br0" timeOffset="25378">13876 14091 9242,'-9'22'1709,"-2"-14"-1529,0-1 179,-6-22-269,15 30 90,-7-13-180,0 9 180,7-2-90,-6-9 90,16 0-90,-6 0 0,16 0-90,-16 0 90,16-9 0,-16-2 0,6 0 360,-8 3-1,0 8-89,0 8 90,-8-6-540,-3-2 180,0 7-90,-7-22 90,16 21 0,2-14-90,2-1 0,16 7 90,-16-16 269,7 16 1,-1-7-270,-5 9 0,5 0-180,-8 0-990,0 0 1,0 0 0</inkml:trace>
  <inkml:trace contextRef="#ctx0" brushRef="#br0" timeOffset="27028">14366 14463 15538,'-11'0'90,"11"9"0,2-7 0,16 7-90,-7-9-90,8-9 180,1 7-90,-9-15-90,-3 6 180,-8-9-90,0 9 180,0-6-270,0 15 180,0 2 0,-8 2 90,-3 24 90,-9-13-360,0 24 90,1-24 90,8 13-90,11-23 179,20 5-179,1-8 90,17-8 0,-17-3 0,-1 0 90,-11-7-90,-10 16-90,1-15 0,0 23 0,-17-12 0,4 6-180,-7 6-1079,3-21-2699,15 21 3958,-7-14 0,9 8 0,0 0 0</inkml:trace>
  <inkml:trace contextRef="#ctx0" brushRef="#br0" timeOffset="28300">15307 14307 16528,'-20'0'1169,"0"-9"-899,9 15 0,-6-21-1,15 30-89,-15-30-90,14 22 0,-5-7 90,-1-7-90,7 22-180,-16-21 180,-1 23 0,-3-15-90,-15 16 0,-2-7 180,-3 8-225,10-9 0,-1 0-92,7-1 1,0 2 91,-8 3 0,0 0 135,0-3 0,0 0-90,4-1 0,0-1 0,-5 0 0,2 0 90,-17 2-180,11-1-899,11-1-1889,8-18-5758,9 7 8636,11-6 0,2 8 0,7 0 0</inkml:trace>
  <inkml:trace contextRef="#ctx0" brushRef="#br0" timeOffset="38304">14483 15326 20036,'-5'-30'299,"0"1"1,0-4 0,1-2-210,3-3 0,2-2-1014,3-4 1,1-1 923,-4-4 0,0 0-90,3-1 0,1 2-540,-5 7 1,-1 1-1275,1 1 1,0 2 1903,0-4 0,0 12 0,0 21 0</inkml:trace>
  <inkml:trace contextRef="#ctx0" brushRef="#br0" timeOffset="39968">15816 10093 9512,'-19'2'6116,"8"5"-5396,2-16 359,9 9-90,0 0-359,17 0-180,14 0-225,-3 4 0,3 1-225,3-4 0,2 0-430,7 3 1,1 0 519,0 1 0,1-1-90,0-3 0,-1 0 45,5 8 0,-2 0-45,-10-8 0,-2 0-135,4 4 0,-2-1-225,13-4-539,-11 0-2609,-19 0 3508,-11 0 0,-9 0 0,0 0 0</inkml:trace>
  <inkml:trace contextRef="#ctx0" brushRef="#br0" timeOffset="41183">16424 11347 12570,'0'-19'2698,"0"8"-1708,0-7-271,0 7-179,0 1-90,0 1-360,0 9 180,0 8-181,-9-5 91,-2-3-180,0 15 0,-6-19 0,15 21 0,-7-17 90,26 0-90,-3 0 90,23 0 0,-16-9 90,-1-2-180,-11-8 180,-9-1-90,0 9-90,0 11 0,-9 2 270,-2 7-270,-9-9 0,1 0 0,8 9 0,2 2 90,9 0 0,18-3 0,-5-8 0,15 0 90,-17-8-91,-2 6 91,-9-16-90,0 16-180,0 2 90,-9 2 0,-11 7 0,-2-1-90,-6-5 90,17 5 0,3 1 0,-1-15 90,7 12-180,-7-15-449,9 9-1710,0 0-4947,9-8 7196,-7 6 0,7-7 0,-9 9 0</inkml:trace>
  <inkml:trace contextRef="#ctx0" brushRef="#br0" timeOffset="41748">16424 11386 15808,'-9'13'2159,"7"3"-1620,-7-25-179,9 9-90,0 0 0,0-9 0,0 7-180,0-24 0,0 13-90,0-33 180,0 5-545,4 13 0,1-3 455,0-6 0,1-2-135,4-1 0,-1-1 45,-3-11 0,-1-2 135,4-1 0,0 1-75,-5 15 0,-1-1 0,1 1-15,1-16 0,0 1-420,5 5 1,-2 0 374,-7 4 0,0 3-46,4 10 0,-1 3 46,-4-19 90,0 20-90,0 8 565,0 9-565,0 3 881,0 8-1331,0 8-865,0-5-2193,0 14-4767,0-15 8275,9 7 0,-7-9 0,6 0 0</inkml:trace>
  <inkml:trace contextRef="#ctx0" brushRef="#br0" timeOffset="43407">16443 11386 17607,'20'0'1259,"-9"0"-899,6 0 0,-15 0-90,16 9 89,-16-7-269,16 16 0,-8-7 0,19 8-90,1 1 90,10 8-90,7-6-506,-5 15 506,-14-18 0,0 1 270,1 4 0,1 2-270,8 3 0,3 1 30,-12-8 0,0 1 0,2 0-30,4-1 0,1 1 0,0 1 0,0 4 0,0 2 0,1-1-614,1-1 0,2-2 0,-1 1 584,1 2 0,-1 0 0,0 0 60,-2-3 0,-1 0 0,0 0-381,-3 0 0,0 1 0,-1-1 351,8 9 0,-2-1 0,-7-4 0,-3-1 0,-3 1 0,-2-3 0,7 6 0,-12-10 0,1-1 0,20 0 90,3 6 3,-14-17 0,0-2-93,14 11 1565,6-1-1475,-18 1 1236,-2-1-1326,-8 1 0,-9 0 0,6 8 507,-6-15-327,9 13 176,-1-15-176,-8 9 90,7-1-180,-16 1 180,15-9-90,-6 6 0,9-6-90,-9 9 0,6-1-90,-6-8 0,9 6 90,-1-14-90,-8 5 90,6-8-180,-14 0-270,5 0-1079,-8 0-61,0 0 1,0 0 0</inkml:trace>
  <inkml:trace contextRef="#ctx0" brushRef="#br0" timeOffset="43932">18423 12837 15898,'-20'0'3508,"1"0"-2878,-1 8-361,0 12-179,1-7 0,8 13-180,11-15-90,20 0 1,10-2-1,9-9 180,-8-9 180,-3-2 269,-17-17-359,-2 6-180,-9-6-90,-9 8-2608,-11-8 2788,-10 6 0,8 2 0,4 12 0</inkml:trace>
  <inkml:trace contextRef="#ctx0" brushRef="#br0" timeOffset="45223">18286 12758 17157,'0'11'1529,"0"7"-1349,0-7 90,0 8-360,0 1 180,8-1-90,3-8-90,18-2-90,1-9 360,1-9-180,-12-2 90,-1-8 0,-16 8 180,6-7 90,-8 25-1,-8-14-89,-3 16-270,-18-9 0,8 17-90,-8-12-359,19 12-991,1-8-4676,9-7 6116,9-2 0,-7-2 0,7-7 0</inkml:trace>
  <inkml:trace contextRef="#ctx0" brushRef="#br0" timeOffset="46799">16443 11347 9781,'-10'-39'2789,"1"-9"-1980,9 7-89,0-7-180,0 0-91,0-2-1054,3 17 0,3-2 650,-2 1 0,2-1 0,4-8 0,0-1 45,-4-1 0,-1 0 135,4 1 0,-1-1-46,-2-3 1,-1 0 0,5 8 0,0 0-135,-4-4 0,-1 0-45,-1 9 0,0 1-56,1 0 0,-1 0 101,-4 4 0,2 1-135,16-21 444,-16 11-264,7 2-90,-1 15 90,-6 3 688,16 1-598,-16 16 370,7-6-280,-9 8 989,0 0-1169,0 8-90,-9-6-180,7 16 180,-7-7 90,0 0-90,7 6 90,-6-6-270,8 8 180,0 1 0,0 0 0,0-9 0,0-3 90,0-8-180,0 0 90,0-8 0,0-3 180,0-9-270,0 0 90,0 10 0,0 10 90,-9-7-90,7 31 0,-16-20 0,16 33 0,-7-15 90,9-2-90,0-3 90,0-15-180,9 7 90,-7-18 90,7-2 0,-9-8-180,0 8 180,0 2 90,-9 27-360,-2 3 270,-8 10-180,8-11 270,11-3-270,11-15 90,8 7 0,1-27 90,-9 5 0,-2-24-90,-9 7 90,0-1 0,-9 20 0,-2 5-90,-9 23-90,1 3 0,-1 2 90,9 6-900,3-8-2248,16-9 3148,3-3 0,0-8 0,-2 0 0</inkml:trace>
  <inkml:trace contextRef="#ctx0" brushRef="#br0" timeOffset="50304">17404 10269 20215,'11'-19'540,"-3"16"-360,-16-12-180,-3 22 90,-18-25 90,-1 16-90,-9-15 0,-1 15-90,1-16 0,-9 7 90,-2-8-90,21 8 0,-1 2 0,1 3 0,0 1 0,-5-4 0,0 1-298,4 6 1,-1 2 27,-3-5 0,0 1-2068,-16 4-5218,11 0 7556,11-9 0,17 7 0,3-7 0</inkml:trace>
  <inkml:trace contextRef="#ctx0" brushRef="#br0" timeOffset="52672">16620 11073 10051,'0'-31'4138,"0"12"-3059,-9 1-269,-2-1-91,-9-12-269,-8-8 0,-2 0-360,7 23 0,-2 1 90,0 0 0,0 2-46,-4 2 1,-1 2-90,1 3 0,-1 1-271,-4 0 1,0 2 315,4 2 0,-1 2-90,-7-2 0,0 2 0,7 2 0,1 2 0,-4 3 0,1 4 0,6 6 0,4 3 0,-2 7 0,2 3 0,2 3 0,3 2-425,1 2 0,3 2 425,2 3 0,5 1 0,4 1 0,6 0 0,4 4 0,5 0 0,5-4 0,6-1 0,8 1 0,5-3 0,-2-5 0,4-4-411,-5-12 1,3-1-1,0-3 456,13 5 0,2-4-45,-13-7 0,2-2 0,0-1-30,-1-3 0,0-2 0,0 0-15,16 3 0,-1-3 22,1-9 0,-3-6 23,-11-1 0,-2-4 0,2-6 0,-6-4-80,-12-2 0,-4-1 80,1-3 0,-3-2 45,-10 1 0,-4-1-45,3-9 0,-3 1 357,-1 2 0,-4 1-357,-5-4 0,-3 1 44,-3 2 1,-5 3 128,-9 3 1,-5 1-219,-1-1 0,-4 2 0,-1 6 1,-2 4-361,-3 6 0,-1 4-900,4 2 1,-1 4-1844,-2 4 0,-1 6 3107,3 10 0,4 0 1,-7-6-1,9 19 1</inkml:trace>
  <inkml:trace contextRef="#ctx0" brushRef="#br0" timeOffset="60496">18834 13170 15538,'-8'11'3238,"-3"-11"-2518,0-2-1,2-7 1,9 9-360,-9-18-90,-1 14 0,-10-22-91,-8 6-89,-12-10 0,16 15 0,-2-1-149,-3-3 0,-1 1 59,-20-3-90,26 6 0,0 1-539,-15-5-1620,9 8-5307,2-15 7556,17 21 0,2-12 0,9 17 0</inkml:trace>
  <inkml:trace contextRef="#ctx0" brushRef="#br0" timeOffset="61127">19971 13307 21835,'-28'11'629,"-3"-11"-584,4-5 0,-2-1-662,-1 1 1,-1-1 616,-8-7 0,-1 0 0,-3 7 0,-1-1 0,-4-11 0,-2-1-610,14 8 0,0 2 1,-1-2 609,-2-1 0,0-2 0,-1 1 0,-1 0 0,-2-1 0,1 2-90,0 1 0,-1 2 0,0-1-30,-5-3 0,-1 0 0,0 2 90,-1 2 0,1 3 0,-1-1-30,1-3 0,0 0 0,-1 1-30,1 2 0,0 1 1,1 0-1,7-1 0,2 0 0,0 1-495,-16 1 0,3-1-414,16-2 1,3-1-5838,-15-2 6836,28 0 0,12 3 0,8 8 0</inkml:trace>
  <inkml:trace contextRef="#ctx0" brushRef="#br0" timeOffset="61827">19050 14326 16438,'-20'-37'2428,"1"4"-2158,5 6 0,-1-2-90,1 4 0,-2 0-45,-3-4 0,-1-1-46,-4-3 1,0-2-817,-1 1 1,0-1 726,-5-8 0,1-1 0,0 0 0,-1-2 0,8 11 0,-1-1 0,0 1-340,3 1 0,0 1 0,0 0 340,-3-5 0,0-1 0,1 0 0,1 3 0,1-1 0,2 1-45,-4-14 0,3 0-359,-1-3 0,3 2 404,6 14 0,2 2-170,0-4 0,-1 1 125,0 8 0,0 2 626,-1-14-1121,-6 5 1,6 9-541,0 6-109,2 3-4838,1-8 6283,6 14 0,-7-6 1,9 10-1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3:24:59.339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15679 10112 13469,'28'-8'2879,"3"-12"-2430,-8 2 1,2-3-180,4-3 0,1-2 44,8-11 1,2-2-622,-8 10 0,1-1 0,0-1 367,6-6 0,0-3 0,1 0-643,-6 6 0,0 0 0,1-1 1,-1 1 694,1-1 0,0 0 1,0 0-1,0 0-45,-3 2 1,1 1 0,-1 0-1,-1 1-69,6-6 1,-1 1 0,-2 2 1,2-7 0,-3 4-149,-4 6 0,-1 3 59,11-11-446,0 10-1713,0 10-463,-8-1 2712,6 9 0,-24 3 0,4 8 0</inkml:trace>
  <inkml:trace contextRef="#ctx0" brushRef="#br0" timeOffset="992">15816 10230 13110,'-11'20'2698,"11"17"-1978,20 4-451,-6-8 1,3 2-90,6 3 0,1 2 0,-3 8 0,0 2-1206,-3-12 1,2 2-1,-1 0 1056,-2-1 0,-1 0 0,1 2 180,-1 6 0,0 2 0,2-1-180,1-4 0,0-2 0,-1 3 0,-3 5 0,-2 3 0,1-2-422,1-1 0,1-1 0,1 0 437,-5-8 0,0 0 0,0 1 0,-1 0-45,0 0 0,-1-1 0,0 1 0,1 1 22,1 0 1,0 1-1,0 0 1,0 1-213,-2 1 1,0 0-1,-1 1 1,1-1 189,0-1 0,0-1 0,-1 1 0,1 0-23,0 3 1,0 1-1,-1-1 1,1 0 67,0-2 0,0-2 0,0 1 0,0-1-68,-1 0 1,2 1-1,-2-1 1,1-1-204,-2-1 1,-1 0 0,0-1-1,1 0 316,4 9 0,1-1 0,-1 0-60,-2-3 0,0 0 0,1-1 250,1 1 1,2-1 0,-1-1-311,-3-6 0,0-1 1,0-1-1,2 3 0,1 0 0,-1-1 537,4 8 0,-1-3-507,0-7 0,0-2 706,0-5 1,-1-2-1246,-4 4 1070,-1-12-4669,-9-10 4216,0-18 0,0 7 1,0-7-1</inkml:trace>
  <inkml:trace contextRef="#ctx0" brushRef="#br0" timeOffset="4029">15836 10152 8792,'0'11'4947,"0"-3"-4047,0-8-361,0-8-269,9-3-90,1-9-270,10 9 180,8-6-90,-6 15 0,7-7 90,-10 9 180,-8 0-450,-2 0 360,-9 0-3457,0 0 0,0 0 0</inkml:trace>
  <inkml:trace contextRef="#ctx0" brushRef="#br0" timeOffset="4546">17404 10465 11221,'-10'-42'659,"0"-1"1,4-1-1,1-3-599,-1 1 0,0-2 0,1-2-1360,3 1 0,3-1 0,-2-1 1570,-3 8 0,0-1 0,-1-1 0,0 0-158,0 1 0,1 0 1,-1 0-1,-1 0-90,1 2 1,0 0 0,0 0-1,-1 0-67,-1 0 0,0 0 0,-1 1 0,1 1-751,1-5 0,-1 2 0,1 0 796,-1 0 0,1 0 0,-1 5 0,-4-16 0,3 10 0</inkml:trace>
  <inkml:trace contextRef="#ctx0" brushRef="#br0" timeOffset="5155">16463 11151 8522,'-9'-46'2878,"7"3"-2743,-3 7 0,1-4-273,6-7 0,5-2 258,3 11 0,3-2 0,1-2-891,0 1 1,0-3-1,2 0 1,1-1 815,5-4 0,3 0 0,0 0 0,1-2 8,-3 5 1,0-1 0,1 0 0,0-1 0,0 1-331,1-1 1,1 1 0,0-1 0,0 1 0,0-1 294,0 1 0,0 0 0,0-1 0,-1 2 0,0-1-385,-2 3 1,-1 1-1,0 0 1,-1 0 0,0 0-624,2-6 1,-1 0-1,0 0 1,-2 0 989,-2 4 0,0-1 0,-1 1 0,-3 5 0,4-11 0,-3 6 0,-2 10 0,0 1 0</inkml:trace>
  <inkml:trace contextRef="#ctx0" brushRef="#br0" timeOffset="7287">15640 14444 10951,'-20'0'4407,"1"-9"-3957,8 7 449,2-7-179,18 9 0,19-8-451,3-1 1,6-2 0,-3-1 0,2-1 0,3-1-895,-2 0 1,2 0 0,1-1 0,1-1 669,6-3 0,2-1 0,1 0 0,0 1-27,-7 2 0,0 1 0,1-1 0,0 1 0,0 1-18,-1 0 0,1 1 0,0 0 0,0 0 0,-1 1-180,7-2 0,0-1 0,-1 2 0,-3 3-497,3 2 1,-2 3-1,-3-1 47,11-7 1,-6 2-531,-18 10 0,-3 2-2977,11-9 4137,-20 0 0,-10 7 0,-9-7 0</inkml:trace>
  <inkml:trace contextRef="#ctx0" brushRef="#br0" timeOffset="7770">13837 14111 11490,'38'-10'1147,"0"0"0,-2 6 0,3 1 0,2-1-923,-2-2 1,2-1 0,2-1 0,2 3-1303,2 3 0,2 1 0,2 1 0,2 0 0,0-1 1093,-4-2 0,1-2 0,1 1 0,0-2 0,2 2 0,0 0-15,-2 0 0,2 1 0,0 1 0,0-1 0,2 0 0,-1 1 0,0-1-231,0 0 0,1 0 0,1 0 0,-1 0 0,0 0 0,0 0 0,0-1 38,-1 0 0,0 0 0,1 0 1,-1-1-1,-1 1 0,0 0 0,-1 1 56,2 0 0,0 1 0,0 0 1,-2 1-1,-1 0 0,-1-1 119,0 0 0,-1 0 0,-1 0 0,-3 0 0,-2 1 258,10 1 0,-4 0 0,-6 0 30,-1 0 0,-8 0 0,-5 0-270,-21 0 152,-8 0-152,0 0 0,0 0 0</inkml:trace>
  <inkml:trace contextRef="#ctx0" brushRef="#br0" timeOffset="8212">14582 15424 13919,'35'-20'737,"1"1"1,0-1 0,7-2-1,1 0 1,4-2-626,-5 4 1,3-2-1,1 0 1,2-1-1057,-9 5 1,1-1-1,1 0 1,2-1 0,0 0-1,0-1 982,-1 0 1,1-1 0,1 0-1,0-1 1,1 0 0,0 0-1,1 0-38,-3 2 0,1 0 0,1 0 0,-1 0 0,1 0 0,0 0 0,0-1 0,0 0-146,0 0 0,0-1 0,0-1 0,0 1 0,-1-1 0,1 1 1,0 0-1,-1 0 56,5-2 0,0 1 0,0 0 0,-1 0 0,0 0 0,-1 0 0,0 1-24,1-1 1,1 0-1,-2 1 1,0 0-1,-2 0 1,-2 1 95,-1 0 0,-2-1 0,-1 2 0,-2 0 0,-2 1 18,9-4 0,-3 2 0,-6 1-315,-4 1 0,-7 1-4182,-6-10 4497,-10 18 0,-9 3 0,0 8 0</inkml:trace>
  <inkml:trace contextRef="#ctx0" brushRef="#br0" timeOffset="8770">18188 13092 17787,'11'30'2339,"-3"-2"-1890,-8-8-89,-9 17-180,-19-4-135,9-6 0,-3 2 0,-14 0 0,-5 1-1023,10-5 1,-1 2-1,-3-1 888,-8 4 0,-3-1 0,-2 2-90,7-4 0,0 3 0,-2-1 1,0 0-91,-3-1 0,-1 0 0,0-1 0,0 1-292,0 1 0,-1 1 0,2 0 0,-1-1-360,5-2 0,-1 0 0,1-1 0,2 0 922,-9 5 0,3 0 0,4-3 0,3-1 0,6-2 0,11-8 0,1 1 0</inkml:trace>
  <inkml:trace contextRef="#ctx0" brushRef="#br0" timeOffset="9271">19226 14483 7803,'-29'-10'1379,"-1"0"0,1 0 0,0 1-435,-5-1 1,0 0-1,0-4 1,-2 0 44,-6-2 1,-3 1-2329,-3 0 1,-2 0 1487,10 2 1,-3 0 0,0 2-30,-5 2 0,-1 3 0,-2-1-98,6 0 1,-1 0-1,-1 0 1,-1 0-23,0-1 0,-1 1 0,-1-1 0,-1 2-108,4 3 0,-1 0 0,-1 1 0,0 0 0,0-1-456,1 0 0,1-1 0,-1 0 0,0 0 0,0 2 348,-3 1 0,-1 1 0,1 0 0,0 1 1,1-1-438,-7 0 1,2 0 0,1 0 0,2 0-2198,-4 1 0,3 0 0,3-3 2850,-6-7 0,8 1 0,9 3 0,22-12 0</inkml:trace>
  <inkml:trace contextRef="#ctx0" brushRef="#br0" timeOffset="9712">20304 13209 15898,'-48'11'1799,"20"-2"0,-3-1-1619,-6-2 0,-4-1-45,-11 8 0,-3 3-1623,11-4 1,-2 1 0,-1 1 1487,5-2 0,-2 0 0,-1 1 0,-1 0-108,3-2 0,-1 1 0,-1 0 0,-1 0 1,0 0-91,-6 1 0,0 0 0,-1 1 0,-1-1 0,-1 1-436,3-1 1,-1 0 0,-1 0-1,0 0 1,-1 0 0,0 1-151,8-2 0,-1 0 0,0 1 0,0 0 0,0 0 1,-1 0-1,0 0 800,2-1 0,-2 1 1,-1-1-1,0 1 0,1 0 1,2-1-1,2 0 0,3-1 1,-13 4-1,5-2 0,2 1 1,0-2-1,5-1 0,-1 0 1,1 0-1,-1 0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02T13:26:17.530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20755 7271 11670,'39'-9'1170,"9"7"-1125,-19-7 0,1 0-225,4 8 0,2 0-675,3-8 1,0 1 854,2 6 0,-3 2 0,5-9 0,-8 9 0</inkml:trace>
  <inkml:trace contextRef="#ctx0" brushRef="#br0" timeOffset="3592">21304 7251 7533,'20'0'359,"-1"0"-269,-8 0 450,6 0 0,-14 0-450,5 0-90,-8 0 0,0 9 90,-8-7-90,-3 7-90,-9-9 180,0-9-90,10 15 0,-8-21 180,16 30 0,-15-30 359,14 22 91,-5-16 179,8 9 1170,0 0-1439,8 0-450,12 0 180,11 0-180,-5 0 0,4 0 0,4 0 0,2 0 89,12 0 1,2 0-966,4 0 0,1 0 816,-13 0 0,0 0 0,0 0-30,-2 0 0,0 0 0,0 0 30,2 0 0,0 0 0,1 0-30,-1 0 0,0 0 0,0 0 0,14 0 0,-1 0-293,-16 0 1,0 0 0,-2 0 516,9 0 1,-3 0-130,-2 0 1,-3 0 84,-8-1 0,-2 2 360,12 8-360,-3-7 1333,-16 7-1603,8-9 1181,-10 0-1990,-8 0-4664,-2 0 5563,-9 0 0,0 0 0,0 0 0</inkml:trace>
  <inkml:trace contextRef="#ctx0" brushRef="#br0" timeOffset="12850">9172 10583 10231,'7'28'1349,"15"11"-1349,5-14 0,5 0 0,2 5 0,1-1-135,0 1 1,0-1-1081,-1-3 1,-1-2 1214,-6-3 0,-4-3 0,8 2 0,-14-11 0</inkml:trace>
  <inkml:trace contextRef="#ctx0" brushRef="#br0" timeOffset="13450">10446 10779 16528,'-9'30'1079,"-10"-1"-449,-3-1-91,-24 2-449,26-10 0,-1 0-90,-8-1 0,-1 1-360,1-1 1,-1 1-901,0 0 1,1-1-2632,4-3 1,0-1 3890,0 0 0,2-2 0,2-2 0,3-2 0</inkml:trace>
  <inkml:trace contextRef="#ctx0" brushRef="#br0" timeOffset="13953">9505 11876 12300,'-11'-50'809,"6"18"1,2-1-720,6 3 0,3-1-1075,-1-11 0,0-3 1120,5-4 0,0 0-45,0-1 0,0 0-90,-5 0 0,1 2 130,3 7 1,-1 3-1840,-7 8 0,0 2 1709,8-20 0,-9 26 0,0 4 0</inkml:trace>
  <inkml:trace contextRef="#ctx0" brushRef="#br0" timeOffset="24608">6664 8290 13020,'0'48'1439,"0"-7"-1439,3-13 0,2 1 0,6 21-540,9 0-1889,-1-2-2878,1-18 5307,-9-10 0,-2-11 0,-9-9 0</inkml:trace>
  <inkml:trace contextRef="#ctx0" brushRef="#br0" timeOffset="25127">6507 8015 8972,'-29'9'4048,"-1"2"-3059,-9 26-674,19-18 0,0 3-989,1 15 1,-1 3 943,-4-1 0,0 2-240,10-7 0,0 2 0,1 1 60,-1-1 0,0 0 0,3 1-308,2 2 1,3 0 0,1 0 307,2 16 0,6-1 0,6-17 0,3-1 0,4-2-120,4-2 0,4-3 0,2-1 90,5 0 0,2-1 0,4-3-60,5-2 0,5-2 0,-1-4 0,-3-3 0,0-3 0,1-2-245,2 0 0,0-1 1,0-5 214,-3-4 0,-1-5 0,-1-1-150,10-5 0,-2-5-156,-15 2 1,-2-4-1,-2-2 336,2-16 0,-3-3 45,1-2 0,-4-3 0,-13-2 0,-4-2 90,2 1 0,-5 0 45,-16-4 0,-6-1-90,2 4 0,-5 0-60,-3 14 0,-5 0 0,0 1 0,1 4 0,-1 1 0,-1 2-60,0 3 0,-2 2 0,-1 1-150,-1 1 0,0 2 0,0 3-395,-4 3 1,0 4-3744,2-1 1,1 3 4317,3 6 0,3 2 0,3-1 0,-2 0 0</inkml:trace>
  <inkml:trace contextRef="#ctx0" brushRef="#br0" timeOffset="26912">7879 7996 13829,'0'39'3148,"0"9"-3058,3-15 0,2 1-799,0 2 0,1 0 754,4 8 0,0-1-90,0-7 0,0-2-225,0 1 1,-1-2-732,2 17-2418,6-11 3478,-6-20 0,0-10 0,-2-9 0</inkml:trace>
  <inkml:trace contextRef="#ctx0" brushRef="#br0" timeOffset="27177">8173 8211 16528,'-29'0'1259,"-1"9"-1079,-9 19 0,8 5-135,16-5 0,2 1 134,-7 3 1,9 14 0,11-24-180,20-3 0,28-10-135,-19-8 0,3-2-1064,11-2 1,1-3-1006,-7-2 1,-2-3 2166,5-4 1,-4-1 0,-3-5 0,-7 3 0</inkml:trace>
  <inkml:trace contextRef="#ctx0" brushRef="#br0" timeOffset="27367">8565 8113 15898,'17'-11'-4138,"5"-6"4138,17 6 0,-17 0 0,-5 3 0</inkml:trace>
  <inkml:trace contextRef="#ctx0" brushRef="#br0" timeOffset="27543">8604 8349 17157,'39'-9'-1889,"0"-11"-6566,1-10 8455,-1-1 0,-17 12 0,-5 10 0</inkml:trace>
  <inkml:trace contextRef="#ctx0" brushRef="#br0" timeOffset="27975">8917 7996 17697,'-8'-20'989,"6"9"-899,2-6-90,10 15 90,19-16 180,-7 16-270,15-15 90,-7 15 0,9-16 0,1 16 0,-10-7 360,-2 9-1,-17 0-89,-2 9-90,-9 19 90,0 5-270,1-1 0,-2 1 90,-17 19-225,13-18 0,-3 0 45,-5-8 0,-2-2-90,-5 24-90,1-26 270,8-5-90,20-17 0,21 0 90,20 0-135,-20 1 0,-1-2-90,1-2 0,-1-2-1215,1 0 1,-1-1 1349,1-4 0,-1 0 0,3-1 0,-6 2 0</inkml:trace>
  <inkml:trace contextRef="#ctx0" brushRef="#br0" timeOffset="28920">20363 8368 15718,'30'0'120,"-1"0"0,0 0 0,1 0-165,0 0 0,-1 0 315,21 9 0,-11 2-1,-20 17 451,-10-6-180,-18 24-1,-2-5-430,-2-16 0,-2 0 161,-7 23-180,-6-9 0,8-17 0,27 4-180,15-24-90,28 7-360,-16-7 0,0-4-1438,18-15-991,-23 11 1,-1-2 2968,11-29 0,-18 24 0,-3-4 0</inkml:trace>
  <inkml:trace contextRef="#ctx0" brushRef="#br0" timeOffset="29527">20579 8094 14099,'-29'11'3508,"-1"-3"-3238,-9 1 180,-1 11-91,16-7 1,0 4-180,4 6 0,-1 2 0,-8 3 0,1 3-795,7 7 1,1 2 749,-5 4 0,2 2-91,6-2 1,4 1-45,2 3 0,2 0 176,3-8 1,4 0-177,7 5 0,7-3-90,4-5 0,7-4-714,13-5 1,7-6 533,5-1 0,4-5 60,-14-10 0,2-3 0,0-1 30,-1 2 0,0 0 1,0-3-281,1-5 1,-1-2-1,0-2 325,16 0 0,-1-5 15,-20-3 0,-2-4 1,0-1 59,-2-1 0,-1-1 0,-1-2 30,-3-3 0,-2-2 0,-2-1 120,1-1 0,-2 0 0,-3-2 404,1-19 1,-5-1-6,-3 4 1,-3 0-131,-5 0 1,-4 2-338,-4 8 0,-6 2-22,-5 2 0,-5 4-45,-6 6 0,-5 2-630,-5-1 1,-2 2-1395,1 7 1,-1 2 2068,-5-2 0,3 3 0,-4 2 0,3 3 0</inkml:trace>
  <inkml:trace contextRef="#ctx0" brushRef="#br0" timeOffset="30017">21774 8074 15358,'-19'0'5307,"-1"9"-4587,9 28-495,6-8 0,1 3-136,4 16 1,0 2-799,-4-5 0,0 1 664,3 7 0,0-1-178,-4-16 1,1 0-363,3 7 1,2-1-2294,-1 10-3958,9-4 6836,1-29 0,1-10 0,-2-9 0</inkml:trace>
  <inkml:trace contextRef="#ctx0" brushRef="#br0" timeOffset="30275">22049 8368 17067,'-29'0'3328,"-1"0"-2968,-10 9 0,1 19-180,9 14 0,2-1-90,17 5 0,20-25-180,30-1-270,-10-14 0,3-3-630,11-3 1,1 0-1575,-3 1 1,-1-2 2563,0-8 0,-2 0 0,3 5 0,-15-13 0</inkml:trace>
  <inkml:trace contextRef="#ctx0" brushRef="#br0" timeOffset="30783">22656 8231 20305,'37'-31'360,"5"12"-585,-14 9 0,3 3-630,-1 5 1,-2 1-3553,14-7 4407,-5 8 0,-26 0 0,-3 0 0</inkml:trace>
  <inkml:trace contextRef="#ctx0" brushRef="#br0" timeOffset="30983">22734 8388 17877,'29'0'1079,"10"-9"-2608,11 7-4408,0-16 5937,-2 8 0,-26-1 0,-4 2 0</inkml:trace>
  <inkml:trace contextRef="#ctx0" brushRef="#br0" timeOffset="31775">23518 7976 18686,'-19'-9'2249,"8"7"-1889,2-6-270,18 8 0,19 0-90,14 0 0,-13 4 0,1 0 0,-1-3 0,1 1 0,0 6 0,-2 1 0,14 2 90,-5 8 0,-27 1-90,-1 17 90,-35-4 0,-7 6-38,9-20 1,-2-1 37,2-3 0,0 0-90,-15 16 0,9-12 90,10-10-360,11 0-180,36-7 0,-4 16 315,5-13 0,1 0 570,13 15-345,-3 0 270,-11 8 359,-17 2 1,-2 1-180,-18 15-181,-20-14-359,-3 7-315,4-23 1,-1-3-5443,-4 6 5757,-4-8 0,27-2 0,1-9 0</inkml:trace>
  <inkml:trace contextRef="#ctx0" brushRef="#br0" timeOffset="38832">28457 4566 13469,'-30'0'1979,"10"17"-1439,3 5-180,15 17-181,-3-11 1,1 1 270,4 23-360,0-14 0,0 1-90,0-9 0,0 1 45,0 3 0,0-1-135,0 17-629,0-2-1350,9-18-2699,2-1 4768,8-18 0,-8-3 0,-2-8 0</inkml:trace>
  <inkml:trace contextRef="#ctx0" brushRef="#br0" timeOffset="40031">28418 4331 10591,'-19'-11'2339,"-1"-15"-1620,9 21-89,2-12-450,9 26-90,-8-7 180,-3 7-181,-9-9 1,1 0 180,-10 0-270,-1 0 90,-10 8 0,1 3 0,0 17 0,0 3-90,0 8-90,8 0-124,12-15 1,1 0 213,-4 26 45,8-25 0,0 0-90,4 4 0,1-1 225,-11 22-180,10-20 0,0-1-90,-9 21 90,13-22 0,1 1 90,-4 21-90,9 0 0,0-22 0,0 1 90,9 21 0,11 0-90,-6-26 0,2 0-45,3 0 0,1 0 45,4-4 0,0 1 0,1 3 0,0 0 0,4-4 0,1-1 45,0 1 0,-1-1-135,0 1 0,1-1 45,-1-3 0,1-1 45,-1 0 0,0-2 45,0-6 0,1-3-45,4 1 0,0-1-45,-4-4 0,1 0 90,3 0 0,-1 0-45,-3-4 0,-1-1-90,1 1 0,-1-3 135,0-6 0,1-2-45,0 0 0,-2-1 0,-2-2 0,-2-3-45,6-2 0,-3-2 45,-10 1 0,-1-2 0,7-3 0,-1-1 45,-10 2 0,-2-2 0,5-3 0,-2-2-45,-2-4 0,-2 0 45,1-1 0,0-1 45,0-6 0,-1-2 0,2 5 0,-2-1 45,-3 0 0,-1 1 44,0-1 1,-2 3-90,-1 11 0,-4 1 45,-4-4 0,-5 2-135,-20-9 45,8 12 0,-4 1-45,-2 7 0,-1 1-45,1 0 0,0 1-135,-1 4 0,1 1-1259,-21-5-90,21 13 0,1 1 1529,-22-4 0,17 9 0,7 0 0</inkml:trace>
  <inkml:trace contextRef="#ctx0" brushRef="#br0" timeOffset="45900">30398 4233 16618,'-18'39'764,"1"-15"1,-5 0-586,-6 5 1,-5 1-380,3-10 1,-3 0 0,0 1 229,0 3 0,0 3 0,-1-2-641,-5-1 0,0-1 1,-1 0 640,1 0 0,-1 0 0,1 0-30,5-2 0,1-1 0,0-2 70,-8 3 1,4-3-251,-11 11 270,20-27 90,43 13-90,27-13 45,-4 7 0,5 2 57,9 2 0,2 2-57,-3-1 0,-1 3 261,0 5 0,-2 4-171,-8-2 0,-2 2-272,-2 2 1,-5 2 136,-9 0 0,-2-1-66,3-3 0,-1-2 156,0 15 76,6-10-256,-8-10 261,0-8-3229,-10-2-4563,8-9 7531,-16 0 0,7 0 0,-9 0 0</inkml:trace>
  <inkml:trace contextRef="#ctx0" brushRef="#br0" timeOffset="46833">31221 4409 13199,'-20'-19'3329,"9"8"-2790,11 2-269,20 9 0,28 0-180,4 0-332,-18 4 0,0 1 332,16-3 23,-2 15-113,-18-6 180,-10 18 0,-12-8-90,-8 16 0,-8 3 0,-21 1 0,10-17 0,-3 0 0,-7-4 0,-1-1 12,5-3 0,0-2 33,-4 1 0,1-1-39,-4 5-6,-5 1-180,17-18 270,9 13-91,3-21-89,25 23 431,5-14-431,17 14 0,9-15 90,2 7-135,-20-9 0,-1 0-225,21 0-809,-2 0-900,-9 0-3148,-8-9 5127,-12-2 0,-10 0 0,-9 3 0</inkml:trace>
  <inkml:trace contextRef="#ctx0" brushRef="#br0" timeOffset="47480">31574 4037 12750,'-40'-9'2968,"10"7"-2608,-7-7 0,6 9-46,4 0 1,-2 0 45,-24 0-225,16 3 0,-2 3-544,4 2 1,0 4 498,-4 5 0,0 5-45,0 1 0,0 4 45,-6 5 0,2 3-482,7 4 0,1 1 482,-5-1 0,3 2 45,15 7 0,3 0-90,-1-8 0,3 1 89,8 10 1,7 2-45,8-7 0,6 0-90,-1-10 0,2 0 0,4-2 90,7-2 0,3-3 0,1 0-60,-2 1 0,0 0 0,2-3 0,3-5 0,2-2 0,-1-1-30,13 10 0,0-2 135,3-5 0,2-4-135,3-6 0,0-3-135,-3 1 0,1-2 135,2-6 0,0-4-8,-8-6 0,-1-2-127,1 1 1,-2-3 44,-3-10 0,-2-4-499,-2-2 0,-2-3 544,0-7 0,-1-2 90,-3-4 0,-1-2-75,-9 12 0,0-2 0,-1 0-200,-2-3 1,0 0 0,-1-1 259,1 0 0,0 1 0,-3-2 0,-5-1 0,-3 0 0,0 0 8,5-13 1,-4 1-39,-12 4 0,-8 2 44,-7-1 1,-8 2-225,4 18 0,-3 2 1,-3 3-61,-6-2 0,-4 3 0,-1 2-300,-4 2 1,-1 3-1,-1 3-1049,-1 3 0,-2 4 0,0 2 1589,-1 5 0,1 3 0,3 0 0,2-3 0,5 2 0,10 6 0,-1 0 0</inkml:trace>
  <inkml:trace contextRef="#ctx0" brushRef="#br0" timeOffset="57240">28418 6604 13289,'-19'50'2608,"4"-22"1,1 1-2339,3 0 0,0 1-728,-3 0 0,0 1 503,4 7 0,1 0-72,-1-7 1,0-1-64,-10 20-899,9 4-990,-6-30-3324,15 13 5303,-7-17 0,9-9 0,0-2 0</inkml:trace>
  <inkml:trace contextRef="#ctx0" brushRef="#br0" timeOffset="57791">28320 6212 11670,'-29'-5'1319,"-1"-1"1,1 1-1,-1 2-1094,-3 5 0,-1 4-1061,-5 6 0,-1 5 1150,-4 9 1,-1 6-195,12-7 0,0 2 0,1 2-30,1 5 0,1 2 0,2 1-90,0 1 0,1 1 0,3 1 60,6 0 0,1 0 0,2 0-60,1-1 0,1 0 0,4 1-253,5-2 1,3 1-1,3-1 343,5 18 0,6-3-90,3-18 0,5-2 0,1-1 30,3 2 0,2-2 0,2-2 0,2-4 0,2-3 0,1-2-30,14 6 0,2-4-658,-15-9 0,1-1 0,0-3 658,13-3 0,2-3 0,2 2 0,0-4 10,-3-8 0,-2-5-55,2-1 0,-2-6 45,-17-2 0,-1-3 0,-1-2 147,0 0 1,1-2-1,-2-2-147,-1-4 0,-1-3 0,-1-1-75,-1-2 0,0 0 1,-2-1 134,-1 1 0,-1-1 0,-2-1 90,-3 0 0,-2-2 0,-2 1 926,0-13 0,-3 1-986,0 4 0,-7 2-90,-15 3 0,-7 3-45,2 5 0,-6 4-270,-15 1 0,-7 6-450,-1 4 1,-2 4-1575,4 7 1,0 3 2338,-4 2 0,5 3 0,1 3 0,9 0 0</inkml:trace>
  <inkml:trace contextRef="#ctx0" brushRef="#br0" timeOffset="58248">29672 6839 14908,'49'-10'2249,"1"1"-2159,-17 8 0,1 2-45,1-1 0,0 0-45,0 0 0,0 0-45,-1-4 0,-1-1-1664,17 3-5127,-11-7 6836,-19 9 0,-11 0 0,-9 0 0</inkml:trace>
  <inkml:trace contextRef="#ctx0" brushRef="#br0" timeOffset="58472">29712 7114 18147,'50'-9'449,"-22"8"1,1 0-450,21-8-540,-21 5 1,1 0-5038,20-7 5577,-21 5 0,-2 1 0,-3-4 0,2 9 0</inkml:trace>
  <inkml:trace contextRef="#ctx0" brushRef="#br0" timeOffset="58787">30417 6781 14279,'-28'0'5397,"-3"0"-5217,1 0-90,2-18 179,17 14-179,11-13 0,19 17-90,30 0 0,3 0-90,-18 0 0,-1 0-269,17 0-631,-2 0-989,-9 0-2698,-8 0 4677,-12 0 0,-10 0 0,-9 0 0</inkml:trace>
  <inkml:trace contextRef="#ctx0" brushRef="#br0" timeOffset="59048">30339 7035 14998,'-11'3'4768,"20"3"-4319,21-15-269,20 9-135,-20 0 0,-1 0 0,1 0 0,-1 0-180,1 0 0,-1 0-1754,21 0-5037,-2 0 6926,-9-8 0,-17 6 0,-5-7 0</inkml:trace>
  <inkml:trace contextRef="#ctx0" brushRef="#br0" timeOffset="59648">31632 6565 13559,'-19'0'4408,"-1"-17"-4318,9 12-90,11-12 270,29 17-270,12 0 0,-12 0 0,1 0 44,0 0 1,-1 0-45,21 0 90,-11 9 0,-19 2 0,-12 8-90,-8 18 90,-26-4 0,2 15-190,-3-28 0,-3-1 279,9 1 1,1-1-146,-4-3 1,0-1 145,-6 13 180,1-17-180,18 6-1,3-6-89,25 0 560,14 6-740,19-6-225,-17-5 0,2-1-719,-5 0 1,1-1-1171,3-3 0,-1-2 2204,17-8 0,-19 7 0,-14-7 0</inkml:trace>
  <inkml:trace contextRef="#ctx0" brushRef="#br0" timeOffset="60329">32083 6153 10051,'-39'-8'4857,"0"-3"-4317,-1 0 180,-8 2-181,7 9-224,9 0 0,-1 0 225,-19 9-360,14-1 0,-1 4-741,0 6 1,0 3 695,-2-2 0,1 3 0,-4 10 0,1 1-46,3-3 1,2 1-412,11-3 1,1 1-1,0 2 352,2-2 0,1 0 0,1 2 0,1 1 0,1 0 0,2 2-302,3 1 0,2 1 0,2 0 272,-5 9 0,4 1-302,4 2 1,5 0 346,0-8 0,6-2-45,8 3 0,6-3 408,2-7 1,4-1-454,5 4 0,2-3 90,-1-9 0,1-3 354,3 2 0,2-2-399,-1-4 0,1-2 90,4-6 0,1-3-90,3 1 0,1-2 90,-4-2 0,1-2-45,2-2 0,1-2 0,-4-3 0,-2-4-45,-3-5 0,0-5 45,3-6 0,0-3-45,-3-2 0,0-4 0,-10 9 0,1-1 0,1-1-132,2 1 0,0-1 1,0 0 131,-1-2 0,-2 0 0,1-2 0,-1-1 0,1-1 0,-2 0 0,-1 3 0,-1 1 0,-2-3-111,-6-2 0,-2-3 1,0 2 65,7-13 0,-3 2-331,-10-1 0,-3 2 331,2 7 0,-4 3 265,-8 8 1,-5 1-311,-2 4 0,-5 3-90,-13 4 0,-5 5-289,-3-3 0,-3 4-2275,-6 5 1,-2 3 2743,11 0 0,-1 1 0,4 1 0,5 2 0,3 0 0,-3 0 0,1 0 0</inkml:trace>
  <inkml:trace contextRef="#ctx0" brushRef="#br0" timeOffset="61367">28359 8447 17337,'0'39'1034,"1"-11"1,-2 0-855,-7 25-135,3-16 0,-1 2-354,-3-8 0,-2-1 309,1-1 0,1 1-10,3 3 1,1-1-171,-13 3-812,7 11-987,0-27-3778,3-8 5757,17-2 0,-7-9 0,6 0 0</inkml:trace>
  <inkml:trace contextRef="#ctx0" brushRef="#br0" timeOffset="61879">28340 8113 12930,'-40'9'4677,"1"11"-3957,0 10-316,15-3 1,0 3-135,-1-1 0,0 3-1149,-4 10 0,-1 3 969,10-13 0,1 0 0,-1 2-30,0 2 0,1 0 0,0 1-30,1-1 0,1 0 0,2 1-30,0-2 0,2 1 0,1-1 0,0 15 0,5-2 0,4-3 0,6 0-90,12-1 0,7-1 338,1-6 0,6-5-308,1-10 0,3-2 0,0-3 60,12 5 0,2-5-302,-10-5 0,2-3 1,0-1 211,16-1 0,-1-3-30,-15-2 0,1-2 0,-1-2 30,0-5 0,1-3 0,-2-2-120,-1 1 0,-1-3 0,0-2 30,4-7 0,-1-3 1,-2-1 89,-5 1 0,-3 0 0,1-3 120,3-5 0,0-2 0,-3-1 30,-5 5 0,-2-2 0,-1 0 90,-4-1 0,-1-1 0,-2 1-293,1-15 0,-4 2 368,-5 7 0,-6 1-180,-10-3 0,-8 1-90,-5 6 0,-6 2-255,1 10 0,-3 0 0,-2 3-266,-3 0 0,-2 1 0,0 2-1053,-2 0 0,-1 2 0,1 2 1619,1 3 0,1 1 0,3 0 0,1 0 0,3 1 0,-14 0 0</inkml:trace>
  <inkml:trace contextRef="#ctx0" brushRef="#br0" timeOffset="62744">29908 8270 17877,'39'9'2159,"9"11"-1980,-23-6 1,0 2-90,4-1 0,1 0-45,3 8 0,1 0-931,1-6 0,0-1 931,4 7 0,1 2-151,-5-5 0,-1-1 151,1-4 0,-2 0 430,8 14-385,-4-10 0,-17-8 90,-10-2 1002,-1 0-912,-9 10 686,-17 3-776,-23 6-45,15-17 0,-2-2-45,-10 0 0,-2 2-90,0 3 0,-1 0-493,-4-4 1,-1 2 537,0 6 0,1 1-352,3-8 0,3-1 262,8 4 0,2 1-135,-12 4-719,12-8-361,17 7-1258,3-16-2219,16 7 4737,21-9 0,-14 0 0,11 0 0</inkml:trace>
  <inkml:trace contextRef="#ctx0" brushRef="#br0" timeOffset="64143">31672 8525 14998,'-20'0'4318,"0"-9"-3868,9 7 89,3-7-359,8 9 0,17 0-180,5 9 0,17-7 0,1 16 0,-10-16 0,-2 15 0,-17-15 90,7 16 0,-16-16-90,6 16 90,-8-16 0,0 15-90,0-15 90,0 16 0,0-7-90,-8-1 90,5 8 90,-14-7-90,6-9 0,0 22 90,-6-37-91,15 45 1,-16-36 0,7 30 0,-8-15-90,-1 9 0,1-1 0,-1-16 180,9 20-180,-6-36-90,14 29 180,-5-16-90,8 2 90,0 15-90,0-15 90,0 7 0,17 0-180,5-7 90,26 7-90,-7-9-180,7 0-179,-8 0-811,-10 0-898,7 0-1171,-15 0 3329,6-9 0,-17 7 0,-2-7 0</inkml:trace>
  <inkml:trace contextRef="#ctx0" brushRef="#br0" timeOffset="64800">31985 8270 11580,'-28'-11'4678,"6"-6"-3869,-15 15-89,6-7-91,-8 9-179,0 9 90,0 2-405,15 2 0,0 2 135,-26 7-502,21 0 0,-1 1 322,1-6 0,-1-1 45,1 7 0,-1 2-45,1-1 0,0 0 45,-2 0 0,3 2-45,2 7 0,2 1-270,3-3 0,3-1 270,2 4 0,3 0 0,-6 16-90,13-22 0,1 1 45,-1 0 0,3 0 0,10 2 0,4-1-45,2 5 0,4-2 45,10-2 0,5-3-45,2-2 0,2-2 44,2 1 1,2-2-45,3-7 0,1-2 0,1 2 0,0-3-45,4-7 1,0-2-474,-5 2 0,1-3 518,3-5 0,0-5-45,-7-1 0,-2-3 45,6-7 0,-2-3-45,-8-3 0,-1-2 45,5-3 0,-2-1 0,-6-3 0,-1-2 0,5 1 0,-2-1 0,-7-4 0,-2-1 0,0 1 0,0 0 0,-3-4 0,-3-1-45,-6 4 0,-2-1 0,0-7 0,-3 0-435,-5 7 1,-4 2 209,-4-1 0,-6 1-315,-8 0 1,-8 2-496,-8 5 1,-8 3-211,4 8 1,-3 1 0,-1 2 1289,-3 3 0,-1 2 0,4 2 0,-2 0 0,5 2 0,6 5 0,0 0 0</inkml:trace>
  <inkml:trace contextRef="#ctx0" brushRef="#br0" timeOffset="69552">26458 4840 12210,'-4'30'1109,"0"-1"1,-1 1-1,-1-1-929,-14 21-90,0-11 0,10-2-90,1-15 180,9-2 0,0-12-90,0-8-90,0-8-90,9-12 0,2-10 0,8-18 90,1 6 0,-9-6 0,6 1 0,-15 5 0,7 12-90,-9 4 270,0 23-90,0-5 180,9 16 269,-7 12 1,15 10 90,-15 10-451,16-1 1,-16 0-90,7-8 0,-9-3 0,0-9-629,0-8-1350,0-2-3418,0-9 5307,0 0 0,0 0 0</inkml:trace>
  <inkml:trace contextRef="#ctx0" brushRef="#br0" timeOffset="69708">26458 5056 12750,'29'-11'-5127,"-7"-6"5127,6 15 0,-17-7 0,-3 9 0</inkml:trace>
  <inkml:trace contextRef="#ctx0" brushRef="#br0" timeOffset="69875">26674 5056 14279,'9'11'-90,"-7"-2"90,7-9 0,-9 0 0,0 0 0</inkml:trace>
  <inkml:trace contextRef="#ctx0" brushRef="#br0" timeOffset="70537">26497 6624 13919,'-19'11'3688,"8"15"-3238,2-4-270,9 17-90,0-9-90,0-1-810,9-10-1349,-7 1-3597,7 0 5756,-9-10 0,0-1 0,0-9 0</inkml:trace>
  <inkml:trace contextRef="#ctx0" brushRef="#br0" timeOffset="70927">26498 6604 13379,'0'-11'2789,"0"-6"-2699,8 15-90,12-7 90,2 9-90,6 0 180,-8 9-1,-10 2-89,-1 0 540,-9 23-450,-9-18-90,-2 21-180,-8-35-270,8 13-359,2-13-1,9 18 90,9-9 630,2 6 0,9 3 630,-10 2 359,-1 6-269,-9-8-180,0 8-91,-17-6-359,4 6-90,-16-17-1169,10-3-3508,-1-16 4677,9 6 0,3-7 0,8 9 0</inkml:trace>
  <inkml:trace contextRef="#ctx0" brushRef="#br0" timeOffset="71111">26733 6957 16707,'0'0'0</inkml:trace>
  <inkml:trace contextRef="#ctx0" brushRef="#br0" timeOffset="71833">26713 8662 21205,'-19'28'450,"-1"-6"-360,0 7-90,9-1 0,3 2-90,8 1-450,0 6-1169,17-15-1439,-4-3 3148,24-10 0,-24-9 0,5 0 0</inkml:trace>
  <inkml:trace contextRef="#ctx0" brushRef="#br0" timeOffset="72016">27007 8858 21565,'-9'13'-2339,"7"2"0,-6-23 1</inkml:trace>
  <inkml:trace contextRef="#ctx0" brushRef="#br0" timeOffset="163250">28379 10779 13559,'-20'11'1709,"9"6"-1349,3 3 90,8 10-180,0 18 179,0 2-314,0-17 0,0 2-390,0 4 0,0 0 390,0 1 0,0 1-90,0 7 0,0 0 90,0-8 0,0 0 45,0 7 0,0 2-45,0 0 0,0 0-90,-1 5 0,2 1-413,1-16 0,2 0 0,-1 0 428,-2 0 0,-1 0 0,1 1 0,1 2 0,1 0 0,0 0-60,1-2 0,-1 0 0,-1 0 60,-1-1 0,-1 1 0,1-1-60,2-1 0,1 1 0,-2-1 45,-2 17 0,0-1 45,4 0 0,1 1-90,-4-16 0,-1 0 0,1-2 77,3 9 0,1 0-32,-5 6 0,0 0 45,0-7 0,0 0-45,0-1 0,0 1 0,0 3 0,0 0 0,0-8 0,0 0-333,0 4 0,0-1 333,0-4 0,0 1 0,0 3 0,0 1 0,-5-4 0,1 0 0,4 5 0,-2-3 0,-7-11 0,0-1 220,8 4 0,0-2-175,-8 9 1330,9-2-1330,0-2-61,0-15 61,0 6 828,0-8-918,0 8 307,0-6-307,0 6 0,0-17 0,0-2 0,0-9 90,0 0-90,9 0 90,2 0-90,17 0 0,3 0 0,8 0-90,0-9 90,9-2 0,-19 6 0,1 0-260,0-5 0,1 2 260,7 6 0,0 2 0,-3-5 0,0 1 0,4 4 0,0 0 0,5 1 0,0-2 0,-8-3 0,-1 0 0,8 2 0,-1 1 0,-7-3 0,0 0 0,4-1 0,0 1 0,5 3 0,0 0 0,0-8 0,1 0-647,8 8 1,1 0 646,0-3 0,1-1 0,-1 1 0,0 0-45,0 3 0,-1 0 45,-4-4 0,0 1 0,0 3 0,0 2-372,-4-1 1,-1 0 371,0 0 0,-1 0 0,-3 0 0,-1 0 0,4 0 0,1 0-45,0 0 0,1 0 45,4-4 0,0-1 0,5 4 0,-1 0 0,-3-4 0,0 1 0,4 4 0,-1 0 0,-3 0 0,-2 0 0,-8 0 0,0 0 0,8 0 0,-2 0 0,-10 0 0,0 0 0,11 0 0,2 0 0,-9 0 0,0 0 0,8 0 0,0 0 0,-7 0 0,-1 0 0,3 0 0,1 0 0,-5 0 0,0 0-149,-3 0 1,-2 0 148,-4 0 0,-1 0 0,-1 1 0,0-2 0,1-3 0,1 0 0,0 2 0,1 1 0,2-3 0,1 0 0,0 3 0,0 2 0,-3-1 0,-1 0 0,0-5 0,-1 1 395,19 2-395,-9-7 1194,-9 9-1194,7-9 868,-15 7-868,15-7 396,-7 9-396,10-8 0,-10 6 0,7-7 0,-15 9 0,6 0 0,-17 0 0,7 0 0,-8 0 0,10 0 0,0 0 0,-1 0 90,1 0 0,-9 0-810,-3 0-1799,-8 0 2519,-17 9 0,12-7 0,-12 6 0</inkml:trace>
  <inkml:trace contextRef="#ctx0" brushRef="#br0" timeOffset="163911">30104 14365 17967,'11'37'1619,"6"5"-1439,-16-13 0,0 1-474,8-1 0,0 0 339,-8 1 0,0-1-45,3 1 0,1-1 0,-5 1 0,0-1 8,0 12-1357,0-4-1208,8-26-2750,3-2 5307,9-9 0,-9 0 0,-3 0 0</inkml:trace>
  <inkml:trace contextRef="#ctx0" brushRef="#br0" timeOffset="164249">30339 14659 19946,'-9'11'1529,"-11"7"-1259,-1-7-180,-16 17-1,15-6 1,-6 6-90,17 0 0,-7-15 90,16 13-90,2-23 0,29 5 0,12-8 0,-12 0 0,1 0 90,20 0-90,-21 0 0,-1 0 0,13 9 0,-2-7 0,-11 7-629,-17-9-2430,-2 9 3059,-9-7 0,0 7 0,0-9 0</inkml:trace>
  <inkml:trace contextRef="#ctx0" brushRef="#br0" timeOffset="165433">30221 14738 11760,'0'22'1350,"0"4"-811,0-24 181,0 15-181,0-6-89,0 0-90,0 7 90,0-16-90,0 15-1,0-15-179,0 16 0,0 1-90,0 3-90,0 6 0,0-8 90,0-9-90,0 6 0,0-15 90,0 7 90,0-9-90,0 9 0,0-7 90,0 15-180,0-14 180,0 14-180,0-15 90,0 16 89,0-16-89,0 7-90,0-9 0,0 0 0,0-9-269,0-2-451,0-9-1079,0-8-2788,0-2 4587,0-18 0,0 24 0,0-2 0</inkml:trace>
  <inkml:trace contextRef="#ctx0" brushRef="#br0" timeOffset="174508">27066 11935 13379,'39'-19'720,"9"-1"-720,-6-8 0,-14 17 0,0 0-630,5-17-989,13 8-2878,-25 0 4497,-1 1 0,-11 8 0,-10 2 0</inkml:trace>
  <inkml:trace contextRef="#ctx0" brushRef="#br0" timeOffset="174728">27262 11622 13020,'-11'28'4317,"-6"-6"-4047,14 23 90,-5 6-1061,7-18 1,2 3 700,-1 3 0,0 1-45,0-1 0,0 0-315,0-4 0,0 0-525,0-5 0,0-2-2533,0 20 3489,17-26 0,-12-4 0,12-18 0</inkml:trace>
  <inkml:trace contextRef="#ctx0" brushRef="#br0" timeOffset="175319">27438 11837 15808,'-19'39'2429,"16"1"-2160,6-1-179,16-9 0,1-1 0,0-19-360,-1-1-179,9-18 359,-6-19-90,15-5 180,-15-6 180,-2 11 90,-12 17 179,-8 2-89,0 18-270,0 19 0,0-4-90,18 13 90,4-26 90,17-11-270,0-19 45,-23-3 0,-2-4-189,2 0 0,-3-1-36,-6-6 1,-3-1-369,1 4 0,-2 1-3410,-3-12 4048,0 21 0,0 14 0,0 14 0</inkml:trace>
  <inkml:trace contextRef="#ctx0" brushRef="#br0" timeOffset="179091">28595 10838 14459,'-9'24'1619,"7"0"-1349,-7-24-90,9 2 89,0 6-179,0-8 2249,0 0-2249,0 9 0,0-7 0,0 7 0,9-9-90,-7 0 90,7 9 90,-9-7-90,0 15-90,0-14 180,8 14-91,-6-15 1,16 16-90,-16-8 90,16 10-90,-8 0 90,10 8-90,0-6 90,-1 15 0,1-7 0,-1 1-90,1 6 90,0-7 0,-1 1-90,10 6 90,-8-7-90,8 1 90,-10 6 0,10-7-90,-8 9 90,16-8-90,-6 6 90,-1-15-90,7 6 90,-15 0-90,15-6 90,-15 6 0,6 1-90,-8-8 90,-1 17-90,1-17 0,0 16 90,8-15-180,-6 6 90,6 1 90,-8-8-1,-1 16-89,1-15 0,-1 15 90,1-15-90,0 15 0,-1-15 90,10 15-90,1-15 0,1 15 90,6-16-90,-16 16 0,8-15 90,-10 7 0,1-10 0,-1 9-180,-8-6 180,7 7 0,-7-10-180,-1 1 180,8-9-180,-7 15 270,8-13-270,10 15 90,-8-8 90,8-1-180,-1 1 180,-6 0-90,6-1 0,-8 1 90,-1-9-180,1 6 90,-9-6 90,6 9-180,-6-1 90,9-8 0,-1 6 90,1-6-180,0 0 180,-1 7-90,1-7 0,-1-1 0,10 8 90,-8-7-180,17 0 90,-8 6 90,9-6-90,0 9-90,1-1 90,-10-8 0,-2 6 0,1-6 90,-8 0-180,17 7 90,-8-16 0,9 15 0,0-15 0,1 7 0,8 0 0,-7-7-90,7 15 90,-18-14 0,7 5 90,-6 1-90,8-7-90,9 7 180,-7 0-90,-12-8 0,-1 0-90,13 8 90,-12-5 0,-1 0 90,13-2-90,7 7 0,-9 0-90,1-7 180,-1 7-180,0-1 180,0-5-180,0 5 180,1 1-180,-1-7 0,0 16 90,0-16 90,-8 15-90,-3-15-90,0 7 90,-6-9 0,15 0 90,-6 0-90,8 0-90,0 9 90,0-7-90,-8 7 90,6-1 90,-7-5-90,9 5-90,1 1 90,7-7 0,-5 16 0,6-16-90,-9 15 90,0-15-180,0 7 90,1-9-90,-10 0-359,-2 0-990,-17 0-4768,-2 0 6297,-9 0 0,0 0 0,0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BCAE2-31F6-80D1-9CF0-4115E0B33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4786B9-9786-88A9-7943-7B8427E104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C3D2C-41DE-A888-7ED4-C0445B9E9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8499-5206-7A40-A7C9-F0A2F61B196E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8488C-8BE7-AFA9-3041-4E8C3D577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0B499-9178-BB6C-A11D-404440DC2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7CA2-B765-1F4B-968D-46B6C1370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929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1C681-7AD9-C1F6-B1E0-019F55289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C5EB37-B142-FE68-34C2-2DDA9CD28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37DBC-7F8C-FD71-DAA2-BC70408B9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8499-5206-7A40-A7C9-F0A2F61B196E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379AC-D7A5-BFB2-A957-466C3414A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71550-362D-B54D-1F07-3AD295E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7CA2-B765-1F4B-968D-46B6C1370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166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E64E48-5D5A-CFED-7797-EFFF4639FC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7007E1-8441-4BEB-0BFB-F1A17C4B7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D1E1A-05FE-CC64-133D-CF5DEE64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8499-5206-7A40-A7C9-F0A2F61B196E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5FEAB-4D6C-402E-9202-B6DEB80B2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39C635-5A4F-D313-E9A1-FBC393684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7CA2-B765-1F4B-968D-46B6C1370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612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53DD0-95BC-8330-D9D8-81F05C559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D6AC2-2EF5-E040-A33A-AF33F5555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C6F19-3D6E-4135-3381-3C214FF90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8499-5206-7A40-A7C9-F0A2F61B196E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A1E5A-769F-4377-E64A-B91A39B11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DAFED1-9EE0-C20D-3A60-474D61461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7CA2-B765-1F4B-968D-46B6C1370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19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8D72C-3237-1D0D-DC73-AF3DE6FBD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A9FC76-A118-332A-E4DE-5E50F207F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5833B-70B1-269A-8A41-09C2085E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8499-5206-7A40-A7C9-F0A2F61B196E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1E465-0AF0-F01F-C4F7-E9D91434C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7759C-ACEE-AA2B-FFD9-500A8B6E0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7CA2-B765-1F4B-968D-46B6C1370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9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62C4B-7BC3-A096-0B77-BCA24DFF6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A39A4-2A9D-1F8C-11B8-75C3E34180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822846-C692-C421-4852-0FD98AB50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3257B-9BBB-98B0-835D-247C09C2E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8499-5206-7A40-A7C9-F0A2F61B196E}" type="datetimeFigureOut">
              <a:rPr lang="en-US" smtClean="0"/>
              <a:t>2/1/26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7C1291-B33F-DB08-6904-A262AB622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87550-53A5-15C7-3F52-33CA3B7AE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7CA2-B765-1F4B-968D-46B6C1370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96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75DB7-6F39-6B7D-EBB4-1C7055082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5B775A-A836-F2CD-4488-07BBA90B9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59F7C8-462D-52F4-4F3A-7A224FF3AD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EB6592-51FA-B657-853F-1514A8880E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4ABDBB-C753-DA11-1849-EDD87D0265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044DF2-A4F9-5AB6-7407-3DF397C78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8499-5206-7A40-A7C9-F0A2F61B196E}" type="datetimeFigureOut">
              <a:rPr lang="en-US" smtClean="0"/>
              <a:t>2/1/26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E2AF9C-7C38-2B27-6FC1-6A0A7A71D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F7AA9C-B24B-D37B-1767-8062122F8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7CA2-B765-1F4B-968D-46B6C1370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194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2705D-5C1E-008B-6C46-FBC7260D9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487B8E-BA36-B11E-F836-ABAB23F47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8499-5206-7A40-A7C9-F0A2F61B196E}" type="datetimeFigureOut">
              <a:rPr lang="en-US" smtClean="0"/>
              <a:t>2/1/26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A7188D-4FEB-8E1A-FEE5-4A89723D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1EFCFD-EF10-5F3E-BA10-3FA49C908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7CA2-B765-1F4B-968D-46B6C1370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17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5F63A3-C5A7-DB63-96F7-FFF5514A6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8499-5206-7A40-A7C9-F0A2F61B196E}" type="datetimeFigureOut">
              <a:rPr lang="en-US" smtClean="0"/>
              <a:t>2/1/26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DD827A-3139-CA1C-5080-F4299FDFD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52A52C-A661-4669-6CE0-0A6744E71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7CA2-B765-1F4B-968D-46B6C1370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982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787BD-1666-AC33-4903-8647CBE33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D6D7B-ADBF-FFBB-2DF6-A16AE1003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1A4E9B-FC62-6337-B04F-AB6345F93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9EB22B-127A-B580-58BD-F09AC5BDC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8499-5206-7A40-A7C9-F0A2F61B196E}" type="datetimeFigureOut">
              <a:rPr lang="en-US" smtClean="0"/>
              <a:t>2/1/26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667BCB-6A62-3BE5-383D-525F3954A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DB045-2DC4-0B51-BB1B-865E60CD5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7CA2-B765-1F4B-968D-46B6C1370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32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8D22D-D98B-083F-EBDE-6D3351F45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F389E9-D009-D5AE-BD8A-FC0E0D8DB6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65D117-2399-93E0-38BC-998A77BE5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58D20D-3702-FEA4-FEE6-165E64A7A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78499-5206-7A40-A7C9-F0A2F61B196E}" type="datetimeFigureOut">
              <a:rPr lang="en-US" smtClean="0"/>
              <a:t>2/1/26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4119D9-EBC1-5318-AB4A-0121DBD89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26B509-6E2E-448D-F625-AC8776119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37CA2-B765-1F4B-968D-46B6C1370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8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E3137A-0900-3171-2F73-D20523066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388DDF-FF6E-DC0C-EB46-D0347941A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71C98-55DC-5D9F-2CE1-B93AEB994C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778499-5206-7A40-A7C9-F0A2F61B196E}" type="datetimeFigureOut">
              <a:rPr lang="en-US" smtClean="0"/>
              <a:t>2/1/26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DC16A-4943-07B3-502E-F0498279B8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54733-F501-91B8-681C-29D0B3F6A4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C37CA2-B765-1F4B-968D-46B6C1370E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515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customXml" Target="../ink/ink12.xml"/><Relationship Id="rId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customXml" Target="../ink/ink13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5.png"/><Relationship Id="rId4" Type="http://schemas.openxmlformats.org/officeDocument/2006/relationships/customXml" Target="../ink/ink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5.xml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customXml" Target="../ink/ink17.xml"/><Relationship Id="rId3" Type="http://schemas.openxmlformats.org/officeDocument/2006/relationships/image" Target="../media/image20.png"/><Relationship Id="rId7" Type="http://schemas.openxmlformats.org/officeDocument/2006/relationships/image" Target="../media/image3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6" Type="http://schemas.openxmlformats.org/officeDocument/2006/relationships/customXml" Target="../ink/ink16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BD3AC-550C-F448-AA0E-9671A0B2B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729" y="1289303"/>
            <a:ext cx="9638443" cy="3339303"/>
          </a:xfrm>
          <a:ln>
            <a:noFill/>
          </a:ln>
        </p:spPr>
        <p:txBody>
          <a:bodyPr vert="horz" lIns="274320" tIns="182880" rIns="274320" bIns="182880" rtlCol="0" anchor="ctr" anchorCtr="1">
            <a:normAutofit fontScale="90000"/>
          </a:bodyPr>
          <a:lstStyle/>
          <a:p>
            <a:r>
              <a:rPr lang="en-US" sz="5400" b="0" i="0" dirty="0">
                <a:solidFill>
                  <a:srgbClr val="202124"/>
                </a:solidFill>
                <a:effectLst/>
                <a:latin typeface="docs-Roboto"/>
              </a:rPr>
              <a:t>EN.580.428 </a:t>
            </a:r>
            <a:br>
              <a:rPr lang="en-US" sz="5400" b="0" i="0" dirty="0">
                <a:solidFill>
                  <a:srgbClr val="202124"/>
                </a:solidFill>
                <a:effectLst/>
                <a:latin typeface="docs-Roboto"/>
              </a:rPr>
            </a:br>
            <a:r>
              <a:rPr lang="en-US" sz="5400" b="0" i="0" dirty="0">
                <a:solidFill>
                  <a:srgbClr val="202124"/>
                </a:solidFill>
                <a:effectLst/>
                <a:latin typeface="docs-Roboto"/>
              </a:rPr>
              <a:t>Genomic Data Visualization</a:t>
            </a:r>
            <a:br>
              <a:rPr lang="en-US" sz="5400" b="0" i="0" dirty="0">
                <a:solidFill>
                  <a:srgbClr val="202124"/>
                </a:solidFill>
                <a:effectLst/>
                <a:latin typeface="docs-Roboto"/>
              </a:rPr>
            </a:br>
            <a:r>
              <a:rPr lang="en-US" sz="5400" b="0" i="0" dirty="0">
                <a:solidFill>
                  <a:srgbClr val="202124"/>
                </a:solidFill>
                <a:effectLst/>
                <a:latin typeface="docs-Roboto"/>
              </a:rPr>
              <a:t>Lesson 5</a:t>
            </a:r>
            <a:br>
              <a:rPr lang="en-US" sz="5400" b="0" i="0" dirty="0">
                <a:solidFill>
                  <a:srgbClr val="202124"/>
                </a:solidFill>
                <a:effectLst/>
                <a:latin typeface="docs-Roboto"/>
              </a:rPr>
            </a:br>
            <a:br>
              <a:rPr lang="en-US" sz="5000" dirty="0"/>
            </a:br>
            <a:r>
              <a:rPr lang="en-US" sz="5000" dirty="0"/>
              <a:t>K-means clustering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C2EFB6-6688-534D-88FE-6CB4D5345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2729" y="5499895"/>
            <a:ext cx="9638443" cy="484633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Prof. Jean Fan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F01251A-4A7C-E99A-9D0E-30235098C99B}"/>
                  </a:ext>
                </a:extLst>
              </p14:cNvPr>
              <p14:cNvContentPartPr/>
              <p14:nvPr/>
            </p14:nvContentPartPr>
            <p14:xfrm>
              <a:off x="5203080" y="6067440"/>
              <a:ext cx="2241000" cy="4168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F01251A-4A7C-E99A-9D0E-30235098C99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186880" y="6051240"/>
                <a:ext cx="2273400" cy="449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55411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39C02-DD97-12E6-A430-73E1AF065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clustering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8EDC8-CB33-C8AA-9DB8-9C2B5EB78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442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Step 5: repeat steps 2 through 4 until cluster assignments no longer change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350ECF0-1CAA-3330-0510-7E924D2B0931}"/>
              </a:ext>
            </a:extLst>
          </p:cNvPr>
          <p:cNvSpPr txBox="1"/>
          <p:nvPr/>
        </p:nvSpPr>
        <p:spPr>
          <a:xfrm>
            <a:off x="5714947" y="588822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8D5C20-1EAF-E38C-B4F5-912CD3C6E1B2}"/>
              </a:ext>
            </a:extLst>
          </p:cNvPr>
          <p:cNvSpPr txBox="1"/>
          <p:nvPr/>
        </p:nvSpPr>
        <p:spPr>
          <a:xfrm rot="16200000">
            <a:off x="4025304" y="414393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B142E70-F015-9A51-3A89-00B3CB2C59E9}"/>
              </a:ext>
            </a:extLst>
          </p:cNvPr>
          <p:cNvCxnSpPr/>
          <p:nvPr/>
        </p:nvCxnSpPr>
        <p:spPr>
          <a:xfrm flipV="1">
            <a:off x="4640536" y="2945514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E66D826-13D8-C04A-E85B-F50F8BB242C5}"/>
              </a:ext>
            </a:extLst>
          </p:cNvPr>
          <p:cNvCxnSpPr>
            <a:cxnSpLocks/>
          </p:cNvCxnSpPr>
          <p:nvPr/>
        </p:nvCxnSpPr>
        <p:spPr>
          <a:xfrm>
            <a:off x="4640536" y="5888220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7BE7BAC6-83EF-2DA5-52B7-5611C5F424D8}"/>
              </a:ext>
            </a:extLst>
          </p:cNvPr>
          <p:cNvSpPr/>
          <p:nvPr/>
        </p:nvSpPr>
        <p:spPr>
          <a:xfrm>
            <a:off x="4840041" y="4922357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39DE82C-4192-59D8-482E-78AC22B71AD9}"/>
              </a:ext>
            </a:extLst>
          </p:cNvPr>
          <p:cNvSpPr/>
          <p:nvPr/>
        </p:nvSpPr>
        <p:spPr>
          <a:xfrm>
            <a:off x="5028113" y="5369260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4A525F3-B3F1-A0C6-09D2-AD16B45C349B}"/>
              </a:ext>
            </a:extLst>
          </p:cNvPr>
          <p:cNvSpPr/>
          <p:nvPr/>
        </p:nvSpPr>
        <p:spPr>
          <a:xfrm>
            <a:off x="5387630" y="5024436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AA5D54A-4078-968F-C59E-7FE41E904EB2}"/>
              </a:ext>
            </a:extLst>
          </p:cNvPr>
          <p:cNvSpPr/>
          <p:nvPr/>
        </p:nvSpPr>
        <p:spPr>
          <a:xfrm>
            <a:off x="5548411" y="3464535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889EDEE-8296-2961-264F-531CAD9E2308}"/>
              </a:ext>
            </a:extLst>
          </p:cNvPr>
          <p:cNvSpPr/>
          <p:nvPr/>
        </p:nvSpPr>
        <p:spPr>
          <a:xfrm>
            <a:off x="5736483" y="3911438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612347E-995C-84A0-36F2-CBEF00B3503E}"/>
              </a:ext>
            </a:extLst>
          </p:cNvPr>
          <p:cNvSpPr/>
          <p:nvPr/>
        </p:nvSpPr>
        <p:spPr>
          <a:xfrm>
            <a:off x="6096000" y="3566614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3BAE3A2-F68A-72D7-EAB7-673D99A96718}"/>
              </a:ext>
            </a:extLst>
          </p:cNvPr>
          <p:cNvSpPr/>
          <p:nvPr/>
        </p:nvSpPr>
        <p:spPr>
          <a:xfrm>
            <a:off x="6543269" y="4578440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07E20E2-8BFE-3402-531F-78567D65925E}"/>
              </a:ext>
            </a:extLst>
          </p:cNvPr>
          <p:cNvSpPr/>
          <p:nvPr/>
        </p:nvSpPr>
        <p:spPr>
          <a:xfrm>
            <a:off x="6731341" y="5025343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507AEC7-2E25-44EB-198C-51286486E8EA}"/>
              </a:ext>
            </a:extLst>
          </p:cNvPr>
          <p:cNvSpPr/>
          <p:nvPr/>
        </p:nvSpPr>
        <p:spPr>
          <a:xfrm>
            <a:off x="7090858" y="4680519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5-Point Star 3">
            <a:extLst>
              <a:ext uri="{FF2B5EF4-FFF2-40B4-BE49-F238E27FC236}">
                <a16:creationId xmlns:a16="http://schemas.microsoft.com/office/drawing/2014/main" id="{9EB3A4EF-82DF-3BCC-E6D4-7791F8BB0771}"/>
              </a:ext>
            </a:extLst>
          </p:cNvPr>
          <p:cNvSpPr/>
          <p:nvPr/>
        </p:nvSpPr>
        <p:spPr>
          <a:xfrm>
            <a:off x="5635976" y="3475779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7AD7A2-9B67-7C26-0478-27BFE10ECC7A}"/>
              </a:ext>
            </a:extLst>
          </p:cNvPr>
          <p:cNvSpPr txBox="1"/>
          <p:nvPr/>
        </p:nvSpPr>
        <p:spPr>
          <a:xfrm>
            <a:off x="5908614" y="325403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7" name="5-Point Star 6">
            <a:extLst>
              <a:ext uri="{FF2B5EF4-FFF2-40B4-BE49-F238E27FC236}">
                <a16:creationId xmlns:a16="http://schemas.microsoft.com/office/drawing/2014/main" id="{4231B102-2B83-CD10-50E0-422FA9587C94}"/>
              </a:ext>
            </a:extLst>
          </p:cNvPr>
          <p:cNvSpPr/>
          <p:nvPr/>
        </p:nvSpPr>
        <p:spPr>
          <a:xfrm>
            <a:off x="6644478" y="4562634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0A2062-D91F-1C74-774D-F65C0AA622B6}"/>
              </a:ext>
            </a:extLst>
          </p:cNvPr>
          <p:cNvSpPr txBox="1"/>
          <p:nvPr/>
        </p:nvSpPr>
        <p:spPr>
          <a:xfrm>
            <a:off x="6934539" y="436726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5-Point Star 8">
            <a:extLst>
              <a:ext uri="{FF2B5EF4-FFF2-40B4-BE49-F238E27FC236}">
                <a16:creationId xmlns:a16="http://schemas.microsoft.com/office/drawing/2014/main" id="{6DC9F336-F779-4D66-58D3-0C04E94A904F}"/>
              </a:ext>
            </a:extLst>
          </p:cNvPr>
          <p:cNvSpPr/>
          <p:nvPr/>
        </p:nvSpPr>
        <p:spPr>
          <a:xfrm>
            <a:off x="4921938" y="4916661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C30520-D6FF-735F-5BC7-C37EC3973F78}"/>
              </a:ext>
            </a:extLst>
          </p:cNvPr>
          <p:cNvSpPr txBox="1"/>
          <p:nvPr/>
        </p:nvSpPr>
        <p:spPr>
          <a:xfrm>
            <a:off x="5010198" y="457288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487809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E2E2B-5891-D370-FA94-EDDF2AD26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pick an appropriate k?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77D90A-C8B4-D23A-AD96-D0ECB2BBAEF1}"/>
              </a:ext>
            </a:extLst>
          </p:cNvPr>
          <p:cNvSpPr txBox="1"/>
          <p:nvPr/>
        </p:nvSpPr>
        <p:spPr>
          <a:xfrm>
            <a:off x="5714947" y="588822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EB5CDD-07D5-57CB-E51F-334B89074DB4}"/>
              </a:ext>
            </a:extLst>
          </p:cNvPr>
          <p:cNvSpPr txBox="1"/>
          <p:nvPr/>
        </p:nvSpPr>
        <p:spPr>
          <a:xfrm rot="16200000">
            <a:off x="4025304" y="414393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5A5D8DC-F74B-9C15-1098-BC83B06A000C}"/>
              </a:ext>
            </a:extLst>
          </p:cNvPr>
          <p:cNvCxnSpPr>
            <a:cxnSpLocks/>
          </p:cNvCxnSpPr>
          <p:nvPr/>
        </p:nvCxnSpPr>
        <p:spPr>
          <a:xfrm>
            <a:off x="4640536" y="5888220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CDBBF267-49F9-A8CA-DD79-E04210852615}"/>
              </a:ext>
            </a:extLst>
          </p:cNvPr>
          <p:cNvSpPr/>
          <p:nvPr/>
        </p:nvSpPr>
        <p:spPr>
          <a:xfrm>
            <a:off x="4840041" y="4922357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C31119-BD29-CFCB-C492-FE62779D02A4}"/>
              </a:ext>
            </a:extLst>
          </p:cNvPr>
          <p:cNvSpPr/>
          <p:nvPr/>
        </p:nvSpPr>
        <p:spPr>
          <a:xfrm>
            <a:off x="5028113" y="5369260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A04E050-9388-B533-63DF-BD539290B97D}"/>
              </a:ext>
            </a:extLst>
          </p:cNvPr>
          <p:cNvSpPr/>
          <p:nvPr/>
        </p:nvSpPr>
        <p:spPr>
          <a:xfrm>
            <a:off x="5387630" y="5024436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99505BD-5A49-0A7A-D51A-6493ED266EB7}"/>
              </a:ext>
            </a:extLst>
          </p:cNvPr>
          <p:cNvSpPr/>
          <p:nvPr/>
        </p:nvSpPr>
        <p:spPr>
          <a:xfrm>
            <a:off x="5548411" y="3464535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A9F645F-5C45-4D6F-8915-328ACCA3EB7B}"/>
              </a:ext>
            </a:extLst>
          </p:cNvPr>
          <p:cNvSpPr/>
          <p:nvPr/>
        </p:nvSpPr>
        <p:spPr>
          <a:xfrm>
            <a:off x="5736483" y="3911438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B59A0B8-3397-392C-717C-44443749C7F0}"/>
              </a:ext>
            </a:extLst>
          </p:cNvPr>
          <p:cNvSpPr/>
          <p:nvPr/>
        </p:nvSpPr>
        <p:spPr>
          <a:xfrm>
            <a:off x="6096000" y="3566614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3A20A4B-C23D-610D-D64B-14CE849858D2}"/>
              </a:ext>
            </a:extLst>
          </p:cNvPr>
          <p:cNvSpPr/>
          <p:nvPr/>
        </p:nvSpPr>
        <p:spPr>
          <a:xfrm>
            <a:off x="6543269" y="4578440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C33D8B1-306D-4A2E-BAD4-FDD10127934D}"/>
              </a:ext>
            </a:extLst>
          </p:cNvPr>
          <p:cNvSpPr/>
          <p:nvPr/>
        </p:nvSpPr>
        <p:spPr>
          <a:xfrm>
            <a:off x="6731341" y="5025343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65FBA2-B9B7-85D9-19C2-EDE4B1AAEA8E}"/>
              </a:ext>
            </a:extLst>
          </p:cNvPr>
          <p:cNvSpPr/>
          <p:nvPr/>
        </p:nvSpPr>
        <p:spPr>
          <a:xfrm>
            <a:off x="7090858" y="4680519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69C33CB-8B9A-C79C-A6DB-1819CDBAF6C1}"/>
              </a:ext>
            </a:extLst>
          </p:cNvPr>
          <p:cNvCxnSpPr/>
          <p:nvPr/>
        </p:nvCxnSpPr>
        <p:spPr>
          <a:xfrm flipV="1">
            <a:off x="4640536" y="2945514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DBA7934D-3E54-49E1-894C-D494A8687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if I had picked k = 2?</a:t>
            </a:r>
          </a:p>
        </p:txBody>
      </p:sp>
    </p:spTree>
    <p:extLst>
      <p:ext uri="{BB962C8B-B14F-4D97-AF65-F5344CB8AC3E}">
        <p14:creationId xmlns:p14="http://schemas.microsoft.com/office/powerpoint/2010/main" val="1487632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E2E2B-5891-D370-FA94-EDDF2AD26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pick an appropriate k?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77D90A-C8B4-D23A-AD96-D0ECB2BBAEF1}"/>
              </a:ext>
            </a:extLst>
          </p:cNvPr>
          <p:cNvSpPr txBox="1"/>
          <p:nvPr/>
        </p:nvSpPr>
        <p:spPr>
          <a:xfrm>
            <a:off x="5714947" y="588822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EB5CDD-07D5-57CB-E51F-334B89074DB4}"/>
              </a:ext>
            </a:extLst>
          </p:cNvPr>
          <p:cNvSpPr txBox="1"/>
          <p:nvPr/>
        </p:nvSpPr>
        <p:spPr>
          <a:xfrm rot="16200000">
            <a:off x="4025304" y="414393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5A5D8DC-F74B-9C15-1098-BC83B06A000C}"/>
              </a:ext>
            </a:extLst>
          </p:cNvPr>
          <p:cNvCxnSpPr>
            <a:cxnSpLocks/>
          </p:cNvCxnSpPr>
          <p:nvPr/>
        </p:nvCxnSpPr>
        <p:spPr>
          <a:xfrm>
            <a:off x="4640536" y="5888220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CDBBF267-49F9-A8CA-DD79-E04210852615}"/>
              </a:ext>
            </a:extLst>
          </p:cNvPr>
          <p:cNvSpPr/>
          <p:nvPr/>
        </p:nvSpPr>
        <p:spPr>
          <a:xfrm>
            <a:off x="4840041" y="4922357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C31119-BD29-CFCB-C492-FE62779D02A4}"/>
              </a:ext>
            </a:extLst>
          </p:cNvPr>
          <p:cNvSpPr/>
          <p:nvPr/>
        </p:nvSpPr>
        <p:spPr>
          <a:xfrm>
            <a:off x="5028113" y="5369260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A04E050-9388-B533-63DF-BD539290B97D}"/>
              </a:ext>
            </a:extLst>
          </p:cNvPr>
          <p:cNvSpPr/>
          <p:nvPr/>
        </p:nvSpPr>
        <p:spPr>
          <a:xfrm>
            <a:off x="5387630" y="5024436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99505BD-5A49-0A7A-D51A-6493ED266EB7}"/>
              </a:ext>
            </a:extLst>
          </p:cNvPr>
          <p:cNvSpPr/>
          <p:nvPr/>
        </p:nvSpPr>
        <p:spPr>
          <a:xfrm>
            <a:off x="5548411" y="3464535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A9F645F-5C45-4D6F-8915-328ACCA3EB7B}"/>
              </a:ext>
            </a:extLst>
          </p:cNvPr>
          <p:cNvSpPr/>
          <p:nvPr/>
        </p:nvSpPr>
        <p:spPr>
          <a:xfrm>
            <a:off x="5736483" y="3911438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B59A0B8-3397-392C-717C-44443749C7F0}"/>
              </a:ext>
            </a:extLst>
          </p:cNvPr>
          <p:cNvSpPr/>
          <p:nvPr/>
        </p:nvSpPr>
        <p:spPr>
          <a:xfrm>
            <a:off x="6096000" y="3566614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3A20A4B-C23D-610D-D64B-14CE849858D2}"/>
              </a:ext>
            </a:extLst>
          </p:cNvPr>
          <p:cNvSpPr/>
          <p:nvPr/>
        </p:nvSpPr>
        <p:spPr>
          <a:xfrm>
            <a:off x="6543269" y="4578440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C33D8B1-306D-4A2E-BAD4-FDD10127934D}"/>
              </a:ext>
            </a:extLst>
          </p:cNvPr>
          <p:cNvSpPr/>
          <p:nvPr/>
        </p:nvSpPr>
        <p:spPr>
          <a:xfrm>
            <a:off x="6731341" y="5025343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65FBA2-B9B7-85D9-19C2-EDE4B1AAEA8E}"/>
              </a:ext>
            </a:extLst>
          </p:cNvPr>
          <p:cNvSpPr/>
          <p:nvPr/>
        </p:nvSpPr>
        <p:spPr>
          <a:xfrm>
            <a:off x="7090858" y="4680519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69C33CB-8B9A-C79C-A6DB-1819CDBAF6C1}"/>
              </a:ext>
            </a:extLst>
          </p:cNvPr>
          <p:cNvCxnSpPr/>
          <p:nvPr/>
        </p:nvCxnSpPr>
        <p:spPr>
          <a:xfrm flipV="1">
            <a:off x="4640536" y="2945514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DBA7934D-3E54-49E1-894C-D494A8687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if I had picked k = 2?</a:t>
            </a:r>
          </a:p>
        </p:txBody>
      </p:sp>
      <p:sp>
        <p:nvSpPr>
          <p:cNvPr id="3" name="5-Point Star 2">
            <a:extLst>
              <a:ext uri="{FF2B5EF4-FFF2-40B4-BE49-F238E27FC236}">
                <a16:creationId xmlns:a16="http://schemas.microsoft.com/office/drawing/2014/main" id="{E76D9D21-F5A5-FCEC-1EE6-300A5837D096}"/>
              </a:ext>
            </a:extLst>
          </p:cNvPr>
          <p:cNvSpPr/>
          <p:nvPr/>
        </p:nvSpPr>
        <p:spPr>
          <a:xfrm>
            <a:off x="5973694" y="2817366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403280C-A7A4-6750-0294-3D440E97B8B8}"/>
              </a:ext>
            </a:extLst>
          </p:cNvPr>
          <p:cNvSpPr txBox="1"/>
          <p:nvPr/>
        </p:nvSpPr>
        <p:spPr>
          <a:xfrm>
            <a:off x="6246332" y="259562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8" name="5-Point Star 17">
            <a:extLst>
              <a:ext uri="{FF2B5EF4-FFF2-40B4-BE49-F238E27FC236}">
                <a16:creationId xmlns:a16="http://schemas.microsoft.com/office/drawing/2014/main" id="{44F45CF0-E0A0-07B1-F595-992E377C3ADB}"/>
              </a:ext>
            </a:extLst>
          </p:cNvPr>
          <p:cNvSpPr/>
          <p:nvPr/>
        </p:nvSpPr>
        <p:spPr>
          <a:xfrm>
            <a:off x="5847669" y="4686891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9AD93B8-D436-0131-9419-3DFDB8A52850}"/>
              </a:ext>
            </a:extLst>
          </p:cNvPr>
          <p:cNvSpPr txBox="1"/>
          <p:nvPr/>
        </p:nvSpPr>
        <p:spPr>
          <a:xfrm>
            <a:off x="6137730" y="44915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0E084D97-E394-2F24-03E7-B911A53259A4}"/>
                  </a:ext>
                </a:extLst>
              </p14:cNvPr>
              <p14:cNvContentPartPr/>
              <p14:nvPr/>
            </p14:nvContentPartPr>
            <p14:xfrm>
              <a:off x="4981320" y="3217320"/>
              <a:ext cx="2328480" cy="2335680"/>
            </p14:xfrm>
          </p:contentPart>
        </mc:Choice>
        <mc:Fallback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0E084D97-E394-2F24-03E7-B911A53259A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65120" y="3201120"/>
                <a:ext cx="2360880" cy="2368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3488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E2E2B-5891-D370-FA94-EDDF2AD26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pick an appropriate k?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77D90A-C8B4-D23A-AD96-D0ECB2BBAEF1}"/>
              </a:ext>
            </a:extLst>
          </p:cNvPr>
          <p:cNvSpPr txBox="1"/>
          <p:nvPr/>
        </p:nvSpPr>
        <p:spPr>
          <a:xfrm>
            <a:off x="5714947" y="588822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EB5CDD-07D5-57CB-E51F-334B89074DB4}"/>
              </a:ext>
            </a:extLst>
          </p:cNvPr>
          <p:cNvSpPr txBox="1"/>
          <p:nvPr/>
        </p:nvSpPr>
        <p:spPr>
          <a:xfrm rot="16200000">
            <a:off x="4025304" y="414393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5A5D8DC-F74B-9C15-1098-BC83B06A000C}"/>
              </a:ext>
            </a:extLst>
          </p:cNvPr>
          <p:cNvCxnSpPr>
            <a:cxnSpLocks/>
          </p:cNvCxnSpPr>
          <p:nvPr/>
        </p:nvCxnSpPr>
        <p:spPr>
          <a:xfrm>
            <a:off x="4640536" y="5888220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CDBBF267-49F9-A8CA-DD79-E04210852615}"/>
              </a:ext>
            </a:extLst>
          </p:cNvPr>
          <p:cNvSpPr/>
          <p:nvPr/>
        </p:nvSpPr>
        <p:spPr>
          <a:xfrm>
            <a:off x="4840041" y="4922357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C31119-BD29-CFCB-C492-FE62779D02A4}"/>
              </a:ext>
            </a:extLst>
          </p:cNvPr>
          <p:cNvSpPr/>
          <p:nvPr/>
        </p:nvSpPr>
        <p:spPr>
          <a:xfrm>
            <a:off x="5028113" y="5369260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A04E050-9388-B533-63DF-BD539290B97D}"/>
              </a:ext>
            </a:extLst>
          </p:cNvPr>
          <p:cNvSpPr/>
          <p:nvPr/>
        </p:nvSpPr>
        <p:spPr>
          <a:xfrm>
            <a:off x="5387630" y="5024436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99505BD-5A49-0A7A-D51A-6493ED266EB7}"/>
              </a:ext>
            </a:extLst>
          </p:cNvPr>
          <p:cNvSpPr/>
          <p:nvPr/>
        </p:nvSpPr>
        <p:spPr>
          <a:xfrm>
            <a:off x="5548411" y="3464535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A9F645F-5C45-4D6F-8915-328ACCA3EB7B}"/>
              </a:ext>
            </a:extLst>
          </p:cNvPr>
          <p:cNvSpPr/>
          <p:nvPr/>
        </p:nvSpPr>
        <p:spPr>
          <a:xfrm>
            <a:off x="5736483" y="3911438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B59A0B8-3397-392C-717C-44443749C7F0}"/>
              </a:ext>
            </a:extLst>
          </p:cNvPr>
          <p:cNvSpPr/>
          <p:nvPr/>
        </p:nvSpPr>
        <p:spPr>
          <a:xfrm>
            <a:off x="6096000" y="3566614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3A20A4B-C23D-610D-D64B-14CE849858D2}"/>
              </a:ext>
            </a:extLst>
          </p:cNvPr>
          <p:cNvSpPr/>
          <p:nvPr/>
        </p:nvSpPr>
        <p:spPr>
          <a:xfrm>
            <a:off x="6543269" y="4578440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C33D8B1-306D-4A2E-BAD4-FDD10127934D}"/>
              </a:ext>
            </a:extLst>
          </p:cNvPr>
          <p:cNvSpPr/>
          <p:nvPr/>
        </p:nvSpPr>
        <p:spPr>
          <a:xfrm>
            <a:off x="6731341" y="5025343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65FBA2-B9B7-85D9-19C2-EDE4B1AAEA8E}"/>
              </a:ext>
            </a:extLst>
          </p:cNvPr>
          <p:cNvSpPr/>
          <p:nvPr/>
        </p:nvSpPr>
        <p:spPr>
          <a:xfrm>
            <a:off x="7090858" y="4680519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69C33CB-8B9A-C79C-A6DB-1819CDBAF6C1}"/>
              </a:ext>
            </a:extLst>
          </p:cNvPr>
          <p:cNvCxnSpPr/>
          <p:nvPr/>
        </p:nvCxnSpPr>
        <p:spPr>
          <a:xfrm flipV="1">
            <a:off x="4640536" y="2945514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DBA7934D-3E54-49E1-894C-D494A8687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if I had picked k = 2?</a:t>
            </a:r>
          </a:p>
        </p:txBody>
      </p:sp>
      <p:sp>
        <p:nvSpPr>
          <p:cNvPr id="3" name="5-Point Star 2">
            <a:extLst>
              <a:ext uri="{FF2B5EF4-FFF2-40B4-BE49-F238E27FC236}">
                <a16:creationId xmlns:a16="http://schemas.microsoft.com/office/drawing/2014/main" id="{E76D9D21-F5A5-FCEC-1EE6-300A5837D096}"/>
              </a:ext>
            </a:extLst>
          </p:cNvPr>
          <p:cNvSpPr/>
          <p:nvPr/>
        </p:nvSpPr>
        <p:spPr>
          <a:xfrm>
            <a:off x="5973694" y="2817366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403280C-A7A4-6750-0294-3D440E97B8B8}"/>
              </a:ext>
            </a:extLst>
          </p:cNvPr>
          <p:cNvSpPr txBox="1"/>
          <p:nvPr/>
        </p:nvSpPr>
        <p:spPr>
          <a:xfrm>
            <a:off x="6246332" y="259562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8" name="5-Point Star 17">
            <a:extLst>
              <a:ext uri="{FF2B5EF4-FFF2-40B4-BE49-F238E27FC236}">
                <a16:creationId xmlns:a16="http://schemas.microsoft.com/office/drawing/2014/main" id="{44F45CF0-E0A0-07B1-F595-992E377C3ADB}"/>
              </a:ext>
            </a:extLst>
          </p:cNvPr>
          <p:cNvSpPr/>
          <p:nvPr/>
        </p:nvSpPr>
        <p:spPr>
          <a:xfrm>
            <a:off x="5847669" y="4686891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9AD93B8-D436-0131-9419-3DFDB8A52850}"/>
              </a:ext>
            </a:extLst>
          </p:cNvPr>
          <p:cNvSpPr txBox="1"/>
          <p:nvPr/>
        </p:nvSpPr>
        <p:spPr>
          <a:xfrm>
            <a:off x="6137730" y="44915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06206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E2E2B-5891-D370-FA94-EDDF2AD26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pick an appropriate k?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77D90A-C8B4-D23A-AD96-D0ECB2BBAEF1}"/>
              </a:ext>
            </a:extLst>
          </p:cNvPr>
          <p:cNvSpPr txBox="1"/>
          <p:nvPr/>
        </p:nvSpPr>
        <p:spPr>
          <a:xfrm>
            <a:off x="5714947" y="588822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EB5CDD-07D5-57CB-E51F-334B89074DB4}"/>
              </a:ext>
            </a:extLst>
          </p:cNvPr>
          <p:cNvSpPr txBox="1"/>
          <p:nvPr/>
        </p:nvSpPr>
        <p:spPr>
          <a:xfrm rot="16200000">
            <a:off x="4025304" y="414393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5A5D8DC-F74B-9C15-1098-BC83B06A000C}"/>
              </a:ext>
            </a:extLst>
          </p:cNvPr>
          <p:cNvCxnSpPr>
            <a:cxnSpLocks/>
          </p:cNvCxnSpPr>
          <p:nvPr/>
        </p:nvCxnSpPr>
        <p:spPr>
          <a:xfrm>
            <a:off x="4640536" y="5888220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CDBBF267-49F9-A8CA-DD79-E04210852615}"/>
              </a:ext>
            </a:extLst>
          </p:cNvPr>
          <p:cNvSpPr/>
          <p:nvPr/>
        </p:nvSpPr>
        <p:spPr>
          <a:xfrm>
            <a:off x="4840041" y="4922357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C31119-BD29-CFCB-C492-FE62779D02A4}"/>
              </a:ext>
            </a:extLst>
          </p:cNvPr>
          <p:cNvSpPr/>
          <p:nvPr/>
        </p:nvSpPr>
        <p:spPr>
          <a:xfrm>
            <a:off x="5028113" y="5369260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A04E050-9388-B533-63DF-BD539290B97D}"/>
              </a:ext>
            </a:extLst>
          </p:cNvPr>
          <p:cNvSpPr/>
          <p:nvPr/>
        </p:nvSpPr>
        <p:spPr>
          <a:xfrm>
            <a:off x="5387630" y="5024436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99505BD-5A49-0A7A-D51A-6493ED266EB7}"/>
              </a:ext>
            </a:extLst>
          </p:cNvPr>
          <p:cNvSpPr/>
          <p:nvPr/>
        </p:nvSpPr>
        <p:spPr>
          <a:xfrm>
            <a:off x="5548411" y="3464535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A9F645F-5C45-4D6F-8915-328ACCA3EB7B}"/>
              </a:ext>
            </a:extLst>
          </p:cNvPr>
          <p:cNvSpPr/>
          <p:nvPr/>
        </p:nvSpPr>
        <p:spPr>
          <a:xfrm>
            <a:off x="5736483" y="3911438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B59A0B8-3397-392C-717C-44443749C7F0}"/>
              </a:ext>
            </a:extLst>
          </p:cNvPr>
          <p:cNvSpPr/>
          <p:nvPr/>
        </p:nvSpPr>
        <p:spPr>
          <a:xfrm>
            <a:off x="6096000" y="3566614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3A20A4B-C23D-610D-D64B-14CE849858D2}"/>
              </a:ext>
            </a:extLst>
          </p:cNvPr>
          <p:cNvSpPr/>
          <p:nvPr/>
        </p:nvSpPr>
        <p:spPr>
          <a:xfrm>
            <a:off x="6543269" y="4578440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C33D8B1-306D-4A2E-BAD4-FDD10127934D}"/>
              </a:ext>
            </a:extLst>
          </p:cNvPr>
          <p:cNvSpPr/>
          <p:nvPr/>
        </p:nvSpPr>
        <p:spPr>
          <a:xfrm>
            <a:off x="6731341" y="5025343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65FBA2-B9B7-85D9-19C2-EDE4B1AAEA8E}"/>
              </a:ext>
            </a:extLst>
          </p:cNvPr>
          <p:cNvSpPr/>
          <p:nvPr/>
        </p:nvSpPr>
        <p:spPr>
          <a:xfrm>
            <a:off x="7090858" y="4680519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69C33CB-8B9A-C79C-A6DB-1819CDBAF6C1}"/>
              </a:ext>
            </a:extLst>
          </p:cNvPr>
          <p:cNvCxnSpPr/>
          <p:nvPr/>
        </p:nvCxnSpPr>
        <p:spPr>
          <a:xfrm flipV="1">
            <a:off x="4640536" y="2945514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DBA7934D-3E54-49E1-894C-D494A8687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if I had picked k = 2?</a:t>
            </a:r>
          </a:p>
        </p:txBody>
      </p:sp>
      <p:sp>
        <p:nvSpPr>
          <p:cNvPr id="3" name="5-Point Star 2">
            <a:extLst>
              <a:ext uri="{FF2B5EF4-FFF2-40B4-BE49-F238E27FC236}">
                <a16:creationId xmlns:a16="http://schemas.microsoft.com/office/drawing/2014/main" id="{E76D9D21-F5A5-FCEC-1EE6-300A5837D096}"/>
              </a:ext>
            </a:extLst>
          </p:cNvPr>
          <p:cNvSpPr/>
          <p:nvPr/>
        </p:nvSpPr>
        <p:spPr>
          <a:xfrm>
            <a:off x="5684673" y="3461288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403280C-A7A4-6750-0294-3D440E97B8B8}"/>
              </a:ext>
            </a:extLst>
          </p:cNvPr>
          <p:cNvSpPr txBox="1"/>
          <p:nvPr/>
        </p:nvSpPr>
        <p:spPr>
          <a:xfrm>
            <a:off x="5957311" y="3239543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8" name="5-Point Star 17">
            <a:extLst>
              <a:ext uri="{FF2B5EF4-FFF2-40B4-BE49-F238E27FC236}">
                <a16:creationId xmlns:a16="http://schemas.microsoft.com/office/drawing/2014/main" id="{44F45CF0-E0A0-07B1-F595-992E377C3ADB}"/>
              </a:ext>
            </a:extLst>
          </p:cNvPr>
          <p:cNvSpPr/>
          <p:nvPr/>
        </p:nvSpPr>
        <p:spPr>
          <a:xfrm>
            <a:off x="5847669" y="4754624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9AD93B8-D436-0131-9419-3DFDB8A52850}"/>
              </a:ext>
            </a:extLst>
          </p:cNvPr>
          <p:cNvSpPr txBox="1"/>
          <p:nvPr/>
        </p:nvSpPr>
        <p:spPr>
          <a:xfrm>
            <a:off x="6137730" y="45592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8133153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5959A-B137-10D2-296F-BDAB79EA9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pick an appropriate k?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8181F6-4BA0-210E-A989-8646647BE951}"/>
              </a:ext>
            </a:extLst>
          </p:cNvPr>
          <p:cNvSpPr txBox="1"/>
          <p:nvPr/>
        </p:nvSpPr>
        <p:spPr>
          <a:xfrm>
            <a:off x="8136413" y="607767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73BECA-E38C-4DC0-19DD-D5803A870DC2}"/>
              </a:ext>
            </a:extLst>
          </p:cNvPr>
          <p:cNvSpPr txBox="1"/>
          <p:nvPr/>
        </p:nvSpPr>
        <p:spPr>
          <a:xfrm rot="16200000">
            <a:off x="6446770" y="4333391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45CF690-B630-01AB-E9BF-7088B66462B3}"/>
              </a:ext>
            </a:extLst>
          </p:cNvPr>
          <p:cNvCxnSpPr/>
          <p:nvPr/>
        </p:nvCxnSpPr>
        <p:spPr>
          <a:xfrm flipV="1">
            <a:off x="7062002" y="3134971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D070706-B1B6-3C98-307E-D4A71DA09AB9}"/>
              </a:ext>
            </a:extLst>
          </p:cNvPr>
          <p:cNvCxnSpPr>
            <a:cxnSpLocks/>
          </p:cNvCxnSpPr>
          <p:nvPr/>
        </p:nvCxnSpPr>
        <p:spPr>
          <a:xfrm>
            <a:off x="7062002" y="6077677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C19D9997-6194-0325-A08F-F29BB7F0480F}"/>
              </a:ext>
            </a:extLst>
          </p:cNvPr>
          <p:cNvSpPr/>
          <p:nvPr/>
        </p:nvSpPr>
        <p:spPr>
          <a:xfrm>
            <a:off x="7261507" y="5111814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1172676-8694-F001-06B6-913A17FF9F4D}"/>
              </a:ext>
            </a:extLst>
          </p:cNvPr>
          <p:cNvSpPr/>
          <p:nvPr/>
        </p:nvSpPr>
        <p:spPr>
          <a:xfrm>
            <a:off x="7449579" y="5558717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AE0CBF4-BE34-3778-8B53-BAC0FA0839E0}"/>
              </a:ext>
            </a:extLst>
          </p:cNvPr>
          <p:cNvSpPr/>
          <p:nvPr/>
        </p:nvSpPr>
        <p:spPr>
          <a:xfrm>
            <a:off x="7809096" y="5213893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A5CCB43-30D1-78B1-FDB8-4FBDEE0EC538}"/>
              </a:ext>
            </a:extLst>
          </p:cNvPr>
          <p:cNvSpPr/>
          <p:nvPr/>
        </p:nvSpPr>
        <p:spPr>
          <a:xfrm>
            <a:off x="7969877" y="3653992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2455CED-5C08-7391-C0CA-79DF9E0C020B}"/>
              </a:ext>
            </a:extLst>
          </p:cNvPr>
          <p:cNvSpPr/>
          <p:nvPr/>
        </p:nvSpPr>
        <p:spPr>
          <a:xfrm>
            <a:off x="8157949" y="4100895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27FA7A8-F9BD-6128-661C-B735F3C8C97E}"/>
              </a:ext>
            </a:extLst>
          </p:cNvPr>
          <p:cNvSpPr/>
          <p:nvPr/>
        </p:nvSpPr>
        <p:spPr>
          <a:xfrm>
            <a:off x="8517466" y="3756071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CF5A771-1570-86ED-6510-3EC23F74EBB3}"/>
              </a:ext>
            </a:extLst>
          </p:cNvPr>
          <p:cNvSpPr/>
          <p:nvPr/>
        </p:nvSpPr>
        <p:spPr>
          <a:xfrm>
            <a:off x="8964735" y="4767897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D37B686-69B1-8063-D9B3-B9509EE6A881}"/>
              </a:ext>
            </a:extLst>
          </p:cNvPr>
          <p:cNvSpPr/>
          <p:nvPr/>
        </p:nvSpPr>
        <p:spPr>
          <a:xfrm>
            <a:off x="9152807" y="5214800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437F92F-E943-A9AF-4482-35B7C1C405CE}"/>
              </a:ext>
            </a:extLst>
          </p:cNvPr>
          <p:cNvSpPr/>
          <p:nvPr/>
        </p:nvSpPr>
        <p:spPr>
          <a:xfrm>
            <a:off x="9512324" y="4869976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>
            <a:extLst>
              <a:ext uri="{FF2B5EF4-FFF2-40B4-BE49-F238E27FC236}">
                <a16:creationId xmlns:a16="http://schemas.microsoft.com/office/drawing/2014/main" id="{8422609C-BF5B-68E5-4695-EA62E9A3947D}"/>
              </a:ext>
            </a:extLst>
          </p:cNvPr>
          <p:cNvSpPr/>
          <p:nvPr/>
        </p:nvSpPr>
        <p:spPr>
          <a:xfrm>
            <a:off x="8057442" y="3665236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9A640F7-B204-6AC3-7A23-D1786997E8D9}"/>
              </a:ext>
            </a:extLst>
          </p:cNvPr>
          <p:cNvSpPr txBox="1"/>
          <p:nvPr/>
        </p:nvSpPr>
        <p:spPr>
          <a:xfrm>
            <a:off x="8330080" y="34434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9" name="5-Point Star 18">
            <a:extLst>
              <a:ext uri="{FF2B5EF4-FFF2-40B4-BE49-F238E27FC236}">
                <a16:creationId xmlns:a16="http://schemas.microsoft.com/office/drawing/2014/main" id="{250B90FE-0C8B-F4AF-39A8-A074739D9A79}"/>
              </a:ext>
            </a:extLst>
          </p:cNvPr>
          <p:cNvSpPr/>
          <p:nvPr/>
        </p:nvSpPr>
        <p:spPr>
          <a:xfrm>
            <a:off x="9065944" y="4752091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448B895-B870-92DC-A3C3-084BA660A8A2}"/>
              </a:ext>
            </a:extLst>
          </p:cNvPr>
          <p:cNvSpPr txBox="1"/>
          <p:nvPr/>
        </p:nvSpPr>
        <p:spPr>
          <a:xfrm>
            <a:off x="9356005" y="45567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1" name="5-Point Star 20">
            <a:extLst>
              <a:ext uri="{FF2B5EF4-FFF2-40B4-BE49-F238E27FC236}">
                <a16:creationId xmlns:a16="http://schemas.microsoft.com/office/drawing/2014/main" id="{61437B02-5D78-5293-3166-D240D573DBFA}"/>
              </a:ext>
            </a:extLst>
          </p:cNvPr>
          <p:cNvSpPr/>
          <p:nvPr/>
        </p:nvSpPr>
        <p:spPr>
          <a:xfrm>
            <a:off x="7343404" y="5106118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7A7119D-9C75-4D39-1AB3-67EC68B34DE4}"/>
              </a:ext>
            </a:extLst>
          </p:cNvPr>
          <p:cNvSpPr txBox="1"/>
          <p:nvPr/>
        </p:nvSpPr>
        <p:spPr>
          <a:xfrm>
            <a:off x="7431664" y="47623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41AB53E-0628-8155-AA27-F7413797DE32}"/>
              </a:ext>
            </a:extLst>
          </p:cNvPr>
          <p:cNvSpPr txBox="1"/>
          <p:nvPr/>
        </p:nvSpPr>
        <p:spPr>
          <a:xfrm>
            <a:off x="3262161" y="6077677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C48A4AB-822C-0420-43FB-7D6375B3B1A4}"/>
              </a:ext>
            </a:extLst>
          </p:cNvPr>
          <p:cNvSpPr txBox="1"/>
          <p:nvPr/>
        </p:nvSpPr>
        <p:spPr>
          <a:xfrm rot="16200000">
            <a:off x="1572518" y="4333391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84A501A-04C5-587B-C5D5-02AC72A08656}"/>
              </a:ext>
            </a:extLst>
          </p:cNvPr>
          <p:cNvCxnSpPr>
            <a:cxnSpLocks/>
          </p:cNvCxnSpPr>
          <p:nvPr/>
        </p:nvCxnSpPr>
        <p:spPr>
          <a:xfrm>
            <a:off x="2187750" y="6077677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9D1B1747-2718-7914-98E3-4D88850EC2BB}"/>
              </a:ext>
            </a:extLst>
          </p:cNvPr>
          <p:cNvSpPr/>
          <p:nvPr/>
        </p:nvSpPr>
        <p:spPr>
          <a:xfrm>
            <a:off x="2387255" y="5111814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18014D6-CF1F-CBDC-E3F1-10EEA1E13C1C}"/>
              </a:ext>
            </a:extLst>
          </p:cNvPr>
          <p:cNvSpPr/>
          <p:nvPr/>
        </p:nvSpPr>
        <p:spPr>
          <a:xfrm>
            <a:off x="2575327" y="5558717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0A65F7E-DD21-F922-42C5-38F6770ECE68}"/>
              </a:ext>
            </a:extLst>
          </p:cNvPr>
          <p:cNvSpPr/>
          <p:nvPr/>
        </p:nvSpPr>
        <p:spPr>
          <a:xfrm>
            <a:off x="2934844" y="5213893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5654CAD-8861-64D0-E4C5-6E62209738DC}"/>
              </a:ext>
            </a:extLst>
          </p:cNvPr>
          <p:cNvSpPr/>
          <p:nvPr/>
        </p:nvSpPr>
        <p:spPr>
          <a:xfrm>
            <a:off x="3095625" y="3653992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59A649A-0F52-5628-67F7-B92CE91A8066}"/>
              </a:ext>
            </a:extLst>
          </p:cNvPr>
          <p:cNvSpPr/>
          <p:nvPr/>
        </p:nvSpPr>
        <p:spPr>
          <a:xfrm>
            <a:off x="3283697" y="4100895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1BF0F947-C3C8-135C-C5D2-8423F25B833B}"/>
              </a:ext>
            </a:extLst>
          </p:cNvPr>
          <p:cNvSpPr/>
          <p:nvPr/>
        </p:nvSpPr>
        <p:spPr>
          <a:xfrm>
            <a:off x="3643214" y="3756071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BF549B94-801B-FB5C-F7D6-F927E1AFDD26}"/>
              </a:ext>
            </a:extLst>
          </p:cNvPr>
          <p:cNvSpPr/>
          <p:nvPr/>
        </p:nvSpPr>
        <p:spPr>
          <a:xfrm>
            <a:off x="4090483" y="4767897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A567268-D3C8-31B0-2C09-BB3DB944DCD6}"/>
              </a:ext>
            </a:extLst>
          </p:cNvPr>
          <p:cNvSpPr/>
          <p:nvPr/>
        </p:nvSpPr>
        <p:spPr>
          <a:xfrm>
            <a:off x="4278555" y="5214800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79F583B-CB8E-FB69-FCE4-2AD555FD1BBE}"/>
              </a:ext>
            </a:extLst>
          </p:cNvPr>
          <p:cNvSpPr/>
          <p:nvPr/>
        </p:nvSpPr>
        <p:spPr>
          <a:xfrm>
            <a:off x="4638072" y="4869976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C720723-F93F-89E8-CD9B-B97108700D1A}"/>
              </a:ext>
            </a:extLst>
          </p:cNvPr>
          <p:cNvCxnSpPr/>
          <p:nvPr/>
        </p:nvCxnSpPr>
        <p:spPr>
          <a:xfrm flipV="1">
            <a:off x="2187750" y="3134971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5-Point Star 35">
            <a:extLst>
              <a:ext uri="{FF2B5EF4-FFF2-40B4-BE49-F238E27FC236}">
                <a16:creationId xmlns:a16="http://schemas.microsoft.com/office/drawing/2014/main" id="{8E7AA9E6-6631-AFCA-80A1-16FA56891C19}"/>
              </a:ext>
            </a:extLst>
          </p:cNvPr>
          <p:cNvSpPr/>
          <p:nvPr/>
        </p:nvSpPr>
        <p:spPr>
          <a:xfrm>
            <a:off x="3231887" y="3650745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42C02D2-3A93-81AD-0EBA-6ED95F3A97C1}"/>
              </a:ext>
            </a:extLst>
          </p:cNvPr>
          <p:cNvSpPr txBox="1"/>
          <p:nvPr/>
        </p:nvSpPr>
        <p:spPr>
          <a:xfrm>
            <a:off x="3504525" y="3429000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8" name="5-Point Star 37">
            <a:extLst>
              <a:ext uri="{FF2B5EF4-FFF2-40B4-BE49-F238E27FC236}">
                <a16:creationId xmlns:a16="http://schemas.microsoft.com/office/drawing/2014/main" id="{A457293F-001D-0B63-1681-66B16C01D195}"/>
              </a:ext>
            </a:extLst>
          </p:cNvPr>
          <p:cNvSpPr/>
          <p:nvPr/>
        </p:nvSpPr>
        <p:spPr>
          <a:xfrm>
            <a:off x="3394883" y="4944081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95D8DCB-9223-178E-FCAD-69E5F99772AB}"/>
              </a:ext>
            </a:extLst>
          </p:cNvPr>
          <p:cNvSpPr txBox="1"/>
          <p:nvPr/>
        </p:nvSpPr>
        <p:spPr>
          <a:xfrm>
            <a:off x="3684944" y="47487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B98F9B3-AA3E-DB73-F3F7-98367A56A5BA}"/>
              </a:ext>
            </a:extLst>
          </p:cNvPr>
          <p:cNvSpPr txBox="1"/>
          <p:nvPr/>
        </p:nvSpPr>
        <p:spPr>
          <a:xfrm>
            <a:off x="878162" y="1572630"/>
            <a:ext cx="8086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How does the within cluster sum of squares compare?</a:t>
            </a:r>
          </a:p>
        </p:txBody>
      </p:sp>
      <p:pic>
        <p:nvPicPr>
          <p:cNvPr id="41" name="Picture 40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574E510A-8397-F3C3-1FFF-95E812BB83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6450" y="2088241"/>
            <a:ext cx="4990757" cy="87386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D8F6249-FE2A-3F7B-285B-CD5406261C90}"/>
                  </a:ext>
                </a:extLst>
              </p14:cNvPr>
              <p14:cNvContentPartPr/>
              <p14:nvPr/>
            </p14:nvContentPartPr>
            <p14:xfrm>
              <a:off x="2224440" y="1406880"/>
              <a:ext cx="9622080" cy="40262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D8F6249-FE2A-3F7B-285B-CD5406261C9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208240" y="1390680"/>
                <a:ext cx="9654480" cy="4058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06762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E2E2B-5891-D370-FA94-EDDF2AD26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pick an appropriate k?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77D90A-C8B4-D23A-AD96-D0ECB2BBAEF1}"/>
              </a:ext>
            </a:extLst>
          </p:cNvPr>
          <p:cNvSpPr txBox="1"/>
          <p:nvPr/>
        </p:nvSpPr>
        <p:spPr>
          <a:xfrm>
            <a:off x="5714947" y="588822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EB5CDD-07D5-57CB-E51F-334B89074DB4}"/>
              </a:ext>
            </a:extLst>
          </p:cNvPr>
          <p:cNvSpPr txBox="1"/>
          <p:nvPr/>
        </p:nvSpPr>
        <p:spPr>
          <a:xfrm rot="16200000">
            <a:off x="4025304" y="414393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5A5D8DC-F74B-9C15-1098-BC83B06A000C}"/>
              </a:ext>
            </a:extLst>
          </p:cNvPr>
          <p:cNvCxnSpPr>
            <a:cxnSpLocks/>
          </p:cNvCxnSpPr>
          <p:nvPr/>
        </p:nvCxnSpPr>
        <p:spPr>
          <a:xfrm>
            <a:off x="4640536" y="5888220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CDBBF267-49F9-A8CA-DD79-E04210852615}"/>
              </a:ext>
            </a:extLst>
          </p:cNvPr>
          <p:cNvSpPr/>
          <p:nvPr/>
        </p:nvSpPr>
        <p:spPr>
          <a:xfrm>
            <a:off x="4840041" y="4922357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C31119-BD29-CFCB-C492-FE62779D02A4}"/>
              </a:ext>
            </a:extLst>
          </p:cNvPr>
          <p:cNvSpPr/>
          <p:nvPr/>
        </p:nvSpPr>
        <p:spPr>
          <a:xfrm>
            <a:off x="5028113" y="5369260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A04E050-9388-B533-63DF-BD539290B97D}"/>
              </a:ext>
            </a:extLst>
          </p:cNvPr>
          <p:cNvSpPr/>
          <p:nvPr/>
        </p:nvSpPr>
        <p:spPr>
          <a:xfrm>
            <a:off x="5387630" y="5024436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99505BD-5A49-0A7A-D51A-6493ED266EB7}"/>
              </a:ext>
            </a:extLst>
          </p:cNvPr>
          <p:cNvSpPr/>
          <p:nvPr/>
        </p:nvSpPr>
        <p:spPr>
          <a:xfrm>
            <a:off x="5548411" y="3464535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A9F645F-5C45-4D6F-8915-328ACCA3EB7B}"/>
              </a:ext>
            </a:extLst>
          </p:cNvPr>
          <p:cNvSpPr/>
          <p:nvPr/>
        </p:nvSpPr>
        <p:spPr>
          <a:xfrm>
            <a:off x="5736483" y="3911438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B59A0B8-3397-392C-717C-44443749C7F0}"/>
              </a:ext>
            </a:extLst>
          </p:cNvPr>
          <p:cNvSpPr/>
          <p:nvPr/>
        </p:nvSpPr>
        <p:spPr>
          <a:xfrm>
            <a:off x="6096000" y="3566614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3A20A4B-C23D-610D-D64B-14CE849858D2}"/>
              </a:ext>
            </a:extLst>
          </p:cNvPr>
          <p:cNvSpPr/>
          <p:nvPr/>
        </p:nvSpPr>
        <p:spPr>
          <a:xfrm>
            <a:off x="6543269" y="4578440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C33D8B1-306D-4A2E-BAD4-FDD10127934D}"/>
              </a:ext>
            </a:extLst>
          </p:cNvPr>
          <p:cNvSpPr/>
          <p:nvPr/>
        </p:nvSpPr>
        <p:spPr>
          <a:xfrm>
            <a:off x="6731341" y="5025343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65FBA2-B9B7-85D9-19C2-EDE4B1AAEA8E}"/>
              </a:ext>
            </a:extLst>
          </p:cNvPr>
          <p:cNvSpPr/>
          <p:nvPr/>
        </p:nvSpPr>
        <p:spPr>
          <a:xfrm>
            <a:off x="7090858" y="4680519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69C33CB-8B9A-C79C-A6DB-1819CDBAF6C1}"/>
              </a:ext>
            </a:extLst>
          </p:cNvPr>
          <p:cNvCxnSpPr/>
          <p:nvPr/>
        </p:nvCxnSpPr>
        <p:spPr>
          <a:xfrm flipV="1">
            <a:off x="4640536" y="2945514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DBA7934D-3E54-49E1-894C-D494A8687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if I had picked k = 4?</a:t>
            </a:r>
          </a:p>
        </p:txBody>
      </p:sp>
    </p:spTree>
    <p:extLst>
      <p:ext uri="{BB962C8B-B14F-4D97-AF65-F5344CB8AC3E}">
        <p14:creationId xmlns:p14="http://schemas.microsoft.com/office/powerpoint/2010/main" val="24026869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E2E2B-5891-D370-FA94-EDDF2AD26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pick an appropriate k?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77D90A-C8B4-D23A-AD96-D0ECB2BBAEF1}"/>
              </a:ext>
            </a:extLst>
          </p:cNvPr>
          <p:cNvSpPr txBox="1"/>
          <p:nvPr/>
        </p:nvSpPr>
        <p:spPr>
          <a:xfrm>
            <a:off x="5714947" y="588822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EB5CDD-07D5-57CB-E51F-334B89074DB4}"/>
              </a:ext>
            </a:extLst>
          </p:cNvPr>
          <p:cNvSpPr txBox="1"/>
          <p:nvPr/>
        </p:nvSpPr>
        <p:spPr>
          <a:xfrm rot="16200000">
            <a:off x="4025304" y="414393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5A5D8DC-F74B-9C15-1098-BC83B06A000C}"/>
              </a:ext>
            </a:extLst>
          </p:cNvPr>
          <p:cNvCxnSpPr>
            <a:cxnSpLocks/>
          </p:cNvCxnSpPr>
          <p:nvPr/>
        </p:nvCxnSpPr>
        <p:spPr>
          <a:xfrm>
            <a:off x="4640536" y="5888220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CDBBF267-49F9-A8CA-DD79-E04210852615}"/>
              </a:ext>
            </a:extLst>
          </p:cNvPr>
          <p:cNvSpPr/>
          <p:nvPr/>
        </p:nvSpPr>
        <p:spPr>
          <a:xfrm>
            <a:off x="4840041" y="4922357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C31119-BD29-CFCB-C492-FE62779D02A4}"/>
              </a:ext>
            </a:extLst>
          </p:cNvPr>
          <p:cNvSpPr/>
          <p:nvPr/>
        </p:nvSpPr>
        <p:spPr>
          <a:xfrm>
            <a:off x="5028113" y="5369260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A04E050-9388-B533-63DF-BD539290B97D}"/>
              </a:ext>
            </a:extLst>
          </p:cNvPr>
          <p:cNvSpPr/>
          <p:nvPr/>
        </p:nvSpPr>
        <p:spPr>
          <a:xfrm>
            <a:off x="5387630" y="5024436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99505BD-5A49-0A7A-D51A-6493ED266EB7}"/>
              </a:ext>
            </a:extLst>
          </p:cNvPr>
          <p:cNvSpPr/>
          <p:nvPr/>
        </p:nvSpPr>
        <p:spPr>
          <a:xfrm>
            <a:off x="5548411" y="3464535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A9F645F-5C45-4D6F-8915-328ACCA3EB7B}"/>
              </a:ext>
            </a:extLst>
          </p:cNvPr>
          <p:cNvSpPr/>
          <p:nvPr/>
        </p:nvSpPr>
        <p:spPr>
          <a:xfrm>
            <a:off x="5736483" y="3911438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B59A0B8-3397-392C-717C-44443749C7F0}"/>
              </a:ext>
            </a:extLst>
          </p:cNvPr>
          <p:cNvSpPr/>
          <p:nvPr/>
        </p:nvSpPr>
        <p:spPr>
          <a:xfrm>
            <a:off x="6096000" y="3566614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3A20A4B-C23D-610D-D64B-14CE849858D2}"/>
              </a:ext>
            </a:extLst>
          </p:cNvPr>
          <p:cNvSpPr/>
          <p:nvPr/>
        </p:nvSpPr>
        <p:spPr>
          <a:xfrm>
            <a:off x="6543269" y="4578440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C33D8B1-306D-4A2E-BAD4-FDD10127934D}"/>
              </a:ext>
            </a:extLst>
          </p:cNvPr>
          <p:cNvSpPr/>
          <p:nvPr/>
        </p:nvSpPr>
        <p:spPr>
          <a:xfrm>
            <a:off x="6731341" y="5025343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65FBA2-B9B7-85D9-19C2-EDE4B1AAEA8E}"/>
              </a:ext>
            </a:extLst>
          </p:cNvPr>
          <p:cNvSpPr/>
          <p:nvPr/>
        </p:nvSpPr>
        <p:spPr>
          <a:xfrm>
            <a:off x="7090858" y="4680519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69C33CB-8B9A-C79C-A6DB-1819CDBAF6C1}"/>
              </a:ext>
            </a:extLst>
          </p:cNvPr>
          <p:cNvCxnSpPr/>
          <p:nvPr/>
        </p:nvCxnSpPr>
        <p:spPr>
          <a:xfrm flipV="1">
            <a:off x="4640536" y="2945514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DBA7934D-3E54-49E1-894C-D494A8687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if I had picked k = 4?</a:t>
            </a:r>
          </a:p>
        </p:txBody>
      </p:sp>
      <p:sp>
        <p:nvSpPr>
          <p:cNvPr id="3" name="5-Point Star 2">
            <a:extLst>
              <a:ext uri="{FF2B5EF4-FFF2-40B4-BE49-F238E27FC236}">
                <a16:creationId xmlns:a16="http://schemas.microsoft.com/office/drawing/2014/main" id="{E76D9D21-F5A5-FCEC-1EE6-300A5837D096}"/>
              </a:ext>
            </a:extLst>
          </p:cNvPr>
          <p:cNvSpPr/>
          <p:nvPr/>
        </p:nvSpPr>
        <p:spPr>
          <a:xfrm>
            <a:off x="5327371" y="3021510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403280C-A7A4-6750-0294-3D440E97B8B8}"/>
              </a:ext>
            </a:extLst>
          </p:cNvPr>
          <p:cNvSpPr txBox="1"/>
          <p:nvPr/>
        </p:nvSpPr>
        <p:spPr>
          <a:xfrm>
            <a:off x="5600009" y="2799765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8" name="5-Point Star 17">
            <a:extLst>
              <a:ext uri="{FF2B5EF4-FFF2-40B4-BE49-F238E27FC236}">
                <a16:creationId xmlns:a16="http://schemas.microsoft.com/office/drawing/2014/main" id="{44F45CF0-E0A0-07B1-F595-992E377C3ADB}"/>
              </a:ext>
            </a:extLst>
          </p:cNvPr>
          <p:cNvSpPr/>
          <p:nvPr/>
        </p:nvSpPr>
        <p:spPr>
          <a:xfrm>
            <a:off x="4936512" y="4633394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9AD93B8-D436-0131-9419-3DFDB8A52850}"/>
              </a:ext>
            </a:extLst>
          </p:cNvPr>
          <p:cNvSpPr txBox="1"/>
          <p:nvPr/>
        </p:nvSpPr>
        <p:spPr>
          <a:xfrm>
            <a:off x="5226573" y="44380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1" name="5-Point Star 20">
            <a:extLst>
              <a:ext uri="{FF2B5EF4-FFF2-40B4-BE49-F238E27FC236}">
                <a16:creationId xmlns:a16="http://schemas.microsoft.com/office/drawing/2014/main" id="{02AF4B96-78E6-B347-796D-63BC46AEE7BA}"/>
              </a:ext>
            </a:extLst>
          </p:cNvPr>
          <p:cNvSpPr/>
          <p:nvPr/>
        </p:nvSpPr>
        <p:spPr>
          <a:xfrm>
            <a:off x="6236857" y="4226726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82881AB-36F1-E234-CD57-98A21319AD22}"/>
              </a:ext>
            </a:extLst>
          </p:cNvPr>
          <p:cNvSpPr txBox="1"/>
          <p:nvPr/>
        </p:nvSpPr>
        <p:spPr>
          <a:xfrm>
            <a:off x="6526918" y="40313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3" name="5-Point Star 22">
            <a:extLst>
              <a:ext uri="{FF2B5EF4-FFF2-40B4-BE49-F238E27FC236}">
                <a16:creationId xmlns:a16="http://schemas.microsoft.com/office/drawing/2014/main" id="{DD6DA088-2904-EDCC-B217-D3E837710C80}"/>
              </a:ext>
            </a:extLst>
          </p:cNvPr>
          <p:cNvSpPr/>
          <p:nvPr/>
        </p:nvSpPr>
        <p:spPr>
          <a:xfrm>
            <a:off x="7063796" y="4947820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EAA7202-94E3-DDA1-B10D-2A8C69D6B11C}"/>
              </a:ext>
            </a:extLst>
          </p:cNvPr>
          <p:cNvSpPr txBox="1"/>
          <p:nvPr/>
        </p:nvSpPr>
        <p:spPr>
          <a:xfrm>
            <a:off x="7353857" y="475245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3873878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E2E2B-5891-D370-FA94-EDDF2AD26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pick an appropriate k?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77D90A-C8B4-D23A-AD96-D0ECB2BBAEF1}"/>
              </a:ext>
            </a:extLst>
          </p:cNvPr>
          <p:cNvSpPr txBox="1"/>
          <p:nvPr/>
        </p:nvSpPr>
        <p:spPr>
          <a:xfrm>
            <a:off x="5714947" y="588822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EB5CDD-07D5-57CB-E51F-334B89074DB4}"/>
              </a:ext>
            </a:extLst>
          </p:cNvPr>
          <p:cNvSpPr txBox="1"/>
          <p:nvPr/>
        </p:nvSpPr>
        <p:spPr>
          <a:xfrm rot="16200000">
            <a:off x="4025304" y="414393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5A5D8DC-F74B-9C15-1098-BC83B06A000C}"/>
              </a:ext>
            </a:extLst>
          </p:cNvPr>
          <p:cNvCxnSpPr>
            <a:cxnSpLocks/>
          </p:cNvCxnSpPr>
          <p:nvPr/>
        </p:nvCxnSpPr>
        <p:spPr>
          <a:xfrm>
            <a:off x="4640536" y="5888220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CDBBF267-49F9-A8CA-DD79-E04210852615}"/>
              </a:ext>
            </a:extLst>
          </p:cNvPr>
          <p:cNvSpPr/>
          <p:nvPr/>
        </p:nvSpPr>
        <p:spPr>
          <a:xfrm>
            <a:off x="4840041" y="4922357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C31119-BD29-CFCB-C492-FE62779D02A4}"/>
              </a:ext>
            </a:extLst>
          </p:cNvPr>
          <p:cNvSpPr/>
          <p:nvPr/>
        </p:nvSpPr>
        <p:spPr>
          <a:xfrm>
            <a:off x="5028113" y="5369260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A04E050-9388-B533-63DF-BD539290B97D}"/>
              </a:ext>
            </a:extLst>
          </p:cNvPr>
          <p:cNvSpPr/>
          <p:nvPr/>
        </p:nvSpPr>
        <p:spPr>
          <a:xfrm>
            <a:off x="5387630" y="5024436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99505BD-5A49-0A7A-D51A-6493ED266EB7}"/>
              </a:ext>
            </a:extLst>
          </p:cNvPr>
          <p:cNvSpPr/>
          <p:nvPr/>
        </p:nvSpPr>
        <p:spPr>
          <a:xfrm>
            <a:off x="5548411" y="3464535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A9F645F-5C45-4D6F-8915-328ACCA3EB7B}"/>
              </a:ext>
            </a:extLst>
          </p:cNvPr>
          <p:cNvSpPr/>
          <p:nvPr/>
        </p:nvSpPr>
        <p:spPr>
          <a:xfrm>
            <a:off x="5736483" y="3911438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B59A0B8-3397-392C-717C-44443749C7F0}"/>
              </a:ext>
            </a:extLst>
          </p:cNvPr>
          <p:cNvSpPr/>
          <p:nvPr/>
        </p:nvSpPr>
        <p:spPr>
          <a:xfrm>
            <a:off x="6096000" y="3566614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3A20A4B-C23D-610D-D64B-14CE849858D2}"/>
              </a:ext>
            </a:extLst>
          </p:cNvPr>
          <p:cNvSpPr/>
          <p:nvPr/>
        </p:nvSpPr>
        <p:spPr>
          <a:xfrm>
            <a:off x="6543269" y="4578440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C33D8B1-306D-4A2E-BAD4-FDD10127934D}"/>
              </a:ext>
            </a:extLst>
          </p:cNvPr>
          <p:cNvSpPr/>
          <p:nvPr/>
        </p:nvSpPr>
        <p:spPr>
          <a:xfrm>
            <a:off x="6731341" y="5025343"/>
            <a:ext cx="299258" cy="29925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65FBA2-B9B7-85D9-19C2-EDE4B1AAEA8E}"/>
              </a:ext>
            </a:extLst>
          </p:cNvPr>
          <p:cNvSpPr/>
          <p:nvPr/>
        </p:nvSpPr>
        <p:spPr>
          <a:xfrm>
            <a:off x="7090858" y="4680519"/>
            <a:ext cx="299258" cy="29925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69C33CB-8B9A-C79C-A6DB-1819CDBAF6C1}"/>
              </a:ext>
            </a:extLst>
          </p:cNvPr>
          <p:cNvCxnSpPr/>
          <p:nvPr/>
        </p:nvCxnSpPr>
        <p:spPr>
          <a:xfrm flipV="1">
            <a:off x="4640536" y="2945514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DBA7934D-3E54-49E1-894C-D494A8687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if I had picked k = 4?</a:t>
            </a:r>
          </a:p>
        </p:txBody>
      </p:sp>
      <p:sp>
        <p:nvSpPr>
          <p:cNvPr id="3" name="5-Point Star 2">
            <a:extLst>
              <a:ext uri="{FF2B5EF4-FFF2-40B4-BE49-F238E27FC236}">
                <a16:creationId xmlns:a16="http://schemas.microsoft.com/office/drawing/2014/main" id="{E76D9D21-F5A5-FCEC-1EE6-300A5837D096}"/>
              </a:ext>
            </a:extLst>
          </p:cNvPr>
          <p:cNvSpPr/>
          <p:nvPr/>
        </p:nvSpPr>
        <p:spPr>
          <a:xfrm>
            <a:off x="5327371" y="3021510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403280C-A7A4-6750-0294-3D440E97B8B8}"/>
              </a:ext>
            </a:extLst>
          </p:cNvPr>
          <p:cNvSpPr txBox="1"/>
          <p:nvPr/>
        </p:nvSpPr>
        <p:spPr>
          <a:xfrm>
            <a:off x="5600009" y="2799765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8" name="5-Point Star 17">
            <a:extLst>
              <a:ext uri="{FF2B5EF4-FFF2-40B4-BE49-F238E27FC236}">
                <a16:creationId xmlns:a16="http://schemas.microsoft.com/office/drawing/2014/main" id="{44F45CF0-E0A0-07B1-F595-992E377C3ADB}"/>
              </a:ext>
            </a:extLst>
          </p:cNvPr>
          <p:cNvSpPr/>
          <p:nvPr/>
        </p:nvSpPr>
        <p:spPr>
          <a:xfrm>
            <a:off x="4936512" y="4633394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9AD93B8-D436-0131-9419-3DFDB8A52850}"/>
              </a:ext>
            </a:extLst>
          </p:cNvPr>
          <p:cNvSpPr txBox="1"/>
          <p:nvPr/>
        </p:nvSpPr>
        <p:spPr>
          <a:xfrm>
            <a:off x="5226573" y="443802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1" name="5-Point Star 20">
            <a:extLst>
              <a:ext uri="{FF2B5EF4-FFF2-40B4-BE49-F238E27FC236}">
                <a16:creationId xmlns:a16="http://schemas.microsoft.com/office/drawing/2014/main" id="{02AF4B96-78E6-B347-796D-63BC46AEE7BA}"/>
              </a:ext>
            </a:extLst>
          </p:cNvPr>
          <p:cNvSpPr/>
          <p:nvPr/>
        </p:nvSpPr>
        <p:spPr>
          <a:xfrm>
            <a:off x="6236857" y="4226726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82881AB-36F1-E234-CD57-98A21319AD22}"/>
              </a:ext>
            </a:extLst>
          </p:cNvPr>
          <p:cNvSpPr txBox="1"/>
          <p:nvPr/>
        </p:nvSpPr>
        <p:spPr>
          <a:xfrm>
            <a:off x="6526918" y="40313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3" name="5-Point Star 22">
            <a:extLst>
              <a:ext uri="{FF2B5EF4-FFF2-40B4-BE49-F238E27FC236}">
                <a16:creationId xmlns:a16="http://schemas.microsoft.com/office/drawing/2014/main" id="{DD6DA088-2904-EDCC-B217-D3E837710C80}"/>
              </a:ext>
            </a:extLst>
          </p:cNvPr>
          <p:cNvSpPr/>
          <p:nvPr/>
        </p:nvSpPr>
        <p:spPr>
          <a:xfrm>
            <a:off x="7063796" y="4947820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EAA7202-94E3-DDA1-B10D-2A8C69D6B11C}"/>
              </a:ext>
            </a:extLst>
          </p:cNvPr>
          <p:cNvSpPr txBox="1"/>
          <p:nvPr/>
        </p:nvSpPr>
        <p:spPr>
          <a:xfrm>
            <a:off x="7353857" y="475245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5752225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E2E2B-5891-D370-FA94-EDDF2AD26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pick an appropriate k?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77D90A-C8B4-D23A-AD96-D0ECB2BBAEF1}"/>
              </a:ext>
            </a:extLst>
          </p:cNvPr>
          <p:cNvSpPr txBox="1"/>
          <p:nvPr/>
        </p:nvSpPr>
        <p:spPr>
          <a:xfrm>
            <a:off x="5714947" y="588822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EB5CDD-07D5-57CB-E51F-334B89074DB4}"/>
              </a:ext>
            </a:extLst>
          </p:cNvPr>
          <p:cNvSpPr txBox="1"/>
          <p:nvPr/>
        </p:nvSpPr>
        <p:spPr>
          <a:xfrm rot="16200000">
            <a:off x="4025304" y="414393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5A5D8DC-F74B-9C15-1098-BC83B06A000C}"/>
              </a:ext>
            </a:extLst>
          </p:cNvPr>
          <p:cNvCxnSpPr>
            <a:cxnSpLocks/>
          </p:cNvCxnSpPr>
          <p:nvPr/>
        </p:nvCxnSpPr>
        <p:spPr>
          <a:xfrm>
            <a:off x="4640536" y="5888220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CDBBF267-49F9-A8CA-DD79-E04210852615}"/>
              </a:ext>
            </a:extLst>
          </p:cNvPr>
          <p:cNvSpPr/>
          <p:nvPr/>
        </p:nvSpPr>
        <p:spPr>
          <a:xfrm>
            <a:off x="4840041" y="4922357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FC31119-BD29-CFCB-C492-FE62779D02A4}"/>
              </a:ext>
            </a:extLst>
          </p:cNvPr>
          <p:cNvSpPr/>
          <p:nvPr/>
        </p:nvSpPr>
        <p:spPr>
          <a:xfrm>
            <a:off x="5028113" y="5369260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A04E050-9388-B533-63DF-BD539290B97D}"/>
              </a:ext>
            </a:extLst>
          </p:cNvPr>
          <p:cNvSpPr/>
          <p:nvPr/>
        </p:nvSpPr>
        <p:spPr>
          <a:xfrm>
            <a:off x="5387630" y="5024436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99505BD-5A49-0A7A-D51A-6493ED266EB7}"/>
              </a:ext>
            </a:extLst>
          </p:cNvPr>
          <p:cNvSpPr/>
          <p:nvPr/>
        </p:nvSpPr>
        <p:spPr>
          <a:xfrm>
            <a:off x="5548411" y="3464535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A9F645F-5C45-4D6F-8915-328ACCA3EB7B}"/>
              </a:ext>
            </a:extLst>
          </p:cNvPr>
          <p:cNvSpPr/>
          <p:nvPr/>
        </p:nvSpPr>
        <p:spPr>
          <a:xfrm>
            <a:off x="5736483" y="3911438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B59A0B8-3397-392C-717C-44443749C7F0}"/>
              </a:ext>
            </a:extLst>
          </p:cNvPr>
          <p:cNvSpPr/>
          <p:nvPr/>
        </p:nvSpPr>
        <p:spPr>
          <a:xfrm>
            <a:off x="6096000" y="3566614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3A20A4B-C23D-610D-D64B-14CE849858D2}"/>
              </a:ext>
            </a:extLst>
          </p:cNvPr>
          <p:cNvSpPr/>
          <p:nvPr/>
        </p:nvSpPr>
        <p:spPr>
          <a:xfrm>
            <a:off x="6543269" y="4578440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C33D8B1-306D-4A2E-BAD4-FDD10127934D}"/>
              </a:ext>
            </a:extLst>
          </p:cNvPr>
          <p:cNvSpPr/>
          <p:nvPr/>
        </p:nvSpPr>
        <p:spPr>
          <a:xfrm>
            <a:off x="6731341" y="5025343"/>
            <a:ext cx="299258" cy="29925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65FBA2-B9B7-85D9-19C2-EDE4B1AAEA8E}"/>
              </a:ext>
            </a:extLst>
          </p:cNvPr>
          <p:cNvSpPr/>
          <p:nvPr/>
        </p:nvSpPr>
        <p:spPr>
          <a:xfrm>
            <a:off x="7090858" y="4680519"/>
            <a:ext cx="299258" cy="29925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69C33CB-8B9A-C79C-A6DB-1819CDBAF6C1}"/>
              </a:ext>
            </a:extLst>
          </p:cNvPr>
          <p:cNvCxnSpPr/>
          <p:nvPr/>
        </p:nvCxnSpPr>
        <p:spPr>
          <a:xfrm flipV="1">
            <a:off x="4640536" y="2945514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DBA7934D-3E54-49E1-894C-D494A8687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if I had picked k = 4?</a:t>
            </a:r>
          </a:p>
        </p:txBody>
      </p:sp>
      <p:sp>
        <p:nvSpPr>
          <p:cNvPr id="3" name="5-Point Star 2">
            <a:extLst>
              <a:ext uri="{FF2B5EF4-FFF2-40B4-BE49-F238E27FC236}">
                <a16:creationId xmlns:a16="http://schemas.microsoft.com/office/drawing/2014/main" id="{E76D9D21-F5A5-FCEC-1EE6-300A5837D096}"/>
              </a:ext>
            </a:extLst>
          </p:cNvPr>
          <p:cNvSpPr/>
          <p:nvPr/>
        </p:nvSpPr>
        <p:spPr>
          <a:xfrm>
            <a:off x="5684673" y="3453578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403280C-A7A4-6750-0294-3D440E97B8B8}"/>
              </a:ext>
            </a:extLst>
          </p:cNvPr>
          <p:cNvSpPr txBox="1"/>
          <p:nvPr/>
        </p:nvSpPr>
        <p:spPr>
          <a:xfrm>
            <a:off x="5957311" y="3231833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8" name="5-Point Star 17">
            <a:extLst>
              <a:ext uri="{FF2B5EF4-FFF2-40B4-BE49-F238E27FC236}">
                <a16:creationId xmlns:a16="http://schemas.microsoft.com/office/drawing/2014/main" id="{44F45CF0-E0A0-07B1-F595-992E377C3ADB}"/>
              </a:ext>
            </a:extLst>
          </p:cNvPr>
          <p:cNvSpPr/>
          <p:nvPr/>
        </p:nvSpPr>
        <p:spPr>
          <a:xfrm>
            <a:off x="4949176" y="4930315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9AD93B8-D436-0131-9419-3DFDB8A52850}"/>
              </a:ext>
            </a:extLst>
          </p:cNvPr>
          <p:cNvSpPr txBox="1"/>
          <p:nvPr/>
        </p:nvSpPr>
        <p:spPr>
          <a:xfrm>
            <a:off x="5239237" y="473495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1" name="5-Point Star 20">
            <a:extLst>
              <a:ext uri="{FF2B5EF4-FFF2-40B4-BE49-F238E27FC236}">
                <a16:creationId xmlns:a16="http://schemas.microsoft.com/office/drawing/2014/main" id="{02AF4B96-78E6-B347-796D-63BC46AEE7BA}"/>
              </a:ext>
            </a:extLst>
          </p:cNvPr>
          <p:cNvSpPr/>
          <p:nvPr/>
        </p:nvSpPr>
        <p:spPr>
          <a:xfrm>
            <a:off x="6418759" y="4432188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82881AB-36F1-E234-CD57-98A21319AD22}"/>
              </a:ext>
            </a:extLst>
          </p:cNvPr>
          <p:cNvSpPr txBox="1"/>
          <p:nvPr/>
        </p:nvSpPr>
        <p:spPr>
          <a:xfrm>
            <a:off x="6708820" y="4236823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3" name="5-Point Star 22">
            <a:extLst>
              <a:ext uri="{FF2B5EF4-FFF2-40B4-BE49-F238E27FC236}">
                <a16:creationId xmlns:a16="http://schemas.microsoft.com/office/drawing/2014/main" id="{DD6DA088-2904-EDCC-B217-D3E837710C80}"/>
              </a:ext>
            </a:extLst>
          </p:cNvPr>
          <p:cNvSpPr/>
          <p:nvPr/>
        </p:nvSpPr>
        <p:spPr>
          <a:xfrm>
            <a:off x="6779315" y="4719624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EAA7202-94E3-DDA1-B10D-2A8C69D6B11C}"/>
              </a:ext>
            </a:extLst>
          </p:cNvPr>
          <p:cNvSpPr txBox="1"/>
          <p:nvPr/>
        </p:nvSpPr>
        <p:spPr>
          <a:xfrm>
            <a:off x="7069376" y="452425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pic>
        <p:nvPicPr>
          <p:cNvPr id="26" name="Picture 25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98B51E33-EC5C-73CA-61FD-A4BF0D85F7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9167" y="1736254"/>
            <a:ext cx="4990757" cy="87386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015E8D62-525A-A0DC-2F49-12524AB03876}"/>
                  </a:ext>
                </a:extLst>
              </p14:cNvPr>
              <p14:cNvContentPartPr/>
              <p14:nvPr/>
            </p14:nvContentPartPr>
            <p14:xfrm>
              <a:off x="804240" y="345600"/>
              <a:ext cx="10936440" cy="5390640"/>
            </p14:xfrm>
          </p:contentPart>
        </mc:Choice>
        <mc:Fallback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015E8D62-525A-A0DC-2F49-12524AB0387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88040" y="329400"/>
                <a:ext cx="10968840" cy="5423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58071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BF69B-E6EA-2A43-801A-0AFB317A8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F0B12-4A98-5C4C-9933-412E66E36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effectLst/>
                <a:latin typeface="-apple-system"/>
              </a:rPr>
              <a:t>Learn about and apply k-means clustering</a:t>
            </a:r>
          </a:p>
          <a:p>
            <a:r>
              <a:rPr lang="en-US" b="0" i="0" dirty="0">
                <a:effectLst/>
                <a:latin typeface="-apple-system"/>
              </a:rPr>
              <a:t>Practice interpreting data visualizations integrating normalization, dimensionality reduction, and k-means</a:t>
            </a:r>
          </a:p>
        </p:txBody>
      </p:sp>
    </p:spTree>
    <p:extLst>
      <p:ext uri="{BB962C8B-B14F-4D97-AF65-F5344CB8AC3E}">
        <p14:creationId xmlns:p14="http://schemas.microsoft.com/office/powerpoint/2010/main" val="8109439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A44EEF4-8129-45A7-F1B7-12F42CDA567F}"/>
              </a:ext>
            </a:extLst>
          </p:cNvPr>
          <p:cNvSpPr txBox="1">
            <a:spLocks/>
          </p:cNvSpPr>
          <p:nvPr/>
        </p:nvSpPr>
        <p:spPr>
          <a:xfrm>
            <a:off x="-301732" y="-533317"/>
            <a:ext cx="2312915" cy="2312915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rgbClr val="FFFFFF"/>
                </a:solidFill>
              </a:rPr>
              <a:t>Practice</a:t>
            </a:r>
          </a:p>
        </p:txBody>
      </p:sp>
      <p:sp>
        <p:nvSpPr>
          <p:cNvPr id="15" name="Title 5">
            <a:extLst>
              <a:ext uri="{FF2B5EF4-FFF2-40B4-BE49-F238E27FC236}">
                <a16:creationId xmlns:a16="http://schemas.microsoft.com/office/drawing/2014/main" id="{206BABEA-1342-7758-DC5C-045BB8ED2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2864" y="365125"/>
            <a:ext cx="5230564" cy="1325563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Based on this visualizations, which cell-type expresses more gene Z: cell-type B or cell-type D? </a:t>
            </a:r>
          </a:p>
        </p:txBody>
      </p:sp>
      <p:pic>
        <p:nvPicPr>
          <p:cNvPr id="16" name="Picture 15" descr="A graph with colorful dots and lines&#10;&#10;Description automatically generated">
            <a:extLst>
              <a:ext uri="{FF2B5EF4-FFF2-40B4-BE49-F238E27FC236}">
                <a16:creationId xmlns:a16="http://schemas.microsoft.com/office/drawing/2014/main" id="{64CDB41C-FE85-379D-3595-7496244139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9811" y="1779598"/>
            <a:ext cx="5003188" cy="480889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844A721-3E53-E5EF-672B-500F780941B3}"/>
                  </a:ext>
                </a:extLst>
              </p14:cNvPr>
              <p14:cNvContentPartPr/>
              <p14:nvPr/>
            </p14:nvContentPartPr>
            <p14:xfrm>
              <a:off x="2419920" y="4310640"/>
              <a:ext cx="4064400" cy="1679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844A721-3E53-E5EF-672B-500F780941B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403720" y="4294440"/>
                <a:ext cx="4096800" cy="1711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539257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78543-BB87-92AC-B1A3-5A2C7F77A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2426D31-E1FA-F7ED-6B21-4105B3798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3427" y="3671371"/>
            <a:ext cx="3327400" cy="28575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015838A-3AAF-76C2-B856-DD7AA15880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3427" y="623141"/>
            <a:ext cx="3327400" cy="285750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195C365E-7361-DC97-9E5B-3FEDCCB5E242}"/>
              </a:ext>
            </a:extLst>
          </p:cNvPr>
          <p:cNvSpPr txBox="1">
            <a:spLocks/>
          </p:cNvSpPr>
          <p:nvPr/>
        </p:nvSpPr>
        <p:spPr>
          <a:xfrm>
            <a:off x="-301732" y="-533317"/>
            <a:ext cx="2312915" cy="2312915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rgbClr val="FFFFFF"/>
                </a:solidFill>
              </a:rPr>
              <a:t>Practice</a:t>
            </a:r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D74BE308-56C4-4C5F-E633-0902E055F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2864" y="365125"/>
            <a:ext cx="5230564" cy="1325563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Based on this visualizations, which cell-type expresses more gene Z: cell-type B or cell-type D? </a:t>
            </a:r>
          </a:p>
        </p:txBody>
      </p:sp>
      <p:pic>
        <p:nvPicPr>
          <p:cNvPr id="3" name="Picture 2" descr="A graph with colorful dots and lines&#10;&#10;Description automatically generated">
            <a:extLst>
              <a:ext uri="{FF2B5EF4-FFF2-40B4-BE49-F238E27FC236}">
                <a16:creationId xmlns:a16="http://schemas.microsoft.com/office/drawing/2014/main" id="{F9C87EE4-90B9-7DCD-F06B-2D827F4628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9811" y="1779598"/>
            <a:ext cx="5003188" cy="480889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626F6862-5CD3-BC4A-FF31-3711F0E60E42}"/>
                  </a:ext>
                </a:extLst>
              </p14:cNvPr>
              <p14:cNvContentPartPr/>
              <p14:nvPr/>
            </p14:nvContentPartPr>
            <p14:xfrm>
              <a:off x="7954560" y="3682440"/>
              <a:ext cx="2685600" cy="24598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626F6862-5CD3-BC4A-FF31-3711F0E60E42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938360" y="3666240"/>
                <a:ext cx="2718000" cy="2492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208103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86593-ED2E-15BA-1188-570EF8A8A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E4E521EF-42DD-AE6D-91D3-70295C968AB9}"/>
              </a:ext>
            </a:extLst>
          </p:cNvPr>
          <p:cNvSpPr txBox="1">
            <a:spLocks/>
          </p:cNvSpPr>
          <p:nvPr/>
        </p:nvSpPr>
        <p:spPr>
          <a:xfrm>
            <a:off x="-301732" y="-533317"/>
            <a:ext cx="2312915" cy="2312915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rgbClr val="FFFFFF"/>
                </a:solidFill>
              </a:rPr>
              <a:t>Practice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FC52670-0718-569C-957D-37E7373BDC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3427" y="3671371"/>
            <a:ext cx="3327400" cy="28575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8C2F8C8-4561-61B8-9E75-77E3D1A155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3427" y="623141"/>
            <a:ext cx="3327400" cy="2857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A8EDC25-99CB-F790-4590-274EA68675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3602" y="2194421"/>
            <a:ext cx="4469943" cy="3838691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562127FF-0B6D-C091-846C-54A47FF9A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7098" y="365125"/>
            <a:ext cx="8676701" cy="1325563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Based on these visualizations,</a:t>
            </a:r>
            <a:br>
              <a:rPr lang="en-US" sz="3200" dirty="0"/>
            </a:br>
            <a:r>
              <a:rPr lang="en-US" sz="3200" dirty="0"/>
              <a:t>what is the loading value</a:t>
            </a:r>
            <a:br>
              <a:rPr lang="en-US" sz="3200" dirty="0"/>
            </a:br>
            <a:r>
              <a:rPr lang="en-US" sz="3200" dirty="0"/>
              <a:t>of gene Z on PC2?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5BCC0DE-ECE2-CE29-E851-30D82BCFC0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53427" y="3671371"/>
            <a:ext cx="3327400" cy="28575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4ED3AE5-FA01-EEA6-7475-375772AA4E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53427" y="593534"/>
            <a:ext cx="3327400" cy="285750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E31CA0B-81E6-9132-265D-1187E970BA8C}"/>
                  </a:ext>
                </a:extLst>
              </p14:cNvPr>
              <p14:cNvContentPartPr/>
              <p14:nvPr/>
            </p14:nvContentPartPr>
            <p14:xfrm>
              <a:off x="578520" y="620640"/>
              <a:ext cx="9934560" cy="55742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E31CA0B-81E6-9132-265D-1187E970BA8C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62320" y="604440"/>
                <a:ext cx="9966960" cy="5606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695783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E56EC-8640-9F94-669C-E50FBA8D2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63EF49CA-8239-5CD2-E526-5D7CDAE836A4}"/>
              </a:ext>
            </a:extLst>
          </p:cNvPr>
          <p:cNvSpPr txBox="1">
            <a:spLocks/>
          </p:cNvSpPr>
          <p:nvPr/>
        </p:nvSpPr>
        <p:spPr>
          <a:xfrm>
            <a:off x="-301732" y="-533317"/>
            <a:ext cx="2312915" cy="2312915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rgbClr val="FFFFFF"/>
                </a:solidFill>
              </a:rPr>
              <a:t>Practice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450BBF4-FD98-EA73-C103-99C750D2E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7099" y="365125"/>
            <a:ext cx="4693186" cy="1325563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Based on these visualizations,</a:t>
            </a:r>
            <a:br>
              <a:rPr lang="en-US" sz="3200" dirty="0"/>
            </a:br>
            <a:r>
              <a:rPr lang="en-US" sz="3200" dirty="0"/>
              <a:t>which population expresses more gene Z: cell-type A or B?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189EA2-36B2-EC21-8C54-E7553FB911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3602" y="2194421"/>
            <a:ext cx="4469943" cy="38386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C9B4E01-B1F3-B09E-8747-FA5BD8E8994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38063"/>
          <a:stretch>
            <a:fillRect/>
          </a:stretch>
        </p:blipFill>
        <p:spPr>
          <a:xfrm>
            <a:off x="7339461" y="1690688"/>
            <a:ext cx="4131030" cy="396050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2D13FD6-9A9A-3CD1-EA76-BA1B3B9D93BB}"/>
                  </a:ext>
                </a:extLst>
              </p14:cNvPr>
              <p14:cNvContentPartPr/>
              <p14:nvPr/>
            </p14:nvContentPartPr>
            <p14:xfrm>
              <a:off x="2656080" y="1396800"/>
              <a:ext cx="8019360" cy="4982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2D13FD6-9A9A-3CD1-EA76-BA1B3B9D93B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39880" y="1380600"/>
                <a:ext cx="8051760" cy="5014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950218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50912-9BBE-AAB5-FDBF-799C9E47F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7B5119C8-B917-F6A3-292C-7330C69CFEDD}"/>
              </a:ext>
            </a:extLst>
          </p:cNvPr>
          <p:cNvSpPr txBox="1">
            <a:spLocks/>
          </p:cNvSpPr>
          <p:nvPr/>
        </p:nvSpPr>
        <p:spPr>
          <a:xfrm>
            <a:off x="-301732" y="-533317"/>
            <a:ext cx="2312915" cy="2312915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rgbClr val="FFFFFF"/>
                </a:solidFill>
              </a:rPr>
              <a:t>Practice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2716CCE-F957-497D-701B-64A7F5CFF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7098" y="365125"/>
            <a:ext cx="8273668" cy="1325563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Based on this t-SNE plot, which population expresses more gene Z: cell-type A or B? What other information do you need to answer this question?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2D66ABD-95E8-81C8-354C-8D833C7838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1183" y="2194420"/>
            <a:ext cx="4469942" cy="3838691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B0AA951-2C39-4842-E301-A3B4EC95087C}"/>
                  </a:ext>
                </a:extLst>
              </p14:cNvPr>
              <p14:cNvContentPartPr/>
              <p14:nvPr/>
            </p14:nvContentPartPr>
            <p14:xfrm>
              <a:off x="522000" y="1982520"/>
              <a:ext cx="10564920" cy="33868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B0AA951-2C39-4842-E301-A3B4EC95087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5800" y="1966320"/>
                <a:ext cx="10597320" cy="3419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446055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3D58E-25AE-DE43-C3DF-E7E913644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14F87EA0-139E-DAD1-51A2-34977C7A2F51}"/>
              </a:ext>
            </a:extLst>
          </p:cNvPr>
          <p:cNvSpPr txBox="1">
            <a:spLocks/>
          </p:cNvSpPr>
          <p:nvPr/>
        </p:nvSpPr>
        <p:spPr>
          <a:xfrm>
            <a:off x="-301732" y="-533317"/>
            <a:ext cx="2312915" cy="2312915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rgbClr val="FFFFFF"/>
                </a:solidFill>
              </a:rPr>
              <a:t>Practice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69A4E3D-EC60-6E10-A461-67E75B81F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7098" y="365125"/>
            <a:ext cx="8273668" cy="1325563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Based on this t-SNE plot, which population expresses more gene Z: cell-type A or B? What other information do you need to answer this question?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A0ACA13-5285-D64D-4F3F-1A07235DD2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1183" y="2194420"/>
            <a:ext cx="4469942" cy="383869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7CCCF91-975D-E29D-25C5-65B7CB86D2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5857" y="2194420"/>
            <a:ext cx="4217766" cy="3754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0858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7B772-FE50-DA1F-9029-8F17D4D64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CD4E83B-0705-4575-6FEE-53D02EAE7693}"/>
              </a:ext>
            </a:extLst>
          </p:cNvPr>
          <p:cNvSpPr txBox="1">
            <a:spLocks/>
          </p:cNvSpPr>
          <p:nvPr/>
        </p:nvSpPr>
        <p:spPr>
          <a:xfrm>
            <a:off x="-301732" y="-533317"/>
            <a:ext cx="2312915" cy="2312915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rgbClr val="FFFFFF"/>
                </a:solidFill>
              </a:rPr>
              <a:t>Practice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6D16CAF-5C5B-7269-EC02-79AF8ACDF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7098" y="365125"/>
            <a:ext cx="8273668" cy="1325563"/>
          </a:xfrm>
        </p:spPr>
        <p:txBody>
          <a:bodyPr>
            <a:normAutofit/>
          </a:bodyPr>
          <a:lstStyle/>
          <a:p>
            <a:r>
              <a:rPr lang="en-US" sz="3200" dirty="0"/>
              <a:t>What can we run k-means clustering on? </a:t>
            </a:r>
            <a:br>
              <a:rPr lang="en-US" sz="3200" dirty="0"/>
            </a:br>
            <a:r>
              <a:rPr lang="en-US" sz="3200" dirty="0"/>
              <a:t>Will the clusters we get be similar?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892904-EC0B-B5C6-8C88-783C5DAB9C12}"/>
              </a:ext>
            </a:extLst>
          </p:cNvPr>
          <p:cNvSpPr txBox="1"/>
          <p:nvPr/>
        </p:nvSpPr>
        <p:spPr>
          <a:xfrm>
            <a:off x="1033992" y="2261292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expression?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9C3E5D-6DAF-5906-6058-C86B41C5BF22}"/>
              </a:ext>
            </a:extLst>
          </p:cNvPr>
          <p:cNvSpPr txBox="1"/>
          <p:nvPr/>
        </p:nvSpPr>
        <p:spPr>
          <a:xfrm>
            <a:off x="1699906" y="3813941"/>
            <a:ext cx="701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PCs?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E12E55-C4A3-4463-1691-00E36DBDF813}"/>
              </a:ext>
            </a:extLst>
          </p:cNvPr>
          <p:cNvSpPr txBox="1"/>
          <p:nvPr/>
        </p:nvSpPr>
        <p:spPr>
          <a:xfrm>
            <a:off x="1651913" y="5430587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tSNE</a:t>
            </a:r>
            <a:r>
              <a:rPr lang="en-US" dirty="0"/>
              <a:t>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48323D-2394-DED5-C614-B0D2BD7BD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3913" y="4966040"/>
            <a:ext cx="1942012" cy="166775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F6E6E9B-D4E9-607A-745E-7A9C950EC0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1347" y="3183961"/>
            <a:ext cx="1942012" cy="166775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29749F8-E176-34C8-7616-F6A7F8D5B1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0678" y="1576221"/>
            <a:ext cx="1872123" cy="160774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B9702D8-4EC5-045C-E7B2-6E61F11C50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3800" y="1576221"/>
            <a:ext cx="1872125" cy="160774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382F307-D19D-8B62-223C-40C7685FD57E}"/>
                  </a:ext>
                </a:extLst>
              </p14:cNvPr>
              <p14:cNvContentPartPr/>
              <p14:nvPr/>
            </p14:nvContentPartPr>
            <p14:xfrm>
              <a:off x="6148440" y="123120"/>
              <a:ext cx="3341880" cy="26877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382F307-D19D-8B62-223C-40C7685FD57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139080" y="113760"/>
                <a:ext cx="3360600" cy="2706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EBE45FB3-131E-6EFA-8ED3-0F2DFD7F049F}"/>
                  </a:ext>
                </a:extLst>
              </p14:cNvPr>
              <p14:cNvContentPartPr/>
              <p14:nvPr/>
            </p14:nvContentPartPr>
            <p14:xfrm>
              <a:off x="275040" y="1103760"/>
              <a:ext cx="10534680" cy="48726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EBE45FB3-131E-6EFA-8ED3-0F2DFD7F049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58840" y="1087560"/>
                <a:ext cx="10567080" cy="4905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33506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B72F0-FD10-DBE2-E1DA-D96E4E3B2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cluster?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B48843-189A-EB6E-3650-B946954435A8}"/>
              </a:ext>
            </a:extLst>
          </p:cNvPr>
          <p:cNvSpPr txBox="1"/>
          <p:nvPr/>
        </p:nvSpPr>
        <p:spPr>
          <a:xfrm>
            <a:off x="3185844" y="5288481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305A53-70F3-EB10-A548-CFE4D1354ADF}"/>
              </a:ext>
            </a:extLst>
          </p:cNvPr>
          <p:cNvSpPr txBox="1"/>
          <p:nvPr/>
        </p:nvSpPr>
        <p:spPr>
          <a:xfrm rot="16200000">
            <a:off x="1496201" y="3544195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89B9E37-FB2C-2DE1-093A-38A702A9AFEC}"/>
              </a:ext>
            </a:extLst>
          </p:cNvPr>
          <p:cNvCxnSpPr/>
          <p:nvPr/>
        </p:nvCxnSpPr>
        <p:spPr>
          <a:xfrm flipV="1">
            <a:off x="2111433" y="2345775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809FAB7-CB93-4863-48E4-5C1D070C690A}"/>
              </a:ext>
            </a:extLst>
          </p:cNvPr>
          <p:cNvCxnSpPr>
            <a:cxnSpLocks/>
          </p:cNvCxnSpPr>
          <p:nvPr/>
        </p:nvCxnSpPr>
        <p:spPr>
          <a:xfrm>
            <a:off x="2111433" y="5288481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DD711BD5-FA71-5913-FC07-054BEF23E98D}"/>
              </a:ext>
            </a:extLst>
          </p:cNvPr>
          <p:cNvSpPr/>
          <p:nvPr/>
        </p:nvSpPr>
        <p:spPr>
          <a:xfrm>
            <a:off x="2310938" y="4322618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6D07360-C982-A49B-E896-382B24327443}"/>
              </a:ext>
            </a:extLst>
          </p:cNvPr>
          <p:cNvSpPr/>
          <p:nvPr/>
        </p:nvSpPr>
        <p:spPr>
          <a:xfrm>
            <a:off x="2499010" y="4769521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0A70529-32AD-4B61-27EC-8AE5FA1CA5C6}"/>
              </a:ext>
            </a:extLst>
          </p:cNvPr>
          <p:cNvSpPr/>
          <p:nvPr/>
        </p:nvSpPr>
        <p:spPr>
          <a:xfrm>
            <a:off x="2858527" y="4424697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C44E97C-315C-48C0-6A5F-705B6E38F7D5}"/>
              </a:ext>
            </a:extLst>
          </p:cNvPr>
          <p:cNvSpPr/>
          <p:nvPr/>
        </p:nvSpPr>
        <p:spPr>
          <a:xfrm>
            <a:off x="3019308" y="2864796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EAD914B-870B-C6E3-1352-2237D14B43DC}"/>
              </a:ext>
            </a:extLst>
          </p:cNvPr>
          <p:cNvSpPr/>
          <p:nvPr/>
        </p:nvSpPr>
        <p:spPr>
          <a:xfrm>
            <a:off x="3207380" y="3311699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50C33D9-BE45-414F-CE91-551E59E3430F}"/>
              </a:ext>
            </a:extLst>
          </p:cNvPr>
          <p:cNvSpPr/>
          <p:nvPr/>
        </p:nvSpPr>
        <p:spPr>
          <a:xfrm>
            <a:off x="3566897" y="2966875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8B952E0-DE97-105C-0C4C-5078F0968BC2}"/>
              </a:ext>
            </a:extLst>
          </p:cNvPr>
          <p:cNvSpPr/>
          <p:nvPr/>
        </p:nvSpPr>
        <p:spPr>
          <a:xfrm>
            <a:off x="4014166" y="3978701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F24D318-8F0E-1A75-B15D-9956206F08AD}"/>
              </a:ext>
            </a:extLst>
          </p:cNvPr>
          <p:cNvSpPr/>
          <p:nvPr/>
        </p:nvSpPr>
        <p:spPr>
          <a:xfrm>
            <a:off x="4202238" y="4425604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E6F8D00-9B82-1AF7-06AB-F0A22F849C9C}"/>
              </a:ext>
            </a:extLst>
          </p:cNvPr>
          <p:cNvSpPr/>
          <p:nvPr/>
        </p:nvSpPr>
        <p:spPr>
          <a:xfrm>
            <a:off x="4561755" y="4080780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E8BDC3A-DC9F-BC7D-DF0E-A701244A24F3}"/>
              </a:ext>
            </a:extLst>
          </p:cNvPr>
          <p:cNvSpPr txBox="1"/>
          <p:nvPr/>
        </p:nvSpPr>
        <p:spPr>
          <a:xfrm>
            <a:off x="7524060" y="525632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3DEF16-87F0-1A51-A36B-F14AED3E0317}"/>
              </a:ext>
            </a:extLst>
          </p:cNvPr>
          <p:cNvSpPr txBox="1"/>
          <p:nvPr/>
        </p:nvSpPr>
        <p:spPr>
          <a:xfrm rot="16200000">
            <a:off x="5834417" y="351203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A87B0CD-9761-B88F-BB21-027BF3B11766}"/>
              </a:ext>
            </a:extLst>
          </p:cNvPr>
          <p:cNvCxnSpPr/>
          <p:nvPr/>
        </p:nvCxnSpPr>
        <p:spPr>
          <a:xfrm flipV="1">
            <a:off x="6449649" y="2313614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3B25A02-9484-7B9B-8790-C358D2A5BABA}"/>
              </a:ext>
            </a:extLst>
          </p:cNvPr>
          <p:cNvCxnSpPr>
            <a:cxnSpLocks/>
          </p:cNvCxnSpPr>
          <p:nvPr/>
        </p:nvCxnSpPr>
        <p:spPr>
          <a:xfrm>
            <a:off x="6449649" y="5256320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4EA8A490-F57D-6911-E4FB-6152BEEE3E58}"/>
              </a:ext>
            </a:extLst>
          </p:cNvPr>
          <p:cNvSpPr/>
          <p:nvPr/>
        </p:nvSpPr>
        <p:spPr>
          <a:xfrm>
            <a:off x="6649154" y="4290457"/>
            <a:ext cx="299258" cy="2992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88164330-7298-961F-6C84-8337A45FA97A}"/>
              </a:ext>
            </a:extLst>
          </p:cNvPr>
          <p:cNvSpPr/>
          <p:nvPr/>
        </p:nvSpPr>
        <p:spPr>
          <a:xfrm>
            <a:off x="6837226" y="4737360"/>
            <a:ext cx="299258" cy="2992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AFCDB2D-6F6D-5587-E64A-62DA14D78D43}"/>
              </a:ext>
            </a:extLst>
          </p:cNvPr>
          <p:cNvSpPr/>
          <p:nvPr/>
        </p:nvSpPr>
        <p:spPr>
          <a:xfrm>
            <a:off x="7196743" y="4392536"/>
            <a:ext cx="299258" cy="2992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4289CD3-0E40-28BB-BA26-95EFF86168F7}"/>
              </a:ext>
            </a:extLst>
          </p:cNvPr>
          <p:cNvSpPr/>
          <p:nvPr/>
        </p:nvSpPr>
        <p:spPr>
          <a:xfrm>
            <a:off x="7357524" y="2832635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87BCB4D0-5738-92FC-A100-015F9CCF8AA9}"/>
              </a:ext>
            </a:extLst>
          </p:cNvPr>
          <p:cNvSpPr/>
          <p:nvPr/>
        </p:nvSpPr>
        <p:spPr>
          <a:xfrm>
            <a:off x="7545596" y="3279538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CF57D91-4078-D269-7DF5-B5A0FFF9D1A2}"/>
              </a:ext>
            </a:extLst>
          </p:cNvPr>
          <p:cNvSpPr/>
          <p:nvPr/>
        </p:nvSpPr>
        <p:spPr>
          <a:xfrm>
            <a:off x="7905113" y="2934714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83823C99-B191-8988-D80E-3EDD61702DA9}"/>
              </a:ext>
            </a:extLst>
          </p:cNvPr>
          <p:cNvSpPr/>
          <p:nvPr/>
        </p:nvSpPr>
        <p:spPr>
          <a:xfrm>
            <a:off x="8352382" y="3946540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3DC4876-E021-72B9-DD7F-820B04780E77}"/>
              </a:ext>
            </a:extLst>
          </p:cNvPr>
          <p:cNvSpPr/>
          <p:nvPr/>
        </p:nvSpPr>
        <p:spPr>
          <a:xfrm>
            <a:off x="8540454" y="4393443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00EEE5CB-FF34-8886-5611-C00396BCC4F6}"/>
              </a:ext>
            </a:extLst>
          </p:cNvPr>
          <p:cNvSpPr/>
          <p:nvPr/>
        </p:nvSpPr>
        <p:spPr>
          <a:xfrm>
            <a:off x="8899971" y="4048619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139DB268-3FCF-43E6-2ABB-27A0B695B845}"/>
                  </a:ext>
                </a:extLst>
              </p14:cNvPr>
              <p14:cNvContentPartPr/>
              <p14:nvPr/>
            </p14:nvContentPartPr>
            <p14:xfrm>
              <a:off x="4303800" y="811080"/>
              <a:ext cx="7292880" cy="44312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139DB268-3FCF-43E6-2ABB-27A0B695B84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287600" y="794880"/>
                <a:ext cx="7325280" cy="4463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57158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39C02-DD97-12E6-A430-73E1AF065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clustering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8EDC8-CB33-C8AA-9DB8-9C2B5EB78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Step 1: randomly place k centroids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51818D-F51B-CF51-C13E-7548A6191668}"/>
              </a:ext>
            </a:extLst>
          </p:cNvPr>
          <p:cNvSpPr txBox="1"/>
          <p:nvPr/>
        </p:nvSpPr>
        <p:spPr>
          <a:xfrm>
            <a:off x="5714947" y="588822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6ED48A-EE63-CD14-F9FB-C54131CB6E8F}"/>
              </a:ext>
            </a:extLst>
          </p:cNvPr>
          <p:cNvSpPr txBox="1"/>
          <p:nvPr/>
        </p:nvSpPr>
        <p:spPr>
          <a:xfrm rot="16200000">
            <a:off x="4025304" y="414393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7956D92-2072-B087-9FDC-A5D595F6798F}"/>
              </a:ext>
            </a:extLst>
          </p:cNvPr>
          <p:cNvCxnSpPr/>
          <p:nvPr/>
        </p:nvCxnSpPr>
        <p:spPr>
          <a:xfrm flipV="1">
            <a:off x="4640536" y="2945514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D2F4A53-4930-78CB-4E1E-FC8074CF345D}"/>
              </a:ext>
            </a:extLst>
          </p:cNvPr>
          <p:cNvCxnSpPr>
            <a:cxnSpLocks/>
          </p:cNvCxnSpPr>
          <p:nvPr/>
        </p:nvCxnSpPr>
        <p:spPr>
          <a:xfrm>
            <a:off x="4640536" y="5888220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F4FF23F0-7BE5-2717-8301-4B85FF603A9F}"/>
              </a:ext>
            </a:extLst>
          </p:cNvPr>
          <p:cNvSpPr/>
          <p:nvPr/>
        </p:nvSpPr>
        <p:spPr>
          <a:xfrm>
            <a:off x="4840041" y="4922357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C8958AF-0C87-6844-2AC6-8D9DA0074FAF}"/>
              </a:ext>
            </a:extLst>
          </p:cNvPr>
          <p:cNvSpPr/>
          <p:nvPr/>
        </p:nvSpPr>
        <p:spPr>
          <a:xfrm>
            <a:off x="5028113" y="5369260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D09EC3C-D32B-C245-9B73-4B8EA2CB2318}"/>
              </a:ext>
            </a:extLst>
          </p:cNvPr>
          <p:cNvSpPr/>
          <p:nvPr/>
        </p:nvSpPr>
        <p:spPr>
          <a:xfrm>
            <a:off x="5387630" y="5024436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78DC475-959A-86B3-9764-3EA61822CFF2}"/>
              </a:ext>
            </a:extLst>
          </p:cNvPr>
          <p:cNvSpPr/>
          <p:nvPr/>
        </p:nvSpPr>
        <p:spPr>
          <a:xfrm>
            <a:off x="5548411" y="3464535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526163C-5A0F-F7D1-9CD0-A39DC3901F3D}"/>
              </a:ext>
            </a:extLst>
          </p:cNvPr>
          <p:cNvSpPr/>
          <p:nvPr/>
        </p:nvSpPr>
        <p:spPr>
          <a:xfrm>
            <a:off x="5736483" y="3911438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35DB4E5-56EA-E0C1-BD06-5AB653D575DC}"/>
              </a:ext>
            </a:extLst>
          </p:cNvPr>
          <p:cNvSpPr/>
          <p:nvPr/>
        </p:nvSpPr>
        <p:spPr>
          <a:xfrm>
            <a:off x="6096000" y="3566614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9DF8BBA-325B-389E-F5DE-040678D443AC}"/>
              </a:ext>
            </a:extLst>
          </p:cNvPr>
          <p:cNvSpPr/>
          <p:nvPr/>
        </p:nvSpPr>
        <p:spPr>
          <a:xfrm>
            <a:off x="6543269" y="4578440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9FC346B-B923-D6A4-BB78-37516B890892}"/>
              </a:ext>
            </a:extLst>
          </p:cNvPr>
          <p:cNvSpPr/>
          <p:nvPr/>
        </p:nvSpPr>
        <p:spPr>
          <a:xfrm>
            <a:off x="6731341" y="5025343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BBDC283-F288-2DA5-799D-5DD53F175503}"/>
              </a:ext>
            </a:extLst>
          </p:cNvPr>
          <p:cNvSpPr/>
          <p:nvPr/>
        </p:nvSpPr>
        <p:spPr>
          <a:xfrm>
            <a:off x="7090858" y="4680519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85052E44-631A-8A0C-A4FD-4455EF695C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8508" y="1825625"/>
            <a:ext cx="2661928" cy="44689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38133C94-68DF-33D2-C47D-D2680D5847A1}"/>
                  </a:ext>
                </a:extLst>
              </p14:cNvPr>
              <p14:cNvContentPartPr/>
              <p14:nvPr/>
            </p14:nvContentPartPr>
            <p14:xfrm>
              <a:off x="4434120" y="387000"/>
              <a:ext cx="7398360" cy="498960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38133C94-68DF-33D2-C47D-D2680D5847A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417920" y="370800"/>
                <a:ext cx="7430760" cy="5022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21200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39C02-DD97-12E6-A430-73E1AF065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clustering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8EDC8-CB33-C8AA-9DB8-9C2B5EB78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31308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Step 2: for each observation (x), find the nearest centroid</a:t>
            </a:r>
          </a:p>
        </p:txBody>
      </p:sp>
      <p:pic>
        <p:nvPicPr>
          <p:cNvPr id="3074" name="Picture 2" descr="K-Means Clustering — The Science of Machine Learning">
            <a:extLst>
              <a:ext uri="{FF2B5EF4-FFF2-40B4-BE49-F238E27FC236}">
                <a16:creationId xmlns:a16="http://schemas.microsoft.com/office/drawing/2014/main" id="{ACBBC6FF-BE39-AD44-7EEC-898968FB10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590" b="62187"/>
          <a:stretch/>
        </p:blipFill>
        <p:spPr bwMode="auto">
          <a:xfrm>
            <a:off x="6954343" y="1709348"/>
            <a:ext cx="3895365" cy="120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F0E44C7-93BB-8554-1B26-784974557DC6}"/>
              </a:ext>
            </a:extLst>
          </p:cNvPr>
          <p:cNvSpPr txBox="1"/>
          <p:nvPr/>
        </p:nvSpPr>
        <p:spPr>
          <a:xfrm>
            <a:off x="5714947" y="588822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00AC59-FC82-2E32-6578-D16817A4B72C}"/>
              </a:ext>
            </a:extLst>
          </p:cNvPr>
          <p:cNvSpPr txBox="1"/>
          <p:nvPr/>
        </p:nvSpPr>
        <p:spPr>
          <a:xfrm rot="16200000">
            <a:off x="4025304" y="414393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2271F16-90EA-8AC8-C542-C31A7909EF95}"/>
              </a:ext>
            </a:extLst>
          </p:cNvPr>
          <p:cNvCxnSpPr/>
          <p:nvPr/>
        </p:nvCxnSpPr>
        <p:spPr>
          <a:xfrm flipV="1">
            <a:off x="4640536" y="2945514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2064E9D-26B6-4CA0-1745-3E6BECB637D5}"/>
              </a:ext>
            </a:extLst>
          </p:cNvPr>
          <p:cNvCxnSpPr>
            <a:cxnSpLocks/>
          </p:cNvCxnSpPr>
          <p:nvPr/>
        </p:nvCxnSpPr>
        <p:spPr>
          <a:xfrm>
            <a:off x="4640536" y="5888220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B91E020F-7069-732C-E73A-052BF23E5254}"/>
              </a:ext>
            </a:extLst>
          </p:cNvPr>
          <p:cNvSpPr/>
          <p:nvPr/>
        </p:nvSpPr>
        <p:spPr>
          <a:xfrm>
            <a:off x="4840041" y="4922357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D36547A-B63E-822D-5E7A-7C13B5A9B74C}"/>
              </a:ext>
            </a:extLst>
          </p:cNvPr>
          <p:cNvSpPr/>
          <p:nvPr/>
        </p:nvSpPr>
        <p:spPr>
          <a:xfrm>
            <a:off x="5028113" y="5369260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9B72B95-8F4E-75AE-9D40-DCE34A599EFF}"/>
              </a:ext>
            </a:extLst>
          </p:cNvPr>
          <p:cNvSpPr/>
          <p:nvPr/>
        </p:nvSpPr>
        <p:spPr>
          <a:xfrm>
            <a:off x="5387630" y="5024436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9333EF6-8A61-972B-1601-B36A07AD6EC4}"/>
              </a:ext>
            </a:extLst>
          </p:cNvPr>
          <p:cNvSpPr/>
          <p:nvPr/>
        </p:nvSpPr>
        <p:spPr>
          <a:xfrm>
            <a:off x="5548411" y="3464535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CDA73A8-15D2-4AAC-5EA0-031A3C0003D4}"/>
              </a:ext>
            </a:extLst>
          </p:cNvPr>
          <p:cNvSpPr/>
          <p:nvPr/>
        </p:nvSpPr>
        <p:spPr>
          <a:xfrm>
            <a:off x="5736483" y="3911438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CF54FE5-7DD5-B543-E057-2E7BD409BA87}"/>
              </a:ext>
            </a:extLst>
          </p:cNvPr>
          <p:cNvSpPr/>
          <p:nvPr/>
        </p:nvSpPr>
        <p:spPr>
          <a:xfrm>
            <a:off x="6096000" y="3566614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9F43BF9-56F1-253F-EE50-AF4E0220A845}"/>
              </a:ext>
            </a:extLst>
          </p:cNvPr>
          <p:cNvSpPr/>
          <p:nvPr/>
        </p:nvSpPr>
        <p:spPr>
          <a:xfrm>
            <a:off x="6543269" y="4578440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35D3B5F-C350-3AFA-A135-C6DBC5F7A889}"/>
              </a:ext>
            </a:extLst>
          </p:cNvPr>
          <p:cNvSpPr/>
          <p:nvPr/>
        </p:nvSpPr>
        <p:spPr>
          <a:xfrm>
            <a:off x="6731341" y="5025343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6A4FC9B-6BC2-8750-1276-87E3CCA9FF77}"/>
              </a:ext>
            </a:extLst>
          </p:cNvPr>
          <p:cNvSpPr/>
          <p:nvPr/>
        </p:nvSpPr>
        <p:spPr>
          <a:xfrm>
            <a:off x="7090858" y="4680519"/>
            <a:ext cx="299258" cy="2992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5ABB280-665A-01AD-434F-6D803B3917AF}"/>
                  </a:ext>
                </a:extLst>
              </p14:cNvPr>
              <p14:cNvContentPartPr/>
              <p14:nvPr/>
            </p14:nvContentPartPr>
            <p14:xfrm>
              <a:off x="4910760" y="2525760"/>
              <a:ext cx="5680080" cy="26391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5ABB280-665A-01AD-434F-6D803B3917A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894560" y="2509560"/>
                <a:ext cx="5712480" cy="2671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94060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39C02-DD97-12E6-A430-73E1AF065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clustering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8EDC8-CB33-C8AA-9DB8-9C2B5EB78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31308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Step 3: assign the observation (x) to that cluster</a:t>
            </a:r>
          </a:p>
        </p:txBody>
      </p:sp>
      <p:pic>
        <p:nvPicPr>
          <p:cNvPr id="3074" name="Picture 2" descr="K-Means Clustering — The Science of Machine Learning">
            <a:extLst>
              <a:ext uri="{FF2B5EF4-FFF2-40B4-BE49-F238E27FC236}">
                <a16:creationId xmlns:a16="http://schemas.microsoft.com/office/drawing/2014/main" id="{ACBBC6FF-BE39-AD44-7EEC-898968FB10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590" b="62187"/>
          <a:stretch/>
        </p:blipFill>
        <p:spPr bwMode="auto">
          <a:xfrm>
            <a:off x="6954343" y="1709348"/>
            <a:ext cx="3895365" cy="120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350ECF0-1CAA-3330-0510-7E924D2B0931}"/>
              </a:ext>
            </a:extLst>
          </p:cNvPr>
          <p:cNvSpPr txBox="1"/>
          <p:nvPr/>
        </p:nvSpPr>
        <p:spPr>
          <a:xfrm>
            <a:off x="5714947" y="588822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8D5C20-1EAF-E38C-B4F5-912CD3C6E1B2}"/>
              </a:ext>
            </a:extLst>
          </p:cNvPr>
          <p:cNvSpPr txBox="1"/>
          <p:nvPr/>
        </p:nvSpPr>
        <p:spPr>
          <a:xfrm rot="16200000">
            <a:off x="4025304" y="414393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B142E70-F015-9A51-3A89-00B3CB2C59E9}"/>
              </a:ext>
            </a:extLst>
          </p:cNvPr>
          <p:cNvCxnSpPr/>
          <p:nvPr/>
        </p:nvCxnSpPr>
        <p:spPr>
          <a:xfrm flipV="1">
            <a:off x="4640536" y="2945514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E66D826-13D8-C04A-E85B-F50F8BB242C5}"/>
              </a:ext>
            </a:extLst>
          </p:cNvPr>
          <p:cNvCxnSpPr>
            <a:cxnSpLocks/>
          </p:cNvCxnSpPr>
          <p:nvPr/>
        </p:nvCxnSpPr>
        <p:spPr>
          <a:xfrm>
            <a:off x="4640536" y="5888220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7BE7BAC6-83EF-2DA5-52B7-5611C5F424D8}"/>
              </a:ext>
            </a:extLst>
          </p:cNvPr>
          <p:cNvSpPr/>
          <p:nvPr/>
        </p:nvSpPr>
        <p:spPr>
          <a:xfrm>
            <a:off x="4840041" y="4922357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39DE82C-4192-59D8-482E-78AC22B71AD9}"/>
              </a:ext>
            </a:extLst>
          </p:cNvPr>
          <p:cNvSpPr/>
          <p:nvPr/>
        </p:nvSpPr>
        <p:spPr>
          <a:xfrm>
            <a:off x="5028113" y="5369260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4A525F3-B3F1-A0C6-09D2-AD16B45C349B}"/>
              </a:ext>
            </a:extLst>
          </p:cNvPr>
          <p:cNvSpPr/>
          <p:nvPr/>
        </p:nvSpPr>
        <p:spPr>
          <a:xfrm>
            <a:off x="5387630" y="5024436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AA5D54A-4078-968F-C59E-7FE41E904EB2}"/>
              </a:ext>
            </a:extLst>
          </p:cNvPr>
          <p:cNvSpPr/>
          <p:nvPr/>
        </p:nvSpPr>
        <p:spPr>
          <a:xfrm>
            <a:off x="5548411" y="3464535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889EDEE-8296-2961-264F-531CAD9E2308}"/>
              </a:ext>
            </a:extLst>
          </p:cNvPr>
          <p:cNvSpPr/>
          <p:nvPr/>
        </p:nvSpPr>
        <p:spPr>
          <a:xfrm>
            <a:off x="5736483" y="3911438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612347E-995C-84A0-36F2-CBEF00B3503E}"/>
              </a:ext>
            </a:extLst>
          </p:cNvPr>
          <p:cNvSpPr/>
          <p:nvPr/>
        </p:nvSpPr>
        <p:spPr>
          <a:xfrm>
            <a:off x="6096000" y="3566614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3BAE3A2-F68A-72D7-EAB7-673D99A96718}"/>
              </a:ext>
            </a:extLst>
          </p:cNvPr>
          <p:cNvSpPr/>
          <p:nvPr/>
        </p:nvSpPr>
        <p:spPr>
          <a:xfrm>
            <a:off x="6543269" y="4578440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07E20E2-8BFE-3402-531F-78567D65925E}"/>
              </a:ext>
            </a:extLst>
          </p:cNvPr>
          <p:cNvSpPr/>
          <p:nvPr/>
        </p:nvSpPr>
        <p:spPr>
          <a:xfrm>
            <a:off x="6731341" y="5025343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507AEC7-2E25-44EB-198C-51286486E8EA}"/>
              </a:ext>
            </a:extLst>
          </p:cNvPr>
          <p:cNvSpPr/>
          <p:nvPr/>
        </p:nvSpPr>
        <p:spPr>
          <a:xfrm>
            <a:off x="7090858" y="4680519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>
            <a:extLst>
              <a:ext uri="{FF2B5EF4-FFF2-40B4-BE49-F238E27FC236}">
                <a16:creationId xmlns:a16="http://schemas.microsoft.com/office/drawing/2014/main" id="{F6D336CD-61D2-FEE8-B537-256C175F3667}"/>
              </a:ext>
            </a:extLst>
          </p:cNvPr>
          <p:cNvSpPr/>
          <p:nvPr/>
        </p:nvSpPr>
        <p:spPr>
          <a:xfrm>
            <a:off x="5714946" y="4078045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>
            <a:extLst>
              <a:ext uri="{FF2B5EF4-FFF2-40B4-BE49-F238E27FC236}">
                <a16:creationId xmlns:a16="http://schemas.microsoft.com/office/drawing/2014/main" id="{E03C3FB8-E4FF-BAE5-78FE-318CA6AD0841}"/>
              </a:ext>
            </a:extLst>
          </p:cNvPr>
          <p:cNvSpPr/>
          <p:nvPr/>
        </p:nvSpPr>
        <p:spPr>
          <a:xfrm>
            <a:off x="4989670" y="4899728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3FBF65B-EB90-E3FA-C65F-23E1C8B82960}"/>
              </a:ext>
            </a:extLst>
          </p:cNvPr>
          <p:cNvSpPr txBox="1"/>
          <p:nvPr/>
        </p:nvSpPr>
        <p:spPr>
          <a:xfrm>
            <a:off x="5434212" y="411781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304E01F-3E83-83FB-B986-37F10D298190}"/>
              </a:ext>
            </a:extLst>
          </p:cNvPr>
          <p:cNvSpPr txBox="1"/>
          <p:nvPr/>
        </p:nvSpPr>
        <p:spPr>
          <a:xfrm>
            <a:off x="5044064" y="455595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4" name="5-Point Star 33">
            <a:extLst>
              <a:ext uri="{FF2B5EF4-FFF2-40B4-BE49-F238E27FC236}">
                <a16:creationId xmlns:a16="http://schemas.microsoft.com/office/drawing/2014/main" id="{4AAD116F-8582-1EE6-4265-EAE35C509103}"/>
              </a:ext>
            </a:extLst>
          </p:cNvPr>
          <p:cNvSpPr/>
          <p:nvPr/>
        </p:nvSpPr>
        <p:spPr>
          <a:xfrm>
            <a:off x="5714947" y="2945514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1AB5C57-79B6-7195-769E-2065AB0A35E7}"/>
              </a:ext>
            </a:extLst>
          </p:cNvPr>
          <p:cNvSpPr txBox="1"/>
          <p:nvPr/>
        </p:nvSpPr>
        <p:spPr>
          <a:xfrm>
            <a:off x="5476918" y="28709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E41004A3-DBE8-B9F0-530D-928FB86A5AC9}"/>
                  </a:ext>
                </a:extLst>
              </p14:cNvPr>
              <p14:cNvContentPartPr/>
              <p14:nvPr/>
            </p14:nvContentPartPr>
            <p14:xfrm>
              <a:off x="4952880" y="3231360"/>
              <a:ext cx="2342880" cy="23216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E41004A3-DBE8-B9F0-530D-928FB86A5AC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36680" y="3215160"/>
                <a:ext cx="2375280" cy="2354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64195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39C02-DD97-12E6-A430-73E1AF065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clustering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8EDC8-CB33-C8AA-9DB8-9C2B5EB78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442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Step 4: for each cluster, recompute to find a new centroid based on the observations in that cluster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350ECF0-1CAA-3330-0510-7E924D2B0931}"/>
              </a:ext>
            </a:extLst>
          </p:cNvPr>
          <p:cNvSpPr txBox="1"/>
          <p:nvPr/>
        </p:nvSpPr>
        <p:spPr>
          <a:xfrm>
            <a:off x="5714947" y="588822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8D5C20-1EAF-E38C-B4F5-912CD3C6E1B2}"/>
              </a:ext>
            </a:extLst>
          </p:cNvPr>
          <p:cNvSpPr txBox="1"/>
          <p:nvPr/>
        </p:nvSpPr>
        <p:spPr>
          <a:xfrm rot="16200000">
            <a:off x="4025304" y="414393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B142E70-F015-9A51-3A89-00B3CB2C59E9}"/>
              </a:ext>
            </a:extLst>
          </p:cNvPr>
          <p:cNvCxnSpPr/>
          <p:nvPr/>
        </p:nvCxnSpPr>
        <p:spPr>
          <a:xfrm flipV="1">
            <a:off x="4640536" y="2945514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E66D826-13D8-C04A-E85B-F50F8BB242C5}"/>
              </a:ext>
            </a:extLst>
          </p:cNvPr>
          <p:cNvCxnSpPr>
            <a:cxnSpLocks/>
          </p:cNvCxnSpPr>
          <p:nvPr/>
        </p:nvCxnSpPr>
        <p:spPr>
          <a:xfrm>
            <a:off x="4640536" y="5888220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7BE7BAC6-83EF-2DA5-52B7-5611C5F424D8}"/>
              </a:ext>
            </a:extLst>
          </p:cNvPr>
          <p:cNvSpPr/>
          <p:nvPr/>
        </p:nvSpPr>
        <p:spPr>
          <a:xfrm>
            <a:off x="4840041" y="4922357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39DE82C-4192-59D8-482E-78AC22B71AD9}"/>
              </a:ext>
            </a:extLst>
          </p:cNvPr>
          <p:cNvSpPr/>
          <p:nvPr/>
        </p:nvSpPr>
        <p:spPr>
          <a:xfrm>
            <a:off x="5028113" y="5369260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4A525F3-B3F1-A0C6-09D2-AD16B45C349B}"/>
              </a:ext>
            </a:extLst>
          </p:cNvPr>
          <p:cNvSpPr/>
          <p:nvPr/>
        </p:nvSpPr>
        <p:spPr>
          <a:xfrm>
            <a:off x="5387630" y="5024436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AA5D54A-4078-968F-C59E-7FE41E904EB2}"/>
              </a:ext>
            </a:extLst>
          </p:cNvPr>
          <p:cNvSpPr/>
          <p:nvPr/>
        </p:nvSpPr>
        <p:spPr>
          <a:xfrm>
            <a:off x="5548411" y="3464535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889EDEE-8296-2961-264F-531CAD9E2308}"/>
              </a:ext>
            </a:extLst>
          </p:cNvPr>
          <p:cNvSpPr/>
          <p:nvPr/>
        </p:nvSpPr>
        <p:spPr>
          <a:xfrm>
            <a:off x="5736483" y="3911438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612347E-995C-84A0-36F2-CBEF00B3503E}"/>
              </a:ext>
            </a:extLst>
          </p:cNvPr>
          <p:cNvSpPr/>
          <p:nvPr/>
        </p:nvSpPr>
        <p:spPr>
          <a:xfrm>
            <a:off x="6096000" y="3566614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3BAE3A2-F68A-72D7-EAB7-673D99A96718}"/>
              </a:ext>
            </a:extLst>
          </p:cNvPr>
          <p:cNvSpPr/>
          <p:nvPr/>
        </p:nvSpPr>
        <p:spPr>
          <a:xfrm>
            <a:off x="6543269" y="4578440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07E20E2-8BFE-3402-531F-78567D65925E}"/>
              </a:ext>
            </a:extLst>
          </p:cNvPr>
          <p:cNvSpPr/>
          <p:nvPr/>
        </p:nvSpPr>
        <p:spPr>
          <a:xfrm>
            <a:off x="6731341" y="5025343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507AEC7-2E25-44EB-198C-51286486E8EA}"/>
              </a:ext>
            </a:extLst>
          </p:cNvPr>
          <p:cNvSpPr/>
          <p:nvPr/>
        </p:nvSpPr>
        <p:spPr>
          <a:xfrm>
            <a:off x="7090858" y="4680519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54E660-522A-1E28-88CC-1BF778AEB7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6344" y="2674214"/>
            <a:ext cx="3300811" cy="542599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CADCEED-6862-08A8-A9DF-BD07F51A0A6F}"/>
                  </a:ext>
                </a:extLst>
              </p14:cNvPr>
              <p14:cNvContentPartPr/>
              <p14:nvPr/>
            </p14:nvContentPartPr>
            <p14:xfrm>
              <a:off x="5143680" y="3351240"/>
              <a:ext cx="1616040" cy="18770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CADCEED-6862-08A8-A9DF-BD07F51A0A6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127480" y="3335040"/>
                <a:ext cx="1648440" cy="1909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29546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39C02-DD97-12E6-A430-73E1AF065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clustering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8EDC8-CB33-C8AA-9DB8-9C2B5EB78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442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Step 5: repeat steps 2 through 4 until cluster assignments no longer change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350ECF0-1CAA-3330-0510-7E924D2B0931}"/>
              </a:ext>
            </a:extLst>
          </p:cNvPr>
          <p:cNvSpPr txBox="1"/>
          <p:nvPr/>
        </p:nvSpPr>
        <p:spPr>
          <a:xfrm>
            <a:off x="5714947" y="588822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8D5C20-1EAF-E38C-B4F5-912CD3C6E1B2}"/>
              </a:ext>
            </a:extLst>
          </p:cNvPr>
          <p:cNvSpPr txBox="1"/>
          <p:nvPr/>
        </p:nvSpPr>
        <p:spPr>
          <a:xfrm rot="16200000">
            <a:off x="4025304" y="414393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B142E70-F015-9A51-3A89-00B3CB2C59E9}"/>
              </a:ext>
            </a:extLst>
          </p:cNvPr>
          <p:cNvCxnSpPr/>
          <p:nvPr/>
        </p:nvCxnSpPr>
        <p:spPr>
          <a:xfrm flipV="1">
            <a:off x="4640536" y="2945514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E66D826-13D8-C04A-E85B-F50F8BB242C5}"/>
              </a:ext>
            </a:extLst>
          </p:cNvPr>
          <p:cNvCxnSpPr>
            <a:cxnSpLocks/>
          </p:cNvCxnSpPr>
          <p:nvPr/>
        </p:nvCxnSpPr>
        <p:spPr>
          <a:xfrm>
            <a:off x="4640536" y="5888220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7BE7BAC6-83EF-2DA5-52B7-5611C5F424D8}"/>
              </a:ext>
            </a:extLst>
          </p:cNvPr>
          <p:cNvSpPr/>
          <p:nvPr/>
        </p:nvSpPr>
        <p:spPr>
          <a:xfrm>
            <a:off x="4840041" y="4922357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39DE82C-4192-59D8-482E-78AC22B71AD9}"/>
              </a:ext>
            </a:extLst>
          </p:cNvPr>
          <p:cNvSpPr/>
          <p:nvPr/>
        </p:nvSpPr>
        <p:spPr>
          <a:xfrm>
            <a:off x="5028113" y="5369260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4A525F3-B3F1-A0C6-09D2-AD16B45C349B}"/>
              </a:ext>
            </a:extLst>
          </p:cNvPr>
          <p:cNvSpPr/>
          <p:nvPr/>
        </p:nvSpPr>
        <p:spPr>
          <a:xfrm>
            <a:off x="5387630" y="5024436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AA5D54A-4078-968F-C59E-7FE41E904EB2}"/>
              </a:ext>
            </a:extLst>
          </p:cNvPr>
          <p:cNvSpPr/>
          <p:nvPr/>
        </p:nvSpPr>
        <p:spPr>
          <a:xfrm>
            <a:off x="5548411" y="3464535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889EDEE-8296-2961-264F-531CAD9E2308}"/>
              </a:ext>
            </a:extLst>
          </p:cNvPr>
          <p:cNvSpPr/>
          <p:nvPr/>
        </p:nvSpPr>
        <p:spPr>
          <a:xfrm>
            <a:off x="5736483" y="3911438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612347E-995C-84A0-36F2-CBEF00B3503E}"/>
              </a:ext>
            </a:extLst>
          </p:cNvPr>
          <p:cNvSpPr/>
          <p:nvPr/>
        </p:nvSpPr>
        <p:spPr>
          <a:xfrm>
            <a:off x="6096000" y="3566614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3BAE3A2-F68A-72D7-EAB7-673D99A96718}"/>
              </a:ext>
            </a:extLst>
          </p:cNvPr>
          <p:cNvSpPr/>
          <p:nvPr/>
        </p:nvSpPr>
        <p:spPr>
          <a:xfrm>
            <a:off x="6543269" y="4578440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07E20E2-8BFE-3402-531F-78567D65925E}"/>
              </a:ext>
            </a:extLst>
          </p:cNvPr>
          <p:cNvSpPr/>
          <p:nvPr/>
        </p:nvSpPr>
        <p:spPr>
          <a:xfrm>
            <a:off x="6731341" y="5025343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507AEC7-2E25-44EB-198C-51286486E8EA}"/>
              </a:ext>
            </a:extLst>
          </p:cNvPr>
          <p:cNvSpPr/>
          <p:nvPr/>
        </p:nvSpPr>
        <p:spPr>
          <a:xfrm>
            <a:off x="7090858" y="4680519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5-Point Star 3">
            <a:extLst>
              <a:ext uri="{FF2B5EF4-FFF2-40B4-BE49-F238E27FC236}">
                <a16:creationId xmlns:a16="http://schemas.microsoft.com/office/drawing/2014/main" id="{9EB3A4EF-82DF-3BCC-E6D4-7791F8BB0771}"/>
              </a:ext>
            </a:extLst>
          </p:cNvPr>
          <p:cNvSpPr/>
          <p:nvPr/>
        </p:nvSpPr>
        <p:spPr>
          <a:xfrm>
            <a:off x="5686888" y="3341632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7AD7A2-9B67-7C26-0478-27BFE10ECC7A}"/>
              </a:ext>
            </a:extLst>
          </p:cNvPr>
          <p:cNvSpPr txBox="1"/>
          <p:nvPr/>
        </p:nvSpPr>
        <p:spPr>
          <a:xfrm>
            <a:off x="5718043" y="30337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7" name="5-Point Star 6">
            <a:extLst>
              <a:ext uri="{FF2B5EF4-FFF2-40B4-BE49-F238E27FC236}">
                <a16:creationId xmlns:a16="http://schemas.microsoft.com/office/drawing/2014/main" id="{4231B102-2B83-CD10-50E0-422FA9587C94}"/>
              </a:ext>
            </a:extLst>
          </p:cNvPr>
          <p:cNvSpPr/>
          <p:nvPr/>
        </p:nvSpPr>
        <p:spPr>
          <a:xfrm>
            <a:off x="6310301" y="4329456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0A2062-D91F-1C74-774D-F65C0AA622B6}"/>
              </a:ext>
            </a:extLst>
          </p:cNvPr>
          <p:cNvSpPr txBox="1"/>
          <p:nvPr/>
        </p:nvSpPr>
        <p:spPr>
          <a:xfrm>
            <a:off x="6029567" y="436923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5-Point Star 8">
            <a:extLst>
              <a:ext uri="{FF2B5EF4-FFF2-40B4-BE49-F238E27FC236}">
                <a16:creationId xmlns:a16="http://schemas.microsoft.com/office/drawing/2014/main" id="{6DC9F336-F779-4D66-58D3-0C04E94A904F}"/>
              </a:ext>
            </a:extLst>
          </p:cNvPr>
          <p:cNvSpPr/>
          <p:nvPr/>
        </p:nvSpPr>
        <p:spPr>
          <a:xfrm>
            <a:off x="4921938" y="4916661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C30520-D6FF-735F-5BC7-C37EC3973F78}"/>
              </a:ext>
            </a:extLst>
          </p:cNvPr>
          <p:cNvSpPr txBox="1"/>
          <p:nvPr/>
        </p:nvSpPr>
        <p:spPr>
          <a:xfrm>
            <a:off x="5010198" y="457288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2B4194C-C845-1C99-236D-4C1953741202}"/>
                  </a:ext>
                </a:extLst>
              </p14:cNvPr>
              <p14:cNvContentPartPr/>
              <p14:nvPr/>
            </p14:nvContentPartPr>
            <p14:xfrm>
              <a:off x="2286000" y="2444040"/>
              <a:ext cx="4903920" cy="307368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2B4194C-C845-1C99-236D-4C195374120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69800" y="2427840"/>
                <a:ext cx="4936320" cy="3106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57361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39C02-DD97-12E6-A430-73E1AF065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K-means clustering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8EDC8-CB33-C8AA-9DB8-9C2B5EB78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442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Step 5: repeat steps 2 through 4 until cluster assignments no longer change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350ECF0-1CAA-3330-0510-7E924D2B0931}"/>
              </a:ext>
            </a:extLst>
          </p:cNvPr>
          <p:cNvSpPr txBox="1"/>
          <p:nvPr/>
        </p:nvSpPr>
        <p:spPr>
          <a:xfrm>
            <a:off x="5714947" y="5888220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8D5C20-1EAF-E38C-B4F5-912CD3C6E1B2}"/>
              </a:ext>
            </a:extLst>
          </p:cNvPr>
          <p:cNvSpPr txBox="1"/>
          <p:nvPr/>
        </p:nvSpPr>
        <p:spPr>
          <a:xfrm rot="16200000">
            <a:off x="4025304" y="4143934"/>
            <a:ext cx="86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B142E70-F015-9A51-3A89-00B3CB2C59E9}"/>
              </a:ext>
            </a:extLst>
          </p:cNvPr>
          <p:cNvCxnSpPr/>
          <p:nvPr/>
        </p:nvCxnSpPr>
        <p:spPr>
          <a:xfrm flipV="1">
            <a:off x="4640536" y="2945514"/>
            <a:ext cx="0" cy="29427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E66D826-13D8-C04A-E85B-F50F8BB242C5}"/>
              </a:ext>
            </a:extLst>
          </p:cNvPr>
          <p:cNvCxnSpPr>
            <a:cxnSpLocks/>
          </p:cNvCxnSpPr>
          <p:nvPr/>
        </p:nvCxnSpPr>
        <p:spPr>
          <a:xfrm>
            <a:off x="4640536" y="5888220"/>
            <a:ext cx="30179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7BE7BAC6-83EF-2DA5-52B7-5611C5F424D8}"/>
              </a:ext>
            </a:extLst>
          </p:cNvPr>
          <p:cNvSpPr/>
          <p:nvPr/>
        </p:nvSpPr>
        <p:spPr>
          <a:xfrm>
            <a:off x="4840041" y="4922357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39DE82C-4192-59D8-482E-78AC22B71AD9}"/>
              </a:ext>
            </a:extLst>
          </p:cNvPr>
          <p:cNvSpPr/>
          <p:nvPr/>
        </p:nvSpPr>
        <p:spPr>
          <a:xfrm>
            <a:off x="5028113" y="5369260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4A525F3-B3F1-A0C6-09D2-AD16B45C349B}"/>
              </a:ext>
            </a:extLst>
          </p:cNvPr>
          <p:cNvSpPr/>
          <p:nvPr/>
        </p:nvSpPr>
        <p:spPr>
          <a:xfrm>
            <a:off x="5387630" y="5024436"/>
            <a:ext cx="299258" cy="29925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00FF00"/>
              </a:highlight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AA5D54A-4078-968F-C59E-7FE41E904EB2}"/>
              </a:ext>
            </a:extLst>
          </p:cNvPr>
          <p:cNvSpPr/>
          <p:nvPr/>
        </p:nvSpPr>
        <p:spPr>
          <a:xfrm>
            <a:off x="5548411" y="3464535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889EDEE-8296-2961-264F-531CAD9E2308}"/>
              </a:ext>
            </a:extLst>
          </p:cNvPr>
          <p:cNvSpPr/>
          <p:nvPr/>
        </p:nvSpPr>
        <p:spPr>
          <a:xfrm>
            <a:off x="5736483" y="3911438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612347E-995C-84A0-36F2-CBEF00B3503E}"/>
              </a:ext>
            </a:extLst>
          </p:cNvPr>
          <p:cNvSpPr/>
          <p:nvPr/>
        </p:nvSpPr>
        <p:spPr>
          <a:xfrm>
            <a:off x="6096000" y="3566614"/>
            <a:ext cx="299258" cy="29925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3BAE3A2-F68A-72D7-EAB7-673D99A96718}"/>
              </a:ext>
            </a:extLst>
          </p:cNvPr>
          <p:cNvSpPr/>
          <p:nvPr/>
        </p:nvSpPr>
        <p:spPr>
          <a:xfrm>
            <a:off x="6543269" y="4578440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07E20E2-8BFE-3402-531F-78567D65925E}"/>
              </a:ext>
            </a:extLst>
          </p:cNvPr>
          <p:cNvSpPr/>
          <p:nvPr/>
        </p:nvSpPr>
        <p:spPr>
          <a:xfrm>
            <a:off x="6731341" y="5025343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507AEC7-2E25-44EB-198C-51286486E8EA}"/>
              </a:ext>
            </a:extLst>
          </p:cNvPr>
          <p:cNvSpPr/>
          <p:nvPr/>
        </p:nvSpPr>
        <p:spPr>
          <a:xfrm>
            <a:off x="7090858" y="4680519"/>
            <a:ext cx="299258" cy="29925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5-Point Star 3">
            <a:extLst>
              <a:ext uri="{FF2B5EF4-FFF2-40B4-BE49-F238E27FC236}">
                <a16:creationId xmlns:a16="http://schemas.microsoft.com/office/drawing/2014/main" id="{9EB3A4EF-82DF-3BCC-E6D4-7791F8BB0771}"/>
              </a:ext>
            </a:extLst>
          </p:cNvPr>
          <p:cNvSpPr/>
          <p:nvPr/>
        </p:nvSpPr>
        <p:spPr>
          <a:xfrm>
            <a:off x="5686888" y="3341632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7AD7A2-9B67-7C26-0478-27BFE10ECC7A}"/>
              </a:ext>
            </a:extLst>
          </p:cNvPr>
          <p:cNvSpPr txBox="1"/>
          <p:nvPr/>
        </p:nvSpPr>
        <p:spPr>
          <a:xfrm>
            <a:off x="5718043" y="30337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7" name="5-Point Star 6">
            <a:extLst>
              <a:ext uri="{FF2B5EF4-FFF2-40B4-BE49-F238E27FC236}">
                <a16:creationId xmlns:a16="http://schemas.microsoft.com/office/drawing/2014/main" id="{4231B102-2B83-CD10-50E0-422FA9587C94}"/>
              </a:ext>
            </a:extLst>
          </p:cNvPr>
          <p:cNvSpPr/>
          <p:nvPr/>
        </p:nvSpPr>
        <p:spPr>
          <a:xfrm>
            <a:off x="6310301" y="4329456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0A2062-D91F-1C74-774D-F65C0AA622B6}"/>
              </a:ext>
            </a:extLst>
          </p:cNvPr>
          <p:cNvSpPr txBox="1"/>
          <p:nvPr/>
        </p:nvSpPr>
        <p:spPr>
          <a:xfrm>
            <a:off x="6029567" y="436923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5-Point Star 8">
            <a:extLst>
              <a:ext uri="{FF2B5EF4-FFF2-40B4-BE49-F238E27FC236}">
                <a16:creationId xmlns:a16="http://schemas.microsoft.com/office/drawing/2014/main" id="{6DC9F336-F779-4D66-58D3-0C04E94A904F}"/>
              </a:ext>
            </a:extLst>
          </p:cNvPr>
          <p:cNvSpPr/>
          <p:nvPr/>
        </p:nvSpPr>
        <p:spPr>
          <a:xfrm>
            <a:off x="4921938" y="4916661"/>
            <a:ext cx="547589" cy="547589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C30520-D6FF-735F-5BC7-C37EC3973F78}"/>
              </a:ext>
            </a:extLst>
          </p:cNvPr>
          <p:cNvSpPr txBox="1"/>
          <p:nvPr/>
        </p:nvSpPr>
        <p:spPr>
          <a:xfrm>
            <a:off x="5010198" y="457288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75499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3221</TotalTime>
  <Words>574</Words>
  <Application>Microsoft Macintosh PowerPoint</Application>
  <PresentationFormat>Widescreen</PresentationFormat>
  <Paragraphs>128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-apple-system</vt:lpstr>
      <vt:lpstr>Aptos</vt:lpstr>
      <vt:lpstr>Aptos Display</vt:lpstr>
      <vt:lpstr>Arial</vt:lpstr>
      <vt:lpstr>docs-Roboto</vt:lpstr>
      <vt:lpstr>Office Theme</vt:lpstr>
      <vt:lpstr>EN.580.428  Genomic Data Visualization Lesson 5  K-means clustering</vt:lpstr>
      <vt:lpstr>Lesson learning objectives</vt:lpstr>
      <vt:lpstr>Why cluster?</vt:lpstr>
      <vt:lpstr>K-means clustering algorithm</vt:lpstr>
      <vt:lpstr>K-means clustering algorithm</vt:lpstr>
      <vt:lpstr>K-means clustering algorithm</vt:lpstr>
      <vt:lpstr>K-means clustering algorithm</vt:lpstr>
      <vt:lpstr>K-means clustering algorithm</vt:lpstr>
      <vt:lpstr>K-means clustering algorithm</vt:lpstr>
      <vt:lpstr>K-means clustering algorithm</vt:lpstr>
      <vt:lpstr>How to pick an appropriate k?</vt:lpstr>
      <vt:lpstr>How to pick an appropriate k?</vt:lpstr>
      <vt:lpstr>How to pick an appropriate k?</vt:lpstr>
      <vt:lpstr>How to pick an appropriate k?</vt:lpstr>
      <vt:lpstr>How to pick an appropriate k?</vt:lpstr>
      <vt:lpstr>How to pick an appropriate k?</vt:lpstr>
      <vt:lpstr>How to pick an appropriate k?</vt:lpstr>
      <vt:lpstr>How to pick an appropriate k?</vt:lpstr>
      <vt:lpstr>How to pick an appropriate k?</vt:lpstr>
      <vt:lpstr>Based on this visualizations, which cell-type expresses more gene Z: cell-type B or cell-type D? </vt:lpstr>
      <vt:lpstr>Based on this visualizations, which cell-type expresses more gene Z: cell-type B or cell-type D? </vt:lpstr>
      <vt:lpstr>Based on these visualizations, what is the loading value of gene Z on PC2?</vt:lpstr>
      <vt:lpstr>Based on these visualizations, which population expresses more gene Z: cell-type A or B?</vt:lpstr>
      <vt:lpstr>Based on this t-SNE plot, which population expresses more gene Z: cell-type A or B? What other information do you need to answer this question?</vt:lpstr>
      <vt:lpstr>Based on this t-SNE plot, which population expresses more gene Z: cell-type A or B? What other information do you need to answer this question?</vt:lpstr>
      <vt:lpstr>What can we run k-means clustering on?  Will the clusters we get be similar?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EN.580.428  Genomic Data Visualization Lesson 6  K-means clustering</dc:title>
  <dc:creator>Jean Fan</dc:creator>
  <cp:lastModifiedBy>Jean Fan</cp:lastModifiedBy>
  <cp:revision>6</cp:revision>
  <dcterms:created xsi:type="dcterms:W3CDTF">2024-02-04T23:18:40Z</dcterms:created>
  <dcterms:modified xsi:type="dcterms:W3CDTF">2026-02-02T15:13:57Z</dcterms:modified>
</cp:coreProperties>
</file>