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8" r:id="rId2"/>
    <p:sldId id="765" r:id="rId3"/>
    <p:sldId id="764" r:id="rId4"/>
    <p:sldId id="754" r:id="rId5"/>
    <p:sldId id="260" r:id="rId6"/>
    <p:sldId id="263" r:id="rId7"/>
    <p:sldId id="264" r:id="rId8"/>
    <p:sldId id="265" r:id="rId9"/>
    <p:sldId id="266" r:id="rId10"/>
    <p:sldId id="267" r:id="rId11"/>
    <p:sldId id="763" r:id="rId12"/>
    <p:sldId id="261" r:id="rId13"/>
    <p:sldId id="755" r:id="rId14"/>
    <p:sldId id="748" r:id="rId15"/>
    <p:sldId id="762" r:id="rId16"/>
    <p:sldId id="7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/>
    <p:restoredTop sz="96327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2:55:11.97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14248 17109 17787,'6'38'209,"-1"0"1,0 2 0,-1 1-345,1 7 1,-1 2-1748,-3-1 0,0 0-277,3-4 1,1-1 2226,-5-3 0,0-3 0,0 3 0,0-15 0</inkml:trace>
  <inkml:trace contextRef="#ctx0" brushRef="#br0" timeOffset="216">14288 17011 16168,'24'-19'599,"0"-1"1,4 0 0,2 1-600,4-1 0,2 1-225,3 3 0,1 1-810,-5-4 1,-1 1-3643,16 5 4677,-13-4 0,-26 17 0,-2 0 0</inkml:trace>
  <inkml:trace contextRef="#ctx0" brushRef="#br0" timeOffset="385">14229 17344 17607,'38'-19'-2069,"0"-1"0,2 0 0,1 1 2069,9 3 0,-2 2 0,-20 3 0,-2 2 0,18 0 0</inkml:trace>
  <inkml:trace contextRef="#ctx0" brushRef="#br0" timeOffset="699">14738 17442 18596,'50'-17'180,"-21"7"0,-1-2-540,-3-6 1,0-3-383,5 2 1,-1-1 516,-7 0 0,-3 1 236,10-12 79,-21 3 7,-8 17 442,-9 11-269,-10 11 0,-20 26-180,17-18 0,2 3 0,0 11 0,1 2-180,3-9 0,4 0 90,4 7 0,5-1-1259,3 1-1350,37-5-5666,15-36 8220,-7-10 0,-2-4 1,2-4-1,-23 9 1,0-1-1</inkml:trace>
  <inkml:trace contextRef="#ctx0" brushRef="#br0" timeOffset="1032">15561 16894 18237,'-28'45'809,"12"-16"1,1 3-720,0 15 0,0 4-60,5-15 0,0 1 0,2-1-1017,-3 15 0,2-2 942,3 1 0,1-4 117,-3 7-882,25-16-989,14-29 675,-7-18 0,2-6 494,3 1 0,1-3 360,-5-2 1,0-1 610,-1 3 0,0 8 1638,6 27-360,-10 25-1035,-14-9 1,-4 3-317,-1 3 1,-2 1 91,1-1 0,0 0 192,2-3 0,-4-2-372,-15 16-360,-5-13-1709,-9-26-3058,-6-11 4947,16-37 0,1 19 0,11-17 0</inkml:trace>
  <inkml:trace contextRef="#ctx0" brushRef="#br0" timeOffset="1374">16816 16972 19586,'-20'29'299,"0"1"1,-4-1 0,0 1-210,3 3 0,1 1-90,0 1 0,1 0 45,3-9 0,4 0 135,1 29-180,20-34 0,30-1 0,-6-18 0,4-4-315,7-2 0,1-3-1140,4-6 0,0-2-30,1 4 1,-2 0-1963,-11-4 1,-2 2 3446,0 7 0,-5 1 0,-8-4 0,-5 9 0</inkml:trace>
  <inkml:trace contextRef="#ctx0" brushRef="#br0" timeOffset="1549">17168 16992 20036,'-24'43'809,"0"1"1,4 3-1,-1 4-899,2-10 0,0 1 0,0 1-1736,5-3 0,0 1 0,1 0-903,0 5 1,0 0 0,0-3 2728,-2 1 0,2-5 0,7-8 0,1-6 0,-4-7 0</inkml:trace>
  <inkml:trace contextRef="#ctx0" brushRef="#br0" timeOffset="1716">17521 17560 18866,'-20'25'-630,"1"0"0,3 0 1,1-2-1,-4-1 1,10-5-1</inkml:trace>
  <inkml:trace contextRef="#ctx0" brushRef="#br0" timeOffset="2307">17855 17090 19766,'28'-9'1079,"11"7"-1079,11-16 0,-16 17 0,0 0 0,-3-3 0,-1-1-45,1 3 0,-3 4 225,2 16-90,-13-5 270,-17 33 90,-17 4-760,3-16 1,-3 1 399,-3 4 0,-1 1-397,-4 0 0,2-2 217,7-11 0,1-2 0,5 4 0,1-3-540,0-4 180,36-3 450,14-19-45,-4-11 0,4-6-180,8-2 1,1-3-95,-17 3 0,0-1 0,1 0 289,2 0 0,0 1 0,-2-1 30,4-5 0,-4 0 562,2 1 0,-7 0 337,-7-6-359,-5 10-91,-17 20-359,-17 20-90,4 27 0,-15-3-135,20-7 1,5 0-316,3 7 315,11-19 0,6-2-135,25-4 225,-13-16 0,0-6 90,-2-8 0,-3-6 491,-3-2 0,-3-4-536,-6-9 0,-5-3 0,-1 4 0,-3 1 45,-1 0 0,-4 1-367,-16-19-3276,-3 18 3598,-10 10 0,11 11 0,12 9 0</inkml:trace>
  <inkml:trace contextRef="#ctx0" brushRef="#br0" timeOffset="2649">19011 17070 22554,'20'0'180,"8"-9"-270,2 7 180,10-7-90,-1 9 90,-9 0-90,-10 9 180,-12 11-90,-8 2 0,0 15-90,-8 10 0,-12-3-290,6-11 0,-3-1 245,-2-6 0,-1-2-103,4 6 0,2-1 103,-1-4 0,2 0 45,2 23-270,2-17 90,26-12-809,14-10-91,-3-15 1,3-5-1350,7 1 1,2-2 2428,6-16 0,-2-1 0,-16 16 0,-2 0 0,-4-4 0,0-1 0</inkml:trace>
  <inkml:trace contextRef="#ctx0" brushRef="#br0" timeOffset="3400">19736 17050 14998,'0'-19'3059,"0"8"-3059,0 2 270,0 9 179,0 0 271,0 18-1,-9-14-179,7 13-90,-7-17-270,9 0 1439,0 0-1529,0 18 90,-8 4-90,-3 8-90,0 16 0,-7-22 0,16 22 0,11-25 0,13 16 0,17-15 0,-15-3 0,0-1 0,17 4-45,-12-8 0,-1 0-45,13 6 0,7-9-180,-9-3 270,1-16 90,-10-12-270,-2-10 270,-17-1-90,-2-6 0,-9 24 0,0-4-90,-9 17 450,-10 0-90,-12 0-90,-8 8-180,-9-6-225,23 11 0,0 1-1304,-4-7 0,-1-1 1529,-1 4 0,3-1 0,-5 0 0,7-9 0</inkml:trace>
  <inkml:trace contextRef="#ctx0" brushRef="#br1" timeOffset="377192">10776 14344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35:43.7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00B050"/>
    </inkml:brush>
  </inkml:definitions>
  <inkml:trace contextRef="#ctx0" brushRef="#br0">6801 4527 12840,'10'43'1169,"-1"1"0,5 1 1,1-1-1080,-5-3 0,2-1-393,5 0 0,3-4 933,10 5-180,9-12-360,9-38-45,-26-11 0,-2-8-180,9-9 0,-2-6-45,-11 5 0,-3-2 0,0 0-210,0 0 0,0 0 1,0 0-691,0 0 1,-1 0 0,0 3 1129,-1-6 1,0 5 0,8-10 0,-10 31 0</inkml:trace>
  <inkml:trace contextRef="#ctx0" brushRef="#br0" timeOffset="332">7624 4409 18416,'-9'50'180,"8"-17"0,0 0-225,-3-3 0,-1 1 45,4 0 0,2-1 90,17 18 0,4-29-180,17-19 0,0-19 180,0-21 45,-22 16 0,-3-2 405,5-24-450,-10 11-270,-9 2-630,-9 33-1888,-10-20 2698,-12 30 0,9-15 0,5 9 0</inkml:trace>
  <inkml:trace contextRef="#ctx0" brushRef="#br0" timeOffset="591">8055 4017 17787,'0'-11'2698,"0"3"-2428,0 25-90,9 14-45,-4-4 0,1 4-135,3 8 0,1 1-45,0 0 0,0 0-549,-1 0 1,2-1-442,2-8 1,2-3-5375,7 11 6409,15-11 0,-24-17 0,4-2 0</inkml:trace>
  <inkml:trace contextRef="#ctx0" brushRef="#br0" timeOffset="874">8565 4272 15358,'-20'0'3148,"9"0"-1618,2 26-361,1-11-450,6 40-269,-16-22-450,16 14 0,-7 1-360,18-15-719,11 4-990,19-17-2068,11-9 4137,-20-11 0,-1 0 0,4-3 0,-7-5 0</inkml:trace>
  <inkml:trace contextRef="#ctx0" brushRef="#br0" timeOffset="2166">9133 4292 16168,'-20'-9'2159,"10"7"-1440,1-7-179,9 18-180,-9-16 89,7 22-269,-15-30 0,14 22 0,-5-7-90,-1-7-90,7 14 90,-7-7-90,0-7 0,7 22 90,-15-21-90,6 15 90,0 8-90,-6-21 0,14 28 90,-5-22 90,8 26-90,-9-6 0,7 6-90,-7 1 0,9-8 0,0 8 0,0-18 90,18-3-270,3-8 0,10-17 90,6-5 90,-7-17 0,1 8 90,-12 12 270,-10 10-181,0 18-179,-7 10 0,15-6 90,3 14-90,11-25-180,17-2 1,-7-11-65,-13-2 0,1-2 244,12-7-36,7 2 305,-9 11 271,0 9 90,-8 18 89,-12 4-269,-10 26-270,-9-7-90,0 7 0,0-18-323,0-10-667,9-20-321,1-28 231,10-14 675,-6 9 0,0-1 225,1 2 1,1 3 223,3 2 1,1 4 1035,11-6 179,-3 21-180,-9 34-449,1-2-675,-10 3 0,0 2 45,9 13 0,10-12-810,1-12-1079,18-18-270,2-18 1259,-20 5 1,-1-4-495,1-7 0,-1-2 557,-4 1 0,0 0 747,-1-1 0,0 4 3508,6 0-1619,-2 4 0,-17 18-630,-2 0-629,-9 0-361,0 9 416,0 11-685,0 2 0,0 6 0,9-9-180,10-8-90,12 7 0,8-16 90,0 7-89,0-18 269,1-2 89,-10-17 1,-2 6 90,-17-15 90,-2 6 270,-9 1-360,-18 2-270,-3 8-720,-27 9-3867,6 2 4677,3 9 0,20 0 0,10 0 0</inkml:trace>
  <inkml:trace contextRef="#ctx0" brushRef="#br0" timeOffset="3108">11563 4252 18956,'20'37'2609,"0"14"-2430,-14-10 1,-2 5-90,6-1 0,-2 1-971,-7 3 1,0 0 970,4-4 0,-1-3 142,-4-10 0,0-3-52,0 19-462,0-28-168,0-12-179,0-34 359,0-24 180,0 4 0,0-6-256,-1 14 0,1-2 0,1-2 316,0-5 0,2-3 0,1 2 0,2 3 0,0 2 0,2 0 77,1 2 0,1 1 0,2 3 133,2-1 0,2 7 449,21-6-269,-15 54 0,6 16-225,-21-5 0,-3 2 45,5 21 90,-9-12-810,0-11 318,0-8-4905,-9-18 5127,7-4 0,-7-9 0,9 2 0</inkml:trace>
  <inkml:trace contextRef="#ctx0" brushRef="#br0" timeOffset="3283">12014 3782 18237,'31'28'5936,"6"12"-5576,-16 10-360,-6-17 0,-1 1-443,-4-3 1,-1-1-53,2 4 1,-2 0-2628,2 16-2005,15-2 5127,-13-27 0,7-3 0,-12-18 0</inkml:trace>
  <inkml:trace contextRef="#ctx0" brushRef="#br0" timeOffset="3532">12426 4115 22734,'0'29'180,"0"1"-90,17 1-90,5-3 0,17-17 0,9-11-180,-15-11 360,4-17-180,-26-3-180,-3 1-989,-8 10-1080,-17 3-4767,-14 6 7016,-1 0 0,3 2 0,21 9 0</inkml:trace>
  <inkml:trace contextRef="#ctx0" brushRef="#br0" timeOffset="3682">12445 4115 18776,'45'-24'539,"0"-1"1,0 0 0,-3 0 0,-1-1 0,-3 5-540,-4 10 0,-1 1-680,-2-9 1,-1 1-176,0 6 1,-1 2-1530,-4-4 1,-3-1 2463,0-4 0,-5 8 1,-17 2-1</inkml:trace>
  <inkml:trace contextRef="#ctx0" brushRef="#br0" timeOffset="3866">12857 3645 19226,'-20'-20'5847,"9"36"-5308,3 16-449,10 1 0,4 4-90,3 6 0,2 1-225,-1 0 1,2 1-1687,3 4 0,-2 0-698,-7-4 1,-1 0 2608,4-4 0,-1-4 0,-5 4 0,5-15 0</inkml:trace>
  <inkml:trace contextRef="#ctx0" brushRef="#br0" timeOffset="18970">9211 17619 17517,'-8'30'360,"7"1"0,-1 1-181,-15 14-89,15 0 0,2 2-45,-5-12 0,1 0-45,4 12 0,0-1-45,-4-14 0,0-2-855,3 2 1,-1-1-5037,-6 7 5936,8-17 0,0-5 0,0-17 0</inkml:trace>
  <inkml:trace contextRef="#ctx0" brushRef="#br0" timeOffset="19273">9505 17972 14729,'-8'30'449,"5"7"-449,4-6 0,18-1 90,3-10 270,15-12-180,-15-25 630,6-5-271,-17-8-449,-2-7 90,-9 15-180,-9-6-450,-11 17-1619,-10 2-4317,-1 9 6386,3-9 0,17 7 0,2-7 0</inkml:trace>
  <inkml:trace contextRef="#ctx0" brushRef="#br0" timeOffset="19611">9976 17854 16438,'-20'11'180,"-8"6"-1,6 3-89,-6 2-180,8-3 0,9-10 90,11-9-629,29 0 179,3-17 495,-3 10 0,-1 1 765,5-14-1,4 20 270,-26 37-674,-6-8 0,-2 3-747,-2 11 1,-2 3 431,2-8 0,-1 2 0,-1-2-135,-3 5 0,-1-2-354,1 9 1,-3-6-3020,-12-3 3418,-1-12 0,9-21 0,3-8 0</inkml:trace>
  <inkml:trace contextRef="#ctx0" brushRef="#br0" timeOffset="20087">10368 18168 16258,'-31'-9'1799,"12"7"-1529,10-7-91,26 9 1,-4 0 90,16 0 270,-10 0-270,1 9 0,-9 10-1,-2 12 91,-9 8-270,0-10 0,0-1 0,-9 6-90,-2 21 0,-9-33-270,1-11 180,8-5-90,11-15-629,28 9-900,14-17-1170,-13 7 1,1-2 2800,0-11 1,-2-2-1,5 1 1,-7-2-1</inkml:trace>
  <inkml:trace contextRef="#ctx0" brushRef="#br0" timeOffset="20445">11152 17580 20485,'-20'47'1034,"10"-14"1,0 2-720,0 4 0,1 3-270,-1 10 0,0 2-1105,0-3 1,1-2 1014,-2 1 0,2-2-45,3-7 1,1-3-286,3-7 1,4-3-1695,27 11 180,-6-23 0,4-4 1964,3-5 0,1-3 1,10 5-1,-15-9 1</inkml:trace>
  <inkml:trace contextRef="#ctx0" brushRef="#br0" timeOffset="27140">11642 18011 16348,'6'-31'3238,"16"3"-2788,28 8-226,-13 10 1,3 1-180,3-1 0,3 0-1067,-8 1 1,1 0-1,2-1 992,1 0 0,1 1 0,0-3-120,0-3 0,0-1 0,0 0-390,0 2 1,0 1-1,-3-2-1062,7-9 0,-3 0 1602,-3 8 0,-6 2 0,-4-6 0,-14 11 0</inkml:trace>
  <inkml:trace contextRef="#ctx0" brushRef="#br0" timeOffset="27899">11700 18462 16258,'31'10'1439,"-3"-18"-1349,-8-14 0,0-26-90,-10 19 0,-1-1-90,2-22 135,-6 23 0,-1 1 135,-4-2-180,0 10 359,0 12-89,8 25-180,-5 5-90,14 8 90,-6-10-90,9-11-270,8-9 180,-6-9-89,6-2 179,-8-17 0,-10-3 89,-1 1-89,-9 10 180,0 11 0,0 18-90,9 11 90,2 10-270,8 9 180,10-8-540,-8-12-1079,8-10-2608,-10-9 4137,1-9 0,-9 7 0,-2-6 0</inkml:trace>
  <inkml:trace contextRef="#ctx0" brushRef="#br0" timeOffset="28432">12308 18226 18057,'-11'-28'180,"29"6"-180,6 3 90,24 10-1,-9 9 271,-9 0-90,-10 9-180,-12 2 180,-8 26 180,0 4-271,-7-12 1,-3 1 360,-12 20-540,8-25 0,-2-2-90,-13-1 180,18-5-180,20-17-989,22-9-46,-3 0 1,3-1-3239,4-4 1,-1-3 4362,3-7 0,-4 0 0,9 0 0,-16-2 0</inkml:trace>
  <inkml:trace contextRef="#ctx0" brushRef="#br0" timeOffset="28807">12700 17384 20575,'26'4'1889,"-2"11"-1799,3 15 0,3 8-45,-1 0 0,1 2 0,0 0 0,1 1-805,-8-10 0,0 1 1,-2 1 804,2 10 0,-4 3-75,-6-11 0,0 1 0,-2 0-420,-4 13 0,-4 2-330,2-10 1,-2 1 0,-2-1-3539,-8 10 0,-4 0 4318,2-11 0,-1 0 0,-1-5 0,-1-5 0,0-5 0,-14 18 0</inkml:trace>
  <inkml:trace contextRef="#ctx0" brushRef="#br0" timeOffset="76329">11857 17658 8792,'-19'9'5397,"-1"-7"-3958,0 7-360,10 8-359,-8-21-540,16 19 0,-7-15 270,9 2-271,0 7-89,9-18-90,11-10-90,1-12-90,-2 4 1,0-3 134,-4 1 0,0-3-45,1-6 0,-2-2-152,2 0 1,-3 2 286,-7 7 0,-1 1 45,0 0 0,-2 3 360,-3 5-90,0 5 359,0 17-359,0 26-450,0-11 663,0 22-573,9-26 0,2-2-270,17-18 90,3-10-90,8-21 84,-9-1 141,-14 17 0,-3 0 135,-2-6-90,-3 10 0,-8 11 180,0 27-180,0 12 90,0 20-180,0-20 0,0-1-264,0 12-2344,9-12-4678,11-21 7376,1-8 0,-1 0 0,-11 0 0</inkml:trace>
  <inkml:trace contextRef="#ctx0" brushRef="#br0" timeOffset="76538">12504 17286 17967,'0'28'2518,"0"11"-3507,0 3-3419,9 5 4408,2-7 0,0-19 0,-3-3 0</inkml:trace>
  <inkml:trace contextRef="#ctx0" brushRef="#br0" timeOffset="99200">12386 15443 12840,'0'-28'4137,"0"6"-3147,0-15-271,0 24 91,-8-13-630,5 24-90,-23-7 90,5 9 89,-19 0-89,1 0-180,9 9 0,1 10-90,10 3 0,8 7 90,2-10-269,35-8 89,7-2 180,-4-12 0,1-3 45,0 1 0,-1-1-135,21-5 270,-11 11 89,-11 20 91,-17 19 0,-2 11-270,-8-17 0,-2 2-45,1-5 0,0 1-45,-4 3 0,-1-1 90,-6 17-90,-8-11-630,-1-19-89,0-11 269,1-35-90,8-7 360,4 0 0,5-2-38,9 5 1,4-1 217,-1 1 0,2 2 45,2 3 0,2 2 135,21-16 0,-24 8 90,13 3 179,-15 8 91,0 9-180,-2 3-180,-9 8 255,0 0-435,0 8 0,0 3 0,8 0 0,3-2 0,18-9 0,-8 0 90,8 0 0,-10 0 0,1 0-90,-9 8 0,-3 3 0,-8 9 90,9-9-810,-7-20-89,16-21 359,1-20 107,-8 16 1,0 0 387,3 7 0,1 2 584,4-23 91,-8 28-91,6 38-269,-15 14-315,7-3 0,0 1 45,2 20 0,26-11-180,4-19-360,-12-21 1,1-7-270,0-4 0,-1-6 359,-3-6 1,-2-2 224,2-3 0,-4-1 135,0-20 1017,-5 11-117,-17 10 89,0 18-269,0 29-181,-9 6-359,4 4 0,-1 0-180,-13 5 476,8 4-656,28-26-540,16-2-135,-4-16 1,1-4-1350,0 2 0,-1-3 2204,1-8 0,-1 0 0,3-1 0,-6 3 0</inkml:trace>
  <inkml:trace contextRef="#ctx0" brushRef="#br0" timeOffset="99808">13641 14875 16168,'-11'-22'4947,"2"5"-3598,9 17-359,0 9-451,0 10-359,18 12-90,3 8-90,2-18 0,2-3-450,26 4-225,-22-8 1,0-2-585,1-6 0,-1-1-3779,21 6 5038,-11-3 0,-19-8 0,-11 0 0</inkml:trace>
  <inkml:trace contextRef="#ctx0" brushRef="#br0" timeOffset="99983">13993 14797 22014,'-30'37'899,"11"-18"1,1 3-945,2 14 0,1 4-630,-4 0 1,-1 1-1440,1 3 1,-1 1 1917,-4 1 0,0-5 0,0 3 0,-2-10 0</inkml:trace>
  <inkml:trace contextRef="#ctx0" brushRef="#br0" timeOffset="101908">4704 14934 14908,'-9'11'2789,"-2"-11"-2429,0-3-1,2 3-89,1-23-180,-3 25-90,-9-37 90,1 24-180,-10-9 90,8 9-90,-8 3 90,10 16 0,-1 21 0,0 3-90,1 16 0,8-17-89,2 6-91,18-24-270,19 13 270,14-15 180,8 0 135,-21-3 0,-1 1 45,4 11 540,-3 10-91,-21 18-359,-6-14 0,-4 0-90,-5-7 0,-3 0-45,1 7 0,-4-3-135,-26 0-270,8-11-179,3-29-451,8-30 135,21 6 1,5-4-136,2-7 1,6-1 674,13 0 1,5 0-307,-3 0 1,3 3 845,2 11 0,-1 1 155,-11-3 1,-3 1 1238,18-9-180,-26 10-450,-2 5-629,-9 24 180,0 2 833,0 28-924,-9-4-179,7 31-90,-7-23 366,18 7-456,2-10 0,17-18-270,3-3-90,8-16 180,-9-3 90,-1-9 180,-18 9 90,-3 3 0,-8 25-270,0 5-90,0 17 90,0-17-809,9-5-631,2-34 181,9-5 899,-1-26 360,1 15 1260,-9-4-1,-3 27-270,-8 10-539,0 19-360,9 12-90,2 8 0,17-17-810,3-5-269,17-34 180,-7-5 584,-16-1 0,-2-2 225,7-16 630,-10-7 269,-11 26 91,-9 4 89,0 36-359,-9 12-180,-2 12-406,5-14 1,1 0-45,-4 22-179,18-8-1081,11-14-1168,19-19-5578,11-18 8006,-19 0 0,-3-2 0,5-2 0,-7-4 0</inkml:trace>
  <inkml:trace contextRef="#ctx0" brushRef="#br0" timeOffset="102300">5880 14855 17517,'-31'-8'3148,"11"23"-2428,12-11-181,17 33-89,1-15-270,19 6 0,1-17-90,18-2 0,2-18-270,1-10-45,-26 1 0,-3-4-762,9-19 87,-16 13 1,-2-1-3418,-2-12 4317,-2 11 0,-9 12 0,0 18 0</inkml:trace>
  <inkml:trace contextRef="#ctx0" brushRef="#br0" timeOffset="102483">6036 15091 21835,'-11'17'2248,"3"13"-2293,7-2 0,2 3-450,-1 4 1,0 0-1350,0 4 0,0 0 1844,0-7 0,0-3 0,0 11 0,0-23 0</inkml:trace>
  <inkml:trace contextRef="#ctx0" brushRef="#br0" timeOffset="104400">5938 14483 13199,'-30'-11'3059,"2"-6"-2160,17 23-269,-7-12-1,7 23-269,-8-15 0,8 16-270,2 1 180,1-6-360,5 22 180,-5-22-90,8 16 90,8-10-180,12-8 0,11-2-180,8-9 0,-9-9 270,-1-10 0,-19-3 0,-1-7 90,-9 10 90,0-1-180,0 9 90,-9 3 0,-10 8-180,-3 0-1349,-6 0 1439,8 0 0,9 0 0,2 0 0</inkml:trace>
  <inkml:trace contextRef="#ctx0" brushRef="#br0" timeOffset="105753">11995 15561 8972,'19'0'2608,"-8"0"-1348,-2 0-181,-1 0 180,-5 0-179,5 0-271,-8 0-89,0 0-540,0 9-180,-9 2 270,-1-1-180,-1 25-1,-7-19-89,16 29 90,-7-14-90,27-1 90,12-10-90,12-11 45,-14-8 0,1-2-45,12-8 90,-2-11 90,-11-19 0,-17-2-90,-2 10-90,-27 5-180,-12 24-1079,-12 2-5217,3 11 6476,11 0 0,17-3 0,2-8 0</inkml:trace>
  <inkml:trace contextRef="#ctx0" brushRef="#br0" timeOffset="128333">11602 7369 10591,'-49'16'413,"1"0"1,-1-1 0,2 3 0,1 2 0,0 1-145,9-1 1,0 0 0,0 3 0,2 1-1322,-1 5 1,2 2 0,0 1 0,1 3 1177,3-4 0,0 1 0,1 2 0,0 0 0,1 2-290,-3 5 1,2 1 0,-1 1 0,1 2 0,0 0 253,2-4 0,1 0 0,0 1 0,-1 1 0,1 1 0,1 0-15,-2 3 0,0 1 0,0 0 0,1 2 0,1 0 0,0 1-152,3-4 0,2 0 0,-1 2 1,2 0-1,-1 0 0,1 1 1,1 1 109,1-5 1,0 1 0,0 0 0,1 1-1,1 0 1,-1 0 0,1 1 0,1 1-140,0 2 1,1 1 0,0 1 0,0 0 0,2 0 0,-1 1 0,1-1 0,0 1 135,2-5 0,1 0 0,-1 0 0,1 1 0,1-1 0,-1 1 0,1-1 0,1 1 0,-1-1-5,0 0 1,1-1 0,-1 0-1,0 1 1,1-1 0,1 0 0,0 1-1,2-1 1,1 0-26,1 6 0,2 1 0,0-1 0,2 1 0,0-1 0,2-1 0,1 0 0,0-1 38,2 3 1,1-1-1,0-1 1,2 0 0,2-1-1,1 0 1,3-1-28,0-7 0,2 1 0,1-1 1,2-1-1,1 0 0,1-1 1,2-1-1,0-1 1,5 4 1,2-1 0,1-1 0,2-1 0,0-1 0,2-1 0,0-1 19,-3-4 0,0-2 0,2 0 1,-1-1-1,2 0 0,0-1 0,1-1 1,0-1-85,5 3 1,2 0-1,0-2 1,0 0 0,1-1-1,1-2 1,-1 0-10,0-2 1,0 0 0,1-2 0,0 0-1,0-2 1,0 0 0,-1-2-15,6 1 0,0-2 0,0 0 0,-1-3 0,1-1 0,-1-1 181,-2-3 1,0-1 0,-1-1-1,0-2 1,0-2 0,-2-2-89,2-1 0,0-3 0,-2-1 0,0-3 0,-2-4-18,9-5 0,-2-5 0,-2-4 0,-4-4 24,-3-3 0,-3-5 0,-3-3 0,0-3-6,-6 5 0,-1-3 0,-1-2 0,-1-1 0,0-2-18,-3 3 0,0-2 0,-1-1 0,0-1 0,0-1 0,0-1-58,-2 4 1,-1-1 0,0-1 0,0 0 0,0-1 0,0-1 0,0 0 57,-1 2 0,0-1 0,0 0 0,0-1 0,0-1 0,-1 1 0,0-1 0,0-1 10,-3 5 0,1-2 0,-1 1 0,0-1 0,-1 0 0,0 0 0,0-1 0,0 1 0,-1-1-10,0-1 0,1 1 0,-2-1 0,1-1 0,-1 1 0,0 0 0,-1-1 0,0 1 0,0 0 22,-1-5 1,1 0-1,-2-1 1,0 1-1,0 0 1,-1 0-1,-1 0 1,0 0-57,-1 0 1,-1 0 0,0 0-1,0 0 1,-1 0 0,-1 0 0,-1 1-1,-1 1 21,-1-5 0,0 2 0,-2-1 1,0 2-1,-1-1 0,-1 0 1,-1 1-15,-1 0 1,0 1-1,-1-1 1,-1 1-1,-1 1 1,-1-1 0,-1 2-13,-1 2 0,-2 0 1,0 1-1,-1 1 1,-2 0-1,1 0 1,-1 1 28,-4-7 1,0 1 0,0 1 0,-2 0 0,-1 1 0,-1 2-96,0 3 0,-1 0 0,-1 2 0,0 0 0,-2 2 0,0 1 51,-5-5 0,-1 2 0,-1 2 0,-2 2 0,0 2 36,0 5 0,-2 3 0,0 1 0,-1 3 0,-1 2 18,-1 3 0,-1 2 0,0 3 0,-1 1 0,0 3-21,-1 1 0,0 2 0,0 2 0,-1 3 1,0 1 109,0 4 1,-2 1 0,1 4 0,0 0 0,0 3-18,0 0 0,-1 2 0,1 2 0,0 2 0,1 1-36,0 3 0,0 3 0,1 1 0,0 1 0,0 1 0,0 1 0,-1 2 0,1 1 0,1 0 0,0 2-18,2 0 0,0 0 0,0 2 0,2 0 0,-1 2-4,1 0 0,0 2 0,1 1 0,0 1 0,1 0-14,8-5 0,0 0 0,0 0 0,1 2 0,0-1 0,1 2 15,-1 1 0,1 1 0,0 0 0,1 2 0,0 0 0,1 1-28,2-2 0,1 0 0,0 1 0,1 2 0,0-1 0,0 2 1,1 0 47,-1 3 0,-1 1 1,2 1-1,0 0 0,0 1 1,1 1-1,0 0-35,2-3 0,1 1 0,1 0 0,-1 0 0,1 1 0,1 0 0,0 1 0,0 0 0,2-3 0,0 0 0,0 1 0,1 0 0,0 1 0,1-1 0,0 1 0,0-1 0,1 1 10,0 0 0,1 0 0,1 0 0,0 1 0,1-1 0,0 1 0,0-1 0,0 1 0,0-1-10,1-1 0,-1 1 0,1-1 0,0 1 0,0-1 0,1 1 0,0-1 0,1 0 0,2 0-81,-1 4 1,2 1 0,0-1 0,1 1 0,2-1 0,0-1 0,1 0 0,1 0 80,1-4 0,1 1 0,0-2 0,1 1 0,2-1 0,1-1 0,2-1 0,1 0 49,4 4 1,2 0 0,2-1 0,2-1 0,1-1 0,2-2 0,1-1-63,1-2 0,2-1 0,2-2 1,1-1-1,1-1 0,1-2 0,2-1-18,1-2 1,3-1 0,0-1 0,2-2 0,0-2 0,1-1 0,0-1-9,0-2 1,0-1-1,1-2 1,0-1-1,1-1 1,0-2 0,0-1 106,7 1 0,1-2 0,1-2 0,-1-2 0,1-2 1,-1-3-84,-2-3 0,1-2 0,0-2 0,-1-3 0,0-1 0,-1-3 0,-1-1 0,0-3 0,0-1 0,-1-3 0,-1-2 0,-1-2 40,-5-1 1,0-2 0,-2-2-1,1-1 1,-1-2 0,-1-1 0,0-1-44,2-2 0,-1-2 1,0-1-1,0-1 1,-2-1-1,0-2 0,-1 0 6,-3 3 1,-2-2 0,-1-1 0,1 0 0,-2-2 0,0 0 0,0 0 0,0-1 20,-3 3 1,0-1 0,0-1 0,0 0 0,-1-1 0,0 0 0,-1 0 0,-1-1 0,0-1 0,-1-1 0,-1-1 0,0 0 0,0-1 0,-2 0 0,0-1 0,0 0 0,-1 0 0,0-1 26,-3 4 0,1 0 0,-1-1 0,-1 0 0,1 0 0,-2 0 0,0-1 0,0 0 0,-1 1 0,0-1-65,-1-1 1,-1 1 0,0-1 0,0 0 0,-1 0 0,-1 0 0,0-1-1,0 1 1,-1-1 0,-1 1 28,0-1 0,0 0 0,-1 0 0,0 0 0,-1 0 0,0 0 0,-1 0 0,-1 0 0,0 0 0,-1 0 7,0 1 0,-1 0 0,-1 0 0,0-1 0,-1 1 0,-1 0 1,1 0-1,-1 0 0,-1 0 0,0 0-27,0-4 0,-1-1 0,0 0 0,-1 0 0,0 0 0,-1 1 0,-1 0 0,0 0 0,-2 0-177,-1 2 1,-1 0-1,0 0 1,-2 0-1,0 1 1,-1 0-1,0 0 1,-1 1 0,0 0-265,-1-4 0,-1 1 0,0 0 0,0 0 0,-2 2 0,-1 0 0,-1 1 0,-2 1 265,-1 3 1,-1 0 0,-1 1-1,-2 1 1,0 1 0,-2 1 0,0 2-1,-2 2 196,-3-1 0,-3 2 0,-2 1 0,0 2 0,1 2 0,1 2 0,3 1 0,-7-8 0,2 3 0,2 4 0,-2 4 0,-9 9 0,0-1 0,-1 1 0</inkml:trace>
  <inkml:trace contextRef="#ctx0" brushRef="#br0" timeOffset="152787">18168 3018 15088,'22'-24'480,"0"0"0,7-2 0,5 2-421,2 4 1,4 0 0,2 1-1320,3-1 0,1 1 1,0-1 1229,1 0 0,-1 0 0,0 1-180,-2 2 0,-1 0 0,-1 1-302,-5 3 0,-1-1 0,-2 2-2636,6-3 0,-2 2 3148,-7 2 0,-3 2 0,2-2 0,-13 3 0</inkml:trace>
  <inkml:trace contextRef="#ctx0" brushRef="#br0" timeOffset="153038">18952 2410 16438,'28'-15'149,"1"0"1,5 3 0,2 4-60,-1 2 0,1 3 45,5 9 0,-5 6 585,-4 18-1473,-15 1 0,-8 6 798,-14 7 0,-7 1-45,-2 1 0,-3-1-765,-6 5 1,-4-4-2474,2-12 0,0-7 3238,-14 4 0,19-16 0,12-24 0</inkml:trace>
  <inkml:trace contextRef="#ctx0" brushRef="#br0" timeOffset="156174">20167 2606 10231,'-11'0'5037,"3"0"-4047,8 0-181,26-9-449,6-1-315,-3-4 0,1-1 45,0 5 0,-1-2-135,5-6 0,0-1-90,-8 8 0,0 1-855,8-4 1,-3-1-4228,2-4 5217,4-1 0,-26 9 0,-3 3 0</inkml:trace>
  <inkml:trace contextRef="#ctx0" brushRef="#br0" timeOffset="156400">20441 2097 11850,'-30'-9'2969,"10"7"-2520,12 10-179,8 23-135,4 0 0,0 5-859,-2 8 1,-1 2 723,3 7 0,0 3-150,-3-17 0,-1 0 0,-1 0-1064,-2 13 0,-2-4-1710,-1-11 1,1-4 3018,-6 13 0,2-35 0,9-3 1</inkml:trace>
  <inkml:trace contextRef="#ctx0" brushRef="#br0" timeOffset="156875">20696 1959 15178,'0'44'1379,"0"0"0,0 4 1,0 2-1335,0 3 0,0 2-844,1-13 0,-1 1 0,-1-1 754,-2 10 0,-2-2 0,0 0 0,-1-4 259,-5 4-1204,2-22-135,18-19-1034,19-44 180,5-8 1396,-5 0 0,1-2 717,-4 8 1,0 3 1400,-5 7 0,1 4 623,16-4-539,-26 45-359,-2 12-990,-10 20-270,1 0 90,0-10-540,0-21-1619,27-19-629,5-28 1438,-4 4 1,3-2 809,3 0 0,0 0 855,-8 0 0,0 4 3146,22 2-1212,-29 20-976,-10 28-823,-9 14-540,0 8-1530,0-11-3597,0-19 5127,9-12 0,-7-8 0,7 0 0</inkml:trace>
  <inkml:trace contextRef="#ctx0" brushRef="#br0" timeOffset="157224">21363 2136 14279,'39'17'2069,"0"14"-1080,-22-8 1,-3 4-704,-3 6 1,-3 1 207,-2-4 1,-3 1-315,-2 8 0,-2-2-180,-8 16 10,-2-23-100,0-15-1026,11-32 487,29-20 494,-10 8 0,3-3 135,7-4 0,1 0 135,-5 5 0,0 3 764,14 0 1,-19 28-8,-12 28-982,-8 14 90,0 8-899,9-11-2520,11-19-6412,19-20 9692,-13-13 1,-2-3-1,9 1 1,-7-11-1</inkml:trace>
  <inkml:trace contextRef="#ctx0" brushRef="#br0" timeOffset="157416">22147 1665 20485,'0'48'749,"0"0"1,-5-3 0,1 2-750,3-7 0,1 3 0,-1-2-936,-8 6 0,0-1 801,7 8 0,2-3-558,-1-15 0,2-2-971,3-4 0,3-2-5920,13 12 7584,8-21 0,-15-10 0,5-9 0</inkml:trace>
  <inkml:trace contextRef="#ctx0" brushRef="#br0" timeOffset="157666">22499 2097 20395,'-19'0'1170,"-10"17"-1080,-1 5 89,14 0 1,1 4-90,-4-2 0,1 2-90,-3 24-90,-8-11 90,18-11 0,12-17-180,27-2-225,0-7 1,3-4-271,4-6 1,2-1-541,6 3 1,1-2-1530,-4-9 1,-2-3 2683,-1 5 1,-4 0 0,8-7 0,-15 5 0</inkml:trace>
  <inkml:trace contextRef="#ctx0" brushRef="#br0" timeOffset="158441">23969 1881 18416,'-39'11'3149,"0"6"-2879,0 3-270,8 10-90,3 1 90,17 6 0,29-15-450,23-3 90,-12-12 0,3-5-135,2-9 1,0-3 44,16-12-90,-20-17 450,-13-1 0,-17-8-989,0 7-810,0 2-1079,-8-7-810,5 13 2609,21-6 2608,6 20 2609,24 10-630,-9 9-720,-9 0-899,-10 17-630,-11 5-449,-9 17-810,0 9 90,0-15-90,8 4-90,12-26-719,19-2-181,11-18 540,-20-3 1,-1-4 314,1-4 0,-1-2 270,1-7 0,-1-1 135,-3 5 0,-2 0 719,6-14 181,-12 20-451,-18 10-449,0 26-180,0-4-90,0 24-90,17-24-539,5 14-720,17-25-1080,0-2-3867,1-20 6386,-1-10 0,-17 8 0,-5 4 0</inkml:trace>
  <inkml:trace contextRef="#ctx0" brushRef="#br0" timeOffset="158784">24930 1528 23094,'39'-19'0,"-15"4"0,0 1-450,26-7-225,-21 2 1,1 1-721,-1 6 1,1 2-2564,-4-4 1,-2-1 3957,6-4 0,-13 8 0,-17 2 0</inkml:trace>
  <inkml:trace contextRef="#ctx0" brushRef="#br0" timeOffset="158991">25145 1097 19856,'-19'48'3867,"-1"2"-3822,14-13 0,1 2-45,0 1 0,1 1-135,4 7 1,0 2-1542,0-1 0,0 0 237,0-8 0,0-2-1860,-1 1 0,2-3 3299,17 4 0,-14-13 0,14-19 0</inkml:trace>
  <inkml:trace contextRef="#ctx0" brushRef="#br0" timeOffset="159300">25577 1391 23094,'-29'9'1619,"7"2"-1799,-6 8-180,8-8-629,9 7-360,3-8 179,34 1 541,-2-2 539,15-9 270,-10 9 179,-19 10 541,-1 3-181,-9 33-179,-18-21-405,4-5 0,-2-1-135,-17 2-1439,-4-10-540,18-20-5847,8-11 7826,20-26 0,-5 22 0,14-11 0</inkml:trace>
  <inkml:trace contextRef="#ctx0" brushRef="#br0" timeOffset="159433">25577 1371 23004,'21'46'-378,"1"0"0,0 0 0,-3-6 1,-1-2-1,-3-7-4929,2-3 5307,5-17 0,0-3 0,-4-8 0</inkml:trace>
  <inkml:trace contextRef="#ctx0" brushRef="#br0" timeOffset="159566">25988 1136 22374,'-31'0'-2878,"3"-8"2878,17 14 0,3-12 0,8 14 0</inkml:trace>
  <inkml:trace contextRef="#ctx0" brushRef="#br0" timeOffset="160125">26282 1450 19946,'-31'-31'1439,"3"-6"-1349,0 24 449,-3-4 271,-8 25-360,0 21-270,8 12-180,15-16 0,4 0 90,10 23-360,22-17-810,30-12 405,-16-15 1,2-8-451,3-11 1,0-7-964,-3-2 1,-2-4 1157,-8 2 1,1-4 0,-4-1 1019,-4-3 0,-3-2 0,1-1 629,5-4 1,1-2-1,-2-1-206,-6-2 0,-2-1 1,0 0 295,1 3 1,-1 1-1,-1 2-89,-1-7 0,-3 7 719,1 1-540,-26 60-584,5 11 0,2 8-315,-5 9 0,-1 4-284,5-16 0,1 0 1,3 1 193,7 17 0,7-2-405,0-9 0,8-5-203,11-10 1,6-6-23,2-5 1,2-8 89,0-9 1,-2-8 314,-3-8 0,-3-5 405,-2-8 0,-5-3 539,-8-4 1,-4 0 990,3 4 1,-6 5-182,-15 7-989,-11 31-270,-2 37-90,-6-13-450,35 19-1439,23-32 359,-1-10 1,3-4-3477,7-6 1,1-4 4272,-4-7 1,-3-2 0,9-2 0,-16-4 0</inkml:trace>
  <inkml:trace contextRef="#ctx0" brushRef="#br0" timeOffset="160733">21735 3566 16707,'28'-41'1439,"-5"21"1,2 3-1395,5 2 0,1 2-405,8 2 0,1 0-1484,-1-3 0,0 0 1844,-3 3 0,-2 2 0,7-2 0,-15 3 0</inkml:trace>
  <inkml:trace contextRef="#ctx0" brushRef="#br0" timeOffset="160908">22127 2998 15808,'-9'48'2338,"8"-12"1,0 4-2294,-3 13 0,-1 3-1017,2-19 1,0 1 0,1 0 371,1 7 1,1 1-1,-2-4-1604,-3 2 1,2-5 2371,7-8 0,1-3 1,-3-2-1,6-26 1</inkml:trace>
  <inkml:trace contextRef="#ctx0" brushRef="#br0" timeOffset="161341">22480 2920 19676,'5'42'1379,"1"1"0,-5 1 0,-2 3-1229,-4-9 0,-2 2 0,-1 0-180,-1-3 0,-2-1 0,0 0-195,-4 10 0,0-3-315,4-12 1,2-3-720,1 0-180,34-37 719,-6-8 0,1-5 360,9-7 1,2-3-4,2-3 1,-1 0 857,-12 9 0,-1 2 944,17-4-360,-26 37-629,-2 21-270,0 20-180,10 0 90,20-19-225,-7-19 0,4-7-315,4-14 0,1-8 45,4 3 1,-1-4 335,-3-10 1,-4-3 158,-10 6 0,-4 0 810,6-15 89,-21 30 270,-25 3-809,-5 33-540,-9 5 180,3-7 322,52 10-1537,3-29 1,7-7-915,0 0 0,4 0 0,2-3 1892,9-4 0,2-1 0,-5-2 0,-5 1 1,-4-2-1,-2 0 0,0 0 0</inkml:trace>
  <inkml:trace contextRef="#ctx0" brushRef="#br0" timeOffset="161784">24361 2606 23903,'9'46'675,"-8"-17"0,0 3-630,8 11 0,0 3-45,-8 3 0,0 0-45,3-8 0,0-1-135,-4-5 0,0-3-630,9 7-179,-7-19-540,16-29-540,10-21 989,-4 6 1,2-2 854,8-5 0,2 3 315,3 10 0,1 3 899,-9 0 1,-2 4 719,19 20-450,-28 19-179,-12 14-451,-8 8-539,-2-21 0,-4-2 0,-14 6-809,-11-5-1620,1-19-2788,2-27 5127,17-12 0,2 6 0,9-2 0</inkml:trace>
  <inkml:trace contextRef="#ctx0" brushRef="#br0" timeOffset="162192">25008 2822 18237,'11'-11'5666,"-2"2"-5306,-9 18-450,-9-7 0,-2 15-90,0-6-179,2 9-451,27-9-539,12-2-90,21-18 539,-1-11 181,-11-10 359,-20-9 360,-10-1 180,-9 10-90,-17 2-90,3-1 449,-5 16-89,10-4 90,18 17 269,19 0-89,14 0-270,-10 0 0,3 0-136,0 0 1,0 0 0,8 0 0,1 0-135,1-1 0,0 2-45,-1 7 0,1 1-90,-1-3 0,-1 1-763,-3 7 1,-2 1-138,-6-5 1,-3-1-3643,19 2 4587,-28-2 0,-12-9 0,-8 0 0</inkml:trace>
  <inkml:trace contextRef="#ctx0" brushRef="#br0" timeOffset="162350">25811 2430 21025,'-47'26'2428,"25"-7"1,2 3-2384,-8 15 0,-1 5-1799,4 1 0,0 3 405,6-13 0,-1 0 0,1-1 1349,-7 10 0,2-4 0,7-11 0,3-3 0,-3 2 0</inkml:trace>
  <inkml:trace contextRef="#ctx0" brushRef="#br0" timeOffset="178708">19736 17423 11221,'0'-22'3687,"0"5"-3147,-9 8 270,7 7-361,-7 2-89,1 2-180,-3 24 0,-9-4 0,0 26-180,1-7-90,8 7 90,11-9 0,28-17-180,23-5 45,-13-22 0,2-7-274,-4 3 1,0-4 453,4-9 0,-4-4-43,-14 6 0,-3-1 448,18-18 89,-26 19-269,-2 11 90,-9 36-450,-9-3 714,7 23-1884,2-16-2877,37-11 4137,-3-23 0,2-3 0,12 1 0,4-12 0</inkml:trace>
  <inkml:trace contextRef="#ctx0" brushRef="#br0" timeOffset="178884">20481 17109 16258,'-16'30'959,"1"-1"1,0 5-1,2-1-1139,2-7 0,2 1-1508,2 10 1,3 0-4069,4 6 5800,5-13 0,1-3 0,5-5 0,-2-5 0</inkml:trace>
  <inkml:trace contextRef="#ctx0" brushRef="#br0" timeOffset="179050">20618 17129 18327,'5'28'809,"1"0"1,-5 6-1,-2 2-809,-4 4 0,-1 1-405,1 7 1,-1-1-1036,-3-10 1,1-2-2204,4 5 0,5-3 3643,8-5 0,-4-6 0,12-26 0</inkml:trace>
  <inkml:trace contextRef="#ctx0" brushRef="#br0" timeOffset="179333">20912 17344 20485,'-20'31'-539,"1"-12"-631,8-1-179,11-7 180,11 8 989,17-8 270,3 7 1079,-1-7 810,-10 8-630,-12 10-629,-16 18-630,-1-21 0,-2 1-225,-3 3 0,-3-2-5082,-22 12 5217,9-29 0,10-5 0,11-15 0</inkml:trace>
  <inkml:trace contextRef="#ctx0" brushRef="#br0" timeOffset="181691">18246 16913 8522,'-11'18'1619,"-6"-5"-809,6 6-1,0-1 361,3-7-451,16 0-269,12-3-90,19-8 0,11-8-226,-21 6 1,1 1-90,4-3 0,0 0-45,0 3 0,2 2 45,2 3 0,2 0-45,-1-3 0,0 1-565,4 2 1,1 0 564,9-3 0,1-2 0,-15 2 0,1-1 0,1-1 0,4-1 0,1-1 0,0 0-556,3-1 0,-1 0 1,1 1 555,0-1 0,1 0 0,-1 1 60,3-1 0,1 1 0,-1 1 60,-2 1 0,-1 2 0,0-1-31,0 0 1,0-1 0,-1 2 30,1 1 0,-1 1 0,1 1-90,0-1 0,0 0 0,1 2-8,-9-1 1,1 1-1,-1 0 1,1 0-23,11 2 0,-1 0 0,2-1 67,-11-3 1,1-1-1,0 1 1,-1 0 411,8 3 1,-2 0 0,1-1-420,4-3 0,1-3 0,-1 2-30,-1 5 0,-1 1 0,0-2-30,-10-4 0,-1-1 0,2 0 0,-1 1 22,2 3 1,0 1-1,0 0 1,0-2-425,1-1 1,-1-2 0,0 0 0,0 1 401,-2 0 0,0 2 0,0 0 0,-1-2 0,10 0 0,-2-1 0,-1-1-226,-2 1 0,0 0 0,-3 0 226,13 0 0,-3 0 147,-3 0 0,-2 0-147,-4 0 0,-1 0-45,1 0 0,-1 0 45,1 1 0,2-2 0,6-3 0,2 0 0,0 2 0,1 1 137,-16-1 1,1-1-1,-1 0-137,16-2 0,-1 1 0,0 3 0,-2 0 425,-7-3 1,0-1-381,3 0 0,-1 1-1,-6 3 1,-1 0-45,8-3 0,0-1 45,-8 1 0,0 0-45,4 3 0,-1 0 90,-3-4 0,-1 1-90,0 3 0,0 2 271,-4-1 0,0 0-316,4 0 0,-2 0 736,15 0-646,-23-4 0,-1-1-45,20 3 0,-7-7 0,7 9 0,0 0 0,2 0 0,-21 0 0,1 0 90,-1 0 0,1 0-90,-1 0 0,0 0 0,1 0 0,-1 0 0,1 0 0,-1 0 0,21 0 90,-2 0-90,-9 0 1221,0 0-1221,1-8 0,-1 5 1183,-9-5-554,-10-1 694,-3 7-784,-15-7 94,7 9-543,-9 0 0,0 0-90,9 0 0,2 0 90,8 0-90,1 0 180,0 0-180,-1 0 90,1 0-90,-1 9 0,1-7 90,-1 7 90,1-9 90,-9 0-91,-2 0 1,-9 0 0,0 0-90,8 0-90,-5-9-180,5-11-449,1-10-1080,-7-9-3329,7 8 5038,-9-6 0,0 24 0,0-4 0</inkml:trace>
  <inkml:trace contextRef="#ctx0" brushRef="#br0" timeOffset="183475">25400 16815 15628,'20'11'2069,"-1"7"-1350,-8-8-89,7 19-180,-16-7-90,6 15-270,-8-7 0,0 1-90,9 6 90,2-16-180,9 8 269,-1-10-179,10-8 0,10 7 0,-11-16 0,3-2 0,3 5 0,1-2 0,8-6 0,2-2 0,-1 4 0,1 0-519,0-8 0,-1 0 519,0 8 0,-1 0 0,-4-4 0,1 1 0,3 4 0,1 0 45,0 0 0,1 0-45,4 0 0,0 0 0,4 0 0,1 0 0,-16 0 0,1 0 0,1 0 30,8 0 0,1 0 0,1 0-30,1 0 0,2 0 0,2 0 0,-8 0 0,1 0 0,1 0 0,0 0-635,2 0 1,0 0-1,1 0 1,1 0 670,-5 1 0,0 1 0,1 0 0,1 0 0,-1 0-54,2 0 0,0 0 0,0 0 0,1 0 0,0 1-296,-5 0 1,0-1 0,0 2 0,1-1 0,-1 1 0,1-1 313,-1 2 0,1-1 0,0 1 0,-1 0 0,1 0 0,-1 0-133,9-1 0,-1 0 0,0 0 0,0 0 0,0 2 133,0 0 0,0 1 0,0 1 0,-1 0 0,0 0-170,-4-2 1,-1 0-1,1-1 1,-2 1-1,1 1 170,-3 0 0,-1 1 0,1 1 0,-1-1 0,-1-1 0,8 1 0,0 0 0,-1-1 0,-1 1 154,-7-1 0,-1 0 1,0 0-1,-2 0-184,10 2 0,-1 1 0,-2-1 815,9 2 0,-3 0-740,-12-1 0,-4 0-45,-7-1 0,-3-1 0,3-6 903,-2 7-903,-8-9 2742,-1 0-2742,1 0 1766,0 0-1766,8 0 0,-6 0-90,15 0 90,-7 0 0,1 0 0,6-9 0,-7 7 0,9-7 0,9 1-481,2-3 481,-16 6 0,0-1 0,-4-3 0,1 1 0,3 6 0,0 1 0,16-7 0,-22 3 0,0 1 0,22 2 0,0-7 0,-2 0 90,-9 7-90,1-7 0,-1 9 0,0 0 0,0-8 0,0 6 0,1-7 0,-1 0 0,-9 7 90,-1-7 391,-10 1-481,9 5 0,-6-5 0,7 8 0,-1 0 0,-6 0 0,15 0 0,-16 0 0,8 0 0,-10 0 0,10 0 0,-8 0 0,8 0 0,-10 0 0,1 0 90,-1-9-90,-8 7 0,7-7 90,-16 9-90,7-9 0,-1-2 0,-6-8 90,7-9-90,-9-3 90,0-17-90,0 19 0,0-1-199,0 0 1,0-1-72,1-2 0,-2-1-1169,-2-1 0,-3 2 1439,-3 6 0,-1 2 0,-3-14 0,-5 21 0</inkml:trace>
  <inkml:trace contextRef="#ctx0" brushRef="#br0" timeOffset="202671">21990 11837 11131,'-18'-19'1529,"-12"-1"-1169,-20 0-271,13 10 1,-3 1-90,-3-2 0,-3 2-1115,8 5 1,-1 1-1,-2-1 1115,-6-2 0,-2 0 0,-1 1 60,-2 3 0,-1 2 0,-1 0-60,9-2 0,-1-1 0,-1 1 0,0 0 0,-2 1 0,0 1 0,0 0 0,0 1-23,0 1 1,-1 0-1,1 1 1,-1-1 22,-3-2 0,-1 1 0,0-1 0,1 1-318,5 1 0,1 0 0,0 1 0,0-1 250,2-2 1,0 0-1,1 0 1,2 0 67,-9 0 0,3 0 0,1 0 21,6-3 0,2 0 0,1 0-21,-12-2 0,2-1-45,8-4 0,2 0-90,4 4 1,1 1 178,-1 0 1,0 2 349,4 2 1,-1 2-395,-3 2 0,1 2-45,3 4 0,1 2 0,-5 3 0,0 3 1050,4 1 0,-1 3-1005,-3 2 0,1 2 45,3-1 0,1 2 136,0 3 1,-1 1-182,1-1 0,0 0 0,2 0 0,4 1-45,2 3 0,2 2 45,4-1 0,2 1 0,2 4 0,3 1 0,1 7 0,3 2 0,-1-1 0,1 4-608,1-6 1,1 2-1,-2 1 608,-1 1 0,-1 0 0,-2 1 0,-1-10 0,0 1 0,-2 0 0,0 0 22,0 2 1,-1 0 0,-1 0-1,-1-1-22,0-3 0,-2 0 0,1-1 0,1 1 0,-1 12 0,2 1 0,0-2-236,0-6 1,0-2-1,2-2 236,0 9 0,3-2 0,2-4 0,1-3 0,-4 11 45,11-23 0,5-1 45,12 2 572,21-10-617,-13-14 0,5-4-90,13-4 0,6-4 500,-11 0 0,3 0 0,2-2-455,-5 0 0,1-2 0,2 0 0,1-1-427,7-1 1,3-1 0,0 0-1,1 1 427,-12 3 0,0 0 0,1 1 0,0 0 0,2 0 0,3 0 0,1 0 0,1 0 0,1 1 0,-2 1 0,0 3 0,-1 0 0,0 2 0,0-1 0,0 1 0,-1-2 0,0 1 0,-1 0 0,0 0 0,1 2 0,-1 0 0,0 2 0,0 0 0,0 0 0,-2 1-71,4-1 1,-2 0-1,0 0 1,-1 2 115,-1 2 0,-1 1 0,-1 1 0,-1 0 135,6 1 0,-3 2 0,-1-1-290,-6 0 0,-2 1 1,-1-1 334,14 5 0,-2-2-100,-8-6 1,0-3-81,4 1 0,1-1-45,1-2 0,-1-4 90,5-9 0,0-4-90,1 0 0,-2-3 718,-2-10 1,-2-3-674,-4 2 0,-2-1-55,-7 1 0,-3-1 55,-3 2 0,-2-2-45,-8 0 0,0 1 471,3 3 1,1 2-472,-4 0 0,1 0 0,3 0 0,1 0 97,0-4 1,-1-3-53,-2-2 0,-4-3-45,-1-7 0,-4-2 45,-2-3 0,-3-2-45,-6-3 0,-3-3 30,-2 15 0,-2-1 0,-1-1-30,1-2 0,-1-1 0,0 0-235,-2-3 1,-1 0-1,2-1 175,1 1 0,2-1 0,0 1-570,2-3 1,0 0-1,2 1-1140,1 9 1,0 2-1,1 0 1770,-1 0 0,1 0 0,1 5 0,2-17 0,0 17 0</inkml:trace>
  <inkml:trace contextRef="#ctx0" brushRef="#br0" timeOffset="205216">25204 13856 10321,'-39'11'3058,"-1"-3"-2698,1-8-180,-9 0 90,20 0 0,-3 0-46,-7 1 1,-2-2-1411,-8-2 1,-2-2 1215,12 1 0,-1 1 0,-2-1-1,-4-2 1,0-1 0,-2 0-30,-2 1 0,0-1 0,-1 1 0,-2-1 0,0 0 0,-1 1 0,1-1 0,0 1 0,-1-1 0,1 1 0,0-1 0,-1 1-438,1 1 0,0 2 0,0 0 408,2 0 0,0-1 0,2 2 0,1 2 0,2 0 0,-1 0-53,4 0 1,0 0-1,0 0 23,3 2 0,-1 1 0,2 1 12,-17 4 0,1 4-42,-1 2 0,3 2 0,11-1 0,2 0 304,4 0 0,2-1-394,-15 5 1789,9 1-1519,9-9 1273,-7 6-1273,6-6-180,-8 9 270,0-1-90,8 10 68,3-16-68,17 22 383,-6-22-293,15 32-180,-7 6 89,8-18 1,2 3 90,-1 11 0,0 2-45,0 0 0,0 2-676,0-7 1,1 2-1,-2-1 601,-2-2 0,0 0 0,0 2-30,3 8 0,0 3 0,-2-2-30,-3-6 0,-2-2 0,2 2 0,3-6 0,3 2 0,-1 0 0,-2-2 30,-3 6 0,-2-2 0,2 1-30,4 7 0,1 1 0,-1 0 30,-4-5 0,-1-1 0,-1 0 0,1-3 0,0 1 0,-1-1 0,0 3 0,0-1 0,-1-1 30,-1-9 0,-1-1 0,1-1-319,-2 14 0,2-2 349,3-4 0,1-3-46,0-10 1,2-1-101,5 0 0,4-1 146,14 19 90,11-18 0,8 7-180,0-15 179,0 6-179,9-8 45,-20-14 0,3-1-45,7 1 0,2-4 45,8-8 0,2-5-534,-9 2 1,2-1 0,0-2 488,2-1 0,1-1 0,2 0 22,-5 2 1,1 0-1,0 0 1,0 0-53,9-2 0,0 0 0,2 3 52,-10 4 1,2 2-1,-1 0 1,-1 0-23,6-1 0,-2-1 0,1 3-30,2 2 0,0 3 0,-1 0 60,-8-2 0,0 1 0,-1 1 328,0 1 0,0 2 0,0-2-358,-2-1 0,-1-1 0,0 2 90,16 6 0,-1 1-179,0-4 0,-2 1 89,-6 3 0,-3 2 45,2-1 0,-2-1-174,-8-3 1,-1-1 128,5 0 0,-2-1 0,-6-4 0,-1 0 771,0 0 1,-1 0-727,0 1 0,-1-2-45,13-17 90,7-3-90,-32-2 0,-2-2 0,23-17 0,-25 14 0,-2 0 90,10-14-90,-10 14 0,-3 0 0,-5-22 127,3 16 0,-1 0-82,-3 0 0,-2-2-45,1-2 0,0-2-180,-4-7 1,-1-2 179,0-4 0,-1-3 0,0 12 0,-1-2 0,1-1 30,-1-4 0,1-1 0,-1-2-30,2 9 0,0-1 0,0-1 0,1 0 0,0 0 0,1 0 0,1-1 0,0 1-23,-1-2 1,1 0 0,0-1-1,0 2-319,1 1 1,2 0-1,-1 1 1,0 1 251,0-9 0,1 1 0,-2 1-180,-2-4 0,0 1 0,0 2-462,2 11 0,1 2 1,-1 0-2597,-3-15 0,-1 4 3328,1 19 0,0 5 0,1-2 0,-5 21 0</inkml:trace>
  <inkml:trace contextRef="#ctx0" brushRef="#br0" timeOffset="207105">25733 7584 8118,'-12'50'254,"-1"-1"1,1 0 0,0-7 0,0 1 0,-1 1 0,0-1 60,-2 3 0,0 0 0,-1 1 0,1 2-1247,1-6 1,0 2-1,0 0 1,1 1 0,0 1 1110,2 3 1,0 0 0,1 1 0,1 1 0,0 0-298,2-6 1,0 1 0,0 0 0,1 1 0,0-1 0,0 1 207,1-1 0,-1 1 0,1-1 0,1 1 0,-1 0 0,2 1-88,0 5 1,1 1 0,0 0-1,1 0 1,0 0 0,-1 0 26,0-2 1,1 0 0,-1 0 0,1 0 0,-1 0 0,1 0-161,1-4 0,0-1 1,0 2-1,0-1 1,0 0-1,0 0 1,0-1 130,0 6 0,0-1 0,0-1 0,0 1 0,0-1 0,0 0 0,0-1 0,0 0 0,0 0 0,0 0 0,0-1 0,0-1 0,0 4 0,-1-1 0,1-1 0,0 0 0,1-1 92,2 6 0,1-1 0,1-1 0,1-4-92,2 3 0,1-4 0,4-3 263,3-7 1,4-3-1,3-6-218,17-5 0,8-9-75,-7-6 0,5-3 0,2-7-60,-4-6 0,2-5 0,1-3 1,3 0 89,0 1 0,2 0 0,1-2 0,1 0 0,1-1-26,-11 2 0,0-1 0,0-1 1,2 0-1,-1 0 0,1 0 1,1 0 65,3 0 0,2 0 0,-1 0 1,2 0-1,-1 1 0,1 0 0,0 0-18,-6 3 1,1 0-1,0 0 1,0 0 0,0 1-1,0 1 1,0-1-1,0 2-62,6-1 1,-1 0 0,1 1 0,-1 1 0,1 0-1,-1 1 1,1 0 103,-1 1 0,0 1 1,0 1-1,1 0 0,-2 1 1,1 0-1,-1 0-61,-3 0 1,-1 2 0,0-1 0,-1 1 0,1 0 0,-1 1 0,1-1 47,1 1 0,-1-1 1,1 1-1,0 1 1,-1-1-1,1 0 1,-1 0 67,6 0 1,1 0 0,-1-1 0,-1 1 0,1 1 0,0-1-30,0 1 0,0 0 0,1 1 0,-1-1 0,0 1 0,0 0-30,0-1 0,0 1 0,0-1 0,0 1 0,-1 0 0,0 1-62,-3 0 0,0 2 0,-1 0 1,0 0-1,0 0 0,0 0 47,-1 0 0,-1-1 0,1 1 0,-1 0 0,0 1 0,-1-1 112,6 3 1,-1-1-1,0 1 1,-1 1-1,1-1-157,-2-1 0,0 1 0,0 0 0,0 0 0,-1 0 22,7 2 1,0 0 0,-1 0-1,-1-1-80,-1-2 0,0-2 1,-1 0-1,-1 0 58,-7 0 0,-1 0 0,0-1 0,-2-1-30,11-2 0,-2-1 0,-3-1 552,10 2 1,-3-2-478,-7-6 0,-5-3 1857,9-12-1902,-29 0 0,-5-4 0,-5-24 276,-6 17 0,-2-1-276,-2-1 0,-2 0 0,1-8 0,0-1-90,0-5 0,0 0 0,1-5 0,-2-1 60,-1 14 0,-1-2 0,0 1 0,-1-4 0,0 1 0,1-2-67,-1-1 1,1-1 0,-1-2 6,0 9 0,-1-2 0,0 0 0,1 0 22,3 0 1,1 0 0,0-1-1,-1-1-45,-1-5 1,0-3 0,-1 0 0,2 0-384,0 0 1,1 0 0,0 0-1,1-2 442,-2 9 0,1-2 0,0 0 0,0 0 1,1-1 53,0 0 0,1-1 0,0 0 0,0 0 0,-1 0-315,0-1 1,-1 1 0,0 0 0,0-1 0,2 1 296,0-2 0,2 0 0,0 0 0,0 1 0,-1-1 18,-2 2 0,0 0 0,-2 0 0,1 0 0,1 0-90,1 2 0,0-1 0,0 1 0,0 0 0,-1 0-36,-1 2 0,0-1 0,0 1 0,0 0 0,0 1 17,0-7 0,2 1 0,-2 1 0,-2 0 86,-3 2 1,-1 0-1,-2 1 1,1 0 44,0 5 1,-1 1-1,0 0 1,-2 2 132,-7-11 1,-3 1-1,-2 3-125,0 3 0,0 1 0,-2 3 15,-5-7 0,-3 5 683,3 10 0,0 5-728,5 7 0,0 3 2756,-15-2-2666,8 8 0,-15 2-90,5 18 225,1 0 0,-5 1-180,-4 1 0,-2 0-369,7 1 1,-2 2 0,-2-3 323,7-4 0,-3-2 0,0 0 0,-1 0 22,-3 2 1,-1 0 0,-1 1-1,-1-2-40,3-1 0,-2-1 0,-1 0 0,-1-1 0,0 1-157,5-1 1,-1 1 0,-1-1 0,0 0 0,-1 0 0,-1 0 174,2 0 0,0 0 0,-1 0 0,-1 0 0,0 0 0,0 0 0,-1-1 33,4 0 1,-1-1 0,0 1-1,0-1 1,-1 0 0,0 0 0,0 0-1,1 1-187,-3 0 1,1 0 0,-1 1 0,0-1-1,0 1 1,0-1 0,0 0 0,1-1 141,0 0 1,0 0 0,1-1 0,-1 0-1,1 0 1,0 0 0,0 0 0,0 1-183,-5-1 1,0 1-1,0 0 1,1 0 0,-1 1-1,1-1 1,1 1 0,2 0 0,0 0 0,1 0 1,0 1-1,-1-1 0,1 1 1,0 1-724,0-1 0,-1 1 1,1-1-1,0 1 1,0 1-1,0 0 1,1 1 915,-8 2 0,1 2 0,-1 1 0,2-1 0,2 1 0,4-2 0,-3 0 0,3 0 0,3-1 0,1 1 0,-1 2 0,0 1 0,-1 0 0</inkml:trace>
  <inkml:trace contextRef="#ctx0" brushRef="#br0" timeOffset="235204">18246 6506 11940,'0'48'405,"1"-15"0,-2 2-405,-2-4 0,-2 1 0,0 7 0,-1-2 0,-14 4-90,9-4 90,3-17 90,8-9-540,0-2-809,8-18-540,12-11 0,2-19 989,-8 15 1,0-2 809,-3-4 0,-2 1 0,2-3 0,-3 6 0</inkml:trace>
  <inkml:trace contextRef="#ctx0" brushRef="#br0" timeOffset="237179">18266 6506 12930,'41'-19'102,"1"0"1,-1 0 0,1 0 0,0-1 0,1 0-1,-1 2 1,-3 6-13,7 9 0,-1 4-60,-8-3 0,3-2 0,-2 2-1156,17 1 0,-1 2 1156,-15-1 0,0 0 0,1 0 0,4 0 0,2 0 0,-1 0 0,-2 0 0,0 0 0,2 0-30,8-3 0,2 0 0,0 0-476,-5 0 0,0-1 1,0 0 475,-9 0 0,1-1 0,0-1 0,-1 1 60,11-1 0,0-1 0,1 1-60,-1-1 0,0 0 0,0 1 0,1 2 0,-1 0 0,0 1 60,-2 0 0,-1 0 0,0 1-246,0 1 0,0 1 0,-1 1 216,-2-1 0,0 0 0,-1 0 11,-4 0 1,-2 0-1,1 0-11,2 0 0,0 0 0,-2 0 60,10 0 0,0 0-47,-12 0 1,1 0 0,0 0 1,11 0 0,0 0-45,-12 0 0,0 0 0,1 0 0,0 0 0,1 0 0,-1 0 0,1 0 0,-1 0 0,2 0 60,1 0 0,0 0 0,0 0 269,-3-1 1,0 1 0,0 1-360,1 1 0,-1 2 0,0-2 90,3-1 0,0-1 0,0 1-60,1 5 0,-1 1 0,2-2 30,4-4 0,1-1 0,0 1 33,-3 4 1,0 2 0,1-2-64,5-3 0,0-2 0,-1 1 30,-7 1 0,-1 2 0,0-2 75,3-1 1,-1-1 0,-1-1-106,12 1 0,-3 0 125,2 0 0,-3 0-125,-11 5 0,-2-1 0,0-3 0,-1 0 305,-4 4 1,-1-1-126,1-4 0,2 0-135,6 0 0,3 0-45,3-1 0,2 2 0,4 3 0,1 1 30,-16-4 0,1-1 0,-1 1 15,15 3 0,0 1 262,0-1 0,-1 0-307,-3-3 0,-2 0 45,-3 4 0,-1-1-45,4-4 0,0 0-45,-3 4 0,-1 1 45,5-4 0,0 0 0,1 4 0,-2-1 45,-3-4 0,0 0 288,-1 4 1,-1 0-334,-8-3 0,-1 1-186,5 2 1,-1 0 229,-7-3 1,-1-2-45,-1 1 0,0 0 247,1 0 1,-3 0-158,6 0 955,4 0-1045,-18 0 733,-8 0-733,6 0 485,-14 0-485,5 0 24,1 0-24,-7 0 0,16 0 0,-8 0 0,10 0 0,8 0 0,-15 0 0,14 0 0,-17 0 0,10 0 90,-9 0 90,6 0 0,-15 9 0,7 2 90,-9 17-180,0-6 0,0 15-90,0-15 90,9 15-180,-7-15 180,7 15-90,-9-16 0,0 16 180,0-15-180,0 7 0,0-10 90,0-8 0,0 6 0,0-14 0,0 14-90,-9-15 0,-11 7 0,-10-9 0,-9 0 0,-9 0-198,19 0 1,-1 0 197,0 0 0,-1 0 0,-7 0 0,0 0 0,-1-4 0,-1-1 0,0 0 0,0-1 0,-8 1 0,0-1 0,3-3 0,0 1-711,-3 7 1,-2 0 800,-3-8 0,0 0-90,-1 8 0,-1 0 0,16-1 0,0-1 0,-1-1-416,1 1 0,0 0 0,0 1 416,-3 1 0,-1 1 0,1-1 0,2-2 0,1 0 0,-1 0 0,-2 0 0,-1 0 0,1 0 0,0 2 0,0 1 0,0-1 0,2-1 0,0-2 0,0 1 0,-2 0 0,0 0 0,0 1-60,0 1 0,0 0 1,0 0 59,-1-1 0,0-2 0,0 2 0,-2 1 0,-1 1 0,0 1 0,-3-1 0,0 0 0,1 0-362,1 0 0,1 0 0,0 0 392,-6 0 0,0 0 0,1 0-30,4-3 0,1 0 0,0 0 0,-6 2 0,0 1 0,1-1 0,4-5 0,1 0 0,0 0 0,-3 5 0,0 1 0,1-1-30,2-4 0,0-2 0,0 2 30,-2 3 0,-1 2 0,1 0 0,1-3 0,1-1 0,-1 2 0,-2 1 0,0 2 0,1-1-314,5 0 0,0 0 1,1 0 313,-1 0 0,1 0 0,1 0 290,-14 0 1,1 0-291,0 0 0,1 0 44,4 0 1,0 0 63,0 0 1,0 0-109,0 0 0,0 0 0,-4 0 0,-1 0 0,4 0 0,0 0 255,-3 0 0,-1 0-210,1 0 0,0 0-45,3 0 0,0 0 0,-4 0 0,1 0-45,-1 0 0,1 0 90,3 0 0,0 0-45,-3 0 0,-1 0-45,5 0 0,0 0 45,1 0 0,-2 0 0,-3 0 0,0 0-90,3 0 0,0 0 90,11 0 0,1 0 0,-1 0 0,-15 0 0,-1 0 0,16 0 0,0 0 0,0 0 45,-16 0 0,1 0-90,0-1 0,1 2 90,3 2 0,2 3 256,7-1 1,2 0-347,-5 1 0,3-1 160,-12 4-115,20-8 0,1-2 90,0 1 669,-14 0-759,24 0 1073,-6 9-1163,8-7 963,1 15-963,-1-23 90,9 30 90,-6-20-180,6 24 90,-9-17-90,1 7 90,-1-25-900,9 14-719,2-16-2698,27 9 4317,12-17 0,-5 12 0,1-12 0</inkml:trace>
  <inkml:trace contextRef="#ctx0" brushRef="#br0" timeOffset="239754">18756 6330 13829,'-20'11'1619,"1"-11"-989,8 15 89,-7-2-179,-10 26-360,9-11 0,-3 1-135,-11-3 0,-2 0 0,4 3 0,1 1-135,4-5 0,2-2 0,-13 7 270,18-19-360,34-4-180,26-33 225,-2 11 0,3-1 90,3-7 0,-1-4-524,1-2 0,-2-1 569,-7 4 0,-3 2 135,-6 8 0,-4 2 45,5-4 270,-19 27-180,-27 28 269,-12-2-449,10-3 0,-1 1-45,-4-11 0,2-2-135,-8 19 90,3-28 90,26-5-360,30-23 90,8-1 1,7-1-446,-10 2 1,1 0 0,1-1 594,10-5 0,1 0 0,-2-1 30,-8 1 0,-3-1 0,1 3 523,16-1 0,-5 3-434,-18 3 1,-4 4 270,6 12 90,-30 37-180,-27 6-135,8-10 0,-1 2-180,-4-4 0,0-4 1830,-15 6-1605,21-7-450,28-26 90,30-17 0,-2 3 0,5-3 90,3-7 0,1-2-390,4 1 1,-2 0 524,-12 4 0,-2 3 45,13-2 90,-27 12 90,-11 34 90,-27-2-91,-4 24-538,-8-9 448,1-26-268,19 2 89,27-32-360,33-3 113,-11 2 0,3-3 247,7-3 0,0-2-90,-8 0 0,-1 2-15,-5 7 1,-3 3 374,7-3-180,-19 26 270,-12 28-90,-25 6-180,7-5 0,-2 0-45,-7-10 0,-1-3-225,-11 14 270,12-22-270,28-17-90,30-17 90,-6 3 0,4-3 37,7-7 0,1-2 143,0 1 0,-1 0-44,-8 4 1,-2 3 133,14-2 180,-29 12 90,-10 25 90,-18 22-360,-10 5-180,-3 4 0,-7-29 180,19-10 1071,27-9-1431,25-9 0,-9 1 1,3-3 224,12-7 0,0-3-361,-2-4 0,0 0 316,-1 3 0,-1 2 58,-9 4 1,-3 4 211,8 3 0,-21 35 180,-19 16-225,-8-12 0,-4 1-90,-2-1 0,-2-2-45,-15 12-90,12-21 90,28-10-540,39-18 225,-10-7 0,4-5-136,-4 5 1,2-1 0,0-2 390,0-4 0,0-1 0,0 1 0,-1 5 0,1 1 0,-2 2 264,9-1 1,-4 4 425,7 3-1,-24 27 1,-27 21-180,-16 13-316,7-17 1,-2-3-135,-18 1 90,10 2 1791,20-33-2421,37-2 225,-4-7 1,4-5 37,-5-3 0,2-2 0,0 1 187,5 1 0,2 2 1,-3-3-306,-4-5 1,-1-3 0,0 4 394,17 2 0,-4 3 135,-18-1 0,-4 4 135,13 12 179,-28 28-89,-9 13-360,-9 1 259,7-5-169,-7-26 1034,27-2-1124,21-9-90,13-18-214,-14 8 1,0-2 258,-11 1 0,-1 1 135,21-8 0,-27 18 180,-11 18 90,-9 21-135,-7-10 0,-4 3-91,-3 3 1,-2-1-90,0-3 0,-1-3-135,-20 11 788,26-19-698,2-11-540,44-18 90,9-19 270,-2 4 0,3-2-533,0-4 1,0-1 682,-16 8 0,1-1 0,0 3-15,14-1 0,-1 3-69,-7-1 0,-2 3 474,16 6 90,-22 20 0,-20 12-270,-8 27-180,-8-15 1188,-3-5-1098,0-19 375,28-9-825,16-9 180,-1-3 0,4-4 90,3-4 0,0-1-530,1-4 1,1-1 619,3 1 0,-1 3-174,-7 5 1,-2 3 533,16-6 90,-22 29-91,-20 30-269,-16 5-180,-3 4 180,-9-29 0,9-10 835,29-9-1105,14-9 135,4-4 0,5-2-90,3 0 1,1-3-343,5-6 0,0 1 432,0 6 0,-2 3 135,-11 2 0,-4 4 180,6 8 180,-22 29-136,-17-1 1,-8 3-135,-9 0 0,-4 1-180,5 7 0,-2-2 0,-7-15 0,2-3 90,3 10-180,29-21-629,39-16 584,-6-5 0,5-3 118,-6 1 0,2-2 0,2-1-141,-7 4 1,2-2-1,-1 1 1,1-1-368,0-1 0,0-1 0,0 1 0,-1 2 525,9-1 0,-2 3 0,-1 0 90,12-4 0,-7 6 511,0 20 208,-33 39-404,-36-18 0,-8 3-225,6 10 0,-4 1-225,-13-8 0,0-2 45,16-4 0,3-2 90,-18 3-270,52-14-360,27-25 225,4-5 1,6-3 190,-13 4 0,1-2 0,1-1 34,2-4 0,0-2 0,-1 2 293,-2 4 1,0 2-1,-2 0-113,9-7 0,-5 3 180,8 6 392,-24 11-122,-44 28-451,-3 5-89,-10 6 417,3-19-327,17-12 1038,28-8-1398,25 0 0,-5-6 0,4-5-509,4-3 1,0-3 733,0-7 1,-1-2 44,1 5 0,-3 1 59,-14 0 0,-4 3 481,13 6 179,-28 28-179,-35 7-450,10 4 0,-1 1-90,-7-7 0,-2-3 0,-13 12 1279,19-14-1369,29-17-290,30-8 110,-5-5 0,2-3 135,4-3 0,1-3-294,3-2 0,-1-2 474,-11 1 0,-3 2-45,10-8 810,-22 12-451,-26 36-269,-10-2-90,-3 31 0,-6-33 679,17 5-2389,11-18-1708,19-9 3418,12-2 0,-9 0 0,-5 3 0</inkml:trace>
  <inkml:trace contextRef="#ctx0" brushRef="#br0" timeOffset="242171">25811 6447 7623,'-30'-10'5397,"-7"1"-4228,6 9 0,1 0-449,-7 0-360,15-9-180,3 7-1,10-7 91,9 9 0,0 0-90,17 0-90,5 0 90,18 0-180,-13 0 0,2 0 0,5 1 0,2-2-534,7-2 0,3-2 534,7-1 0,1 1 0,0 0 0,1-1 0,-1-3 0,1 0-457,-17 8 0,1 2 0,-1-3 457,16-6 0,1-1 0,-14 7 0,2 2 0,0 0 0,-1-3 0,1-1 0,0 2 0,2 2 0,1 0 0,0 0 30,3-3 0,-1 0 0,1 0-30,0 2 0,1 1 0,-1-1-510,3-2 1,1 0 0,-1 0 509,-2 3 0,-1 0 0,0 0 0,3 0 0,0 0 0,-1 0-30,-4 1 0,-1-1 1,0-1 29,3-1 0,0-2 0,-1 2-90,-2 1 0,0 1 1,-1-2 89,1-3 0,0-2 0,-1 2 0,1 3 0,0 2 0,0 0-140,-1-3 0,1 0 1,0 0 139,-1 2 0,1 2 0,0-1 30,0 0 0,0 0 0,-1 0-30,-2 0 0,0 0 0,0 0 279,-1 0 1,0 0 0,0 0-280,-3 0 0,0 1 0,0-2 0,1-1 0,-1-2 0,0 1 179,0 2 1,1 1 0,-1-1-225,15-3 0,0 0 0,0 3 0,-1 2 45,-8-1 0,-1 0 16,1 0 1,-3 0-17,-6 0 0,-2 0 590,-4 0 1,-1 0-591,0 0 0,-2 0-90,15 0 276,6 0-186,-9 0-90,0 0 180,0 0-180,9 0 90,-19 0 0,1 0 266,4 0 0,2 0-356,2 0 0,2 0 135,4-1 0,-1 2-90,-2 3 0,-1 0 90,4-3 0,-1 0-90,-8 4 0,0-1 45,-1-3 0,-1-2 0,-3 1 0,-1 0 589,21 0-634,-22 0 0,1 0-135,21 0 18,-17 0 0,1 0 162,-4 0 0,1 0 0,7 0 0,0 0 0,-7 0 0,-1 0 0,4 0 0,0 0 0,-4 0 0,-1 0-18,21 0 18,-2 0 0,-18 0 0,7 0 586,-6 0-586,8 0 90,9 0-180,-7 0 180,7 0-90,-9 0 0,0 0 0,1 0 0,-1 0 0,0 0 0,0 0 0,0 0 0,1 0 640,-10 0-460,-2 9 51,-17-7-51,-2 15-90,-9-6-180,0 9 270,0 8-180,0 3 359,0 8-269,0 9 90,0 2-302,0 0 212,0-2-90,0-18 90,0-1 0,0-1-180,-9-6 180,-2-11-180,0 13 302,-6-29-212,6 23 90,-9-18-270,-8 0 180,-20-9 0,-4-2-45,10 1 0,-1 0-556,3 4 1,-1 2 600,-11-2 0,-3 3 0,1 2 0,-1 2 0,14-1 0,-1-1 0,-1 2-30,1 1 0,-1 1 0,0 1-60,-5-1 0,-1 0 0,0 1 90,-1 2 0,1 1 0,-1 0-586,1 0 1,-1-1 0,1 1 585,3-1 0,0 1 0,1-1 0,5 1 0,1-1 0,1 1-437,-16 3 1,1-1 391,0 2 0,-1-2 45,1-3 0,-3-1-120,13 1 0,-3 0 0,0-1-30,-2-3 0,-1-2 0,-2 1 105,10 0 0,-1 2 0,-1 0 1,1-2 44,-11 0 0,0-1 0,1-1 0,-1 1 0,1 0 0,2 0-320,6 0 0,1 0 0,2 0 380,1 0 0,1 0 0,0 0-30,0 0 0,0 0 0,2 0 15,-13 1 0,-1-2-75,11-1 0,-2-1 0,0 0 30,2-1 0,1 0 0,-1 1 0,-5-1 0,-1 1 0,-1-1-30,-1-2 0,-1 0 0,0 0-117,3 2 1,-1 1-1,1-1 237,0 1 0,0 0 0,1-1-120,2-2 0,1 0 0,1 0 96,-1 2 1,-1 1 0,1-1-67,0 1 0,-1-1 0,0 0-30,-3-1 0,0-2 0,1 2 0,-1 1 0,0 0 0,0 1 30,3 0 0,0-1 0,1 0 0,-1-1 0,1-2 0,1 2 39,-14-1 0,1 1-39,0-1 0,1 1 0,8 1 0,1-1 450,0 0 1,1 2-406,-1 2 0,1-1-45,7-2 0,0 0 490,-7 2 0,1 4-401,11 2 1,1 0 519,-4-3 1,0 1-610,-16 15 0,3-15 1137,16 7-1047,3 0-90,8-7 0,1 6 658,-1-8-658,0 9 238,1-15 32,-1 21-91,1-22 1,-1 16 0,-8-9 180,-3 0-270,-8 0 180,0 0 0,-9 9-90,15-7-180,-13 7 0,25-9-90,-16 0 90,15 0-90,-15 8-270,15-5-1079,-15 5-3239,7-8 4678,-10 0 0,19 0 0,3 0 0</inkml:trace>
  <inkml:trace contextRef="#ctx0" brushRef="#br1" timeOffset="248864">26125 6526 10321,'0'-31'5487,"0"21"-4318,-17 3-359,-5 16-91,-26-1 1,-2 12-630,21-1 0,-1 1-45,0-4 0,1 1 0,4 3 0,0-3-225,-14-6 180,19-3-540,21-16 1,36-12 449,-8 2 0,3-3 0,11-4 0,3 0-382,-1-1 1,-1 2 696,-8 3 0,-2 3 494,14-2-179,-29 11 179,-10 35-89,-27 7-450,5 17-180,0-24 0,-2-4 180,-4-9-180,34 2-180,26-32-45,5 4 0,7-2 254,-15 2 1,2-1 0,1-1-90,5-1 0,1-1 0,-2 0-246,-7 3 1,-1 1 0,-1 1 350,10 0 0,-5 4 225,-2 8 359,-31 37-89,-36 7-225,4-6 0,-2 0-136,-5-7 1,1-1-270,4 1 1,2-3 268,-13 2 270,35-12-629,39-27-90,-4 0 0,6-1 180,0-2 0,5-1 0,-1-2 188,1-1 1,-1-1-1,1 0-128,-1 3 0,0 0 0,-1 1 75,14-3 0,-5 4 45,-18 4 0,-5 7 450,9 27-1,-46 15-269,-5-11 0,-3 1-225,-3 4 0,-1-2-45,0-12 0,3-1 90,-2 17-270,46-26-45,2-9 0,6-4 1,2-5 1,4-3 0,1-1 73,2 1 0,1-1 0,0-1-399,5-3 1,1-2 0,-3 1 518,-9 5 0,-1 1 0,-1 1 30,19-2 0,-6 2 502,4 1 38,-17 16-91,-27 3-179,-9 17 83,0-6-353,0 7 1679,9-19-2129,28-1-90,-9-7 1,5-4-144,18-9 1,5-4 382,-14 7 0,1 1 0,0-2-323,4-6 0,0-2 0,-1 1 623,-2 5 0,-1 1 0,-2 1 315,7-2 0,-7 2 495,7 0-1,-31 27-89,-43 12-181,-7 3-539,13-9 0,-1-2 0,-16-9 495,26 4-765,20-17-629,30 0 449,-2-7 0,5-3 825,-7 3 0,1 1 0,2-3-525,6-6 0,2-2 0,1 1-409,3 4 1,0 2 0,-2-1 618,-6-1 0,-1-2 0,-2 3 255,12 5 0,-6 1 585,-6-3-181,-31 25-89,-27 5-360,-3 8 12,-6-1-192,8-27 1477,18 4-2466,30-23 269,0 7 1,6 0 509,-1 1 0,3-1 0,1-1-362,5-4 1,1-2 0,1 1 421,2 2 0,1 0 0,-1 1-294,-2-1 1,-1 0 0,-1 2 668,10 1 0,-6 3 404,4-1 181,-33 27-1,-46-5-629,-3 24-360,-8-24 665,12 13-485,9-33 580,43 14-1840,11-25 630,10 9 1,6-1 224,-2-4 0,2-3 154,-12 5 0,1-1 0,-1-1 116,12-6 0,-2 1-76,-4 3 0,-3 1 840,8-4 361,-22 10-181,-20 27-179,-25 3-630,-5 18 202,-8-17-202,10-4 613,20-18-1243,37 0 225,-8-3 1,3-3-46,16-7 0,3-2-306,-16 4 0,2 1 0,-1-2 576,4-3 0,-1-3 0,0 3 90,13-1 0,-4 2 126,-11 3 1,-4 2 593,4 0 90,-29 18-271,-17 19-449,-10-4 0,-3 5 1426,2-12-1426,21-15-450,36 7 135,-9-8 0,5-2 135,14-3 0,4-1-135,3 0 0,1-1-300,0-3 0,-1-1 570,-8 0 0,-3 0 0,-12 5 0,-3-1 225,0-2 89,-28 34-89,-20-2-180,5-1 0,-1 1-90,-14 7 0,2-11 0,17-12 291,37-8-1371,18-8 675,2-5 1,4-3 134,-4 1 0,-1-2 225,5-7 0,-2 0-167,-7 8 1,-3 1 661,-12 0 0,-2 2 539,4 2-89,-20 2-451,-8 27-269,-8-5-180,-3 15 180,0-17 333,11 6-963,37-14-179,7 5 179,-11-7 0,1-2-1349,16 1-4317,-19 0 6116,-14 9 0,-17-7 0,0 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41:56.622"/>
    </inkml:context>
    <inkml:brush xml:id="br0">
      <inkml:brushProperty name="width" value="0.09071" units="cm"/>
      <inkml:brushProperty name="height" value="0.09071" units="cm"/>
      <inkml:brushProperty name="color" value="#00B050"/>
    </inkml:brush>
  </inkml:definitions>
  <inkml:trace contextRef="#ctx0" brushRef="#br0">2411 8584 8072,'-9'13'1080,"7"2"-451,-7-24-269,9 18 180,-9-7-180,7 7 179,-7 8-179,1-12-180,-3 12 0,0 1 90,-6-5-180,6 15 180,-9 0-180,0 3 89,-8 8 1,6 0-400,4-15 1,-1 0 219,-3 26 45,4-17 0,-1 2 0,8 3 0,1 2-524,-5 4 1,1 1 523,3-1 0,3 2-45,4-9 0,1 2 0,-1-2-45,-5 5 0,1 1 75,6-1 0,2 3 0,-1-2 104,-4 9 1,2-1-105,6-10 0,3 2 0,2-1-322,1-5 1,1-1-1,2 0 472,2 0 0,3 0 0,2-1 59,4-1 1,3-1 0,1-2-150,1-3 0,2-1 0,2-2-514,5 2 1,2-1 0,2-3 453,3-3 0,2-4 0,1-1 0,5-1 0,1 0 0,-1-3-30,-2-3 0,0-2 0,1-1 120,1 2 0,0-2 0,-2 1 59,-11-3 1,-3 0 0,0 2-50,15 3 1,-6 3 229,5 9 588,-13-1-858,-18-8 1031,-8 7-1301,-2-16 82,-9 7-4759,0-9 4857,0 0 0,0 0 0</inkml:trace>
  <inkml:trace contextRef="#ctx0" brushRef="#br0" timeOffset="1163">3469 10289 11850,'-20'0'2339,"1"-9"-1889,8 7-181,28 2-269,25 20 90,-9-10 0,4 1-453,2 4 0,0-1 452,-8-5 1,-1 1 295,1 3 0,-5 3 64,-5 23 181,-3 11-495,-27-13 0,-9 2-90,0-3 0,-5 0 45,-1-7 0,-3 1 0,-1-2-545,0-1 1,-2-1-1,-1-1 425,-1 0 0,-2-2 0,2-1-735,-9 4 1,1-2-2347,6-2 1,1-7 3110,-6-13 0,19 5 0,12-16 0</inkml:trace>
  <inkml:trace contextRef="#ctx0" brushRef="#br0" timeOffset="3659">4880 10896 12210,'11'0'3148,"-2"0"-2428,-9 27-270,0-3-361,0 3 1,0 2 90,0 13-180,0-3 90,0-11-90,8-17-539,12-20-1,11-21 405,-11 6 0,-1-2 135,-4-5 0,0 3 90,14-5 630,-19 7 89,-1 52-89,0 7-720,-4-4 0,1 1 270,13 20-180,18-20-722,14-12 227,-17-27 0,1-9-180,-3 0 1,-3-5-361,2-9 1,-5-6-1465,-9-4 0,-4-3 2409,-2 0 0,-2 1 0,-1-10 0,-8 10 0</inkml:trace>
  <inkml:trace contextRef="#ctx0" brushRef="#br0" timeOffset="4001">5566 10152 15358,'0'33'1529,"0"1"0,0 0 1,0 2-1171,0 7 1,0 1-1507,0 4 0,0 2 1147,0-11 0,0 0 0,0 1 45,0 15 0,0 1-75,1-14 0,-1 1 0,-1-4-150,-3-5 0,-1-3 219,5 9 0,-2-8-1388,-7-19-740,18-4-2678,11-38 2923,-1 9 0,1-1 2339,0-5 0,1 2 1393,3 7 1,0 3 1709,16-3-1529,-19 43-1349,-3 7-720,-10 17 0,3-11-990,18-19-1888,19-12 218,-19-18 0,3-6 2660,8 1 0,-2-2 0,6-16 0,-9 7 0</inkml:trace>
  <inkml:trace contextRef="#ctx0" brushRef="#br0" timeOffset="4267">6252 10720 14189,'-9'-2'4587,"-10"-5"-4227,-12 16-270,-8 0 180,0 10 0,8 12-360,3-1 90,17 7-90,2-24-990,18 5-449,20-18-270,12-18 810,9 5 899,-11-15 450,-10 17 449,-10 11-539,-8 20-90,6 2-450,-6 6-3957,18-17 4227,1-11 0,-8-2 0,-5-7 0</inkml:trace>
  <inkml:trace contextRef="#ctx0" brushRef="#br0" timeOffset="4393">6448 10740 19856,'28'0'-330,"1"0"0,5-8 0,2-2-2324,4 1 1,0-4 2496,6-10 0,-5-1 1,3 0-1,-9-3 1</inkml:trace>
  <inkml:trace contextRef="#ctx0" brushRef="#br0" timeOffset="4568">6683 10328 19406,'-19'37'2788,"-1"13"-2698,13-12 0,3 3-360,-1 7 1,1 2-1931,3-1 0,2 2-1443,3 3 0,1-2 3643,0-9 0,1-5 0,5 12 0,-2-24 0</inkml:trace>
  <inkml:trace contextRef="#ctx0" brushRef="#br0" timeOffset="4809">7702 10877 18596,'0'39'-90,"0"-8"-6206,0-12 6296,0-10 0,0-9 0,0 0 0</inkml:trace>
  <inkml:trace contextRef="#ctx0" brushRef="#br0" timeOffset="4944">7761 10583 16977,'-20'-9'-1057,"10"16"0,1-14 0,9 16 1</inkml:trace>
  <inkml:trace contextRef="#ctx0" brushRef="#br0" timeOffset="5201">8035 10700 20485,'0'20'0,"0"0"-719,0 8-181,0-6-179,0 15 359,9-7 810,2 1 810,9 6 629,-9-15-630,-3 15-719,-8-7-540,-17 0-4947,-5-1 5307,-9-18 0,12-3 0,10-8 0</inkml:trace>
  <inkml:trace contextRef="#ctx0" brushRef="#br0" timeOffset="5618">9936 10779 19226,'23'-20'-390,"0"1"0,2-2 1,3 2-1860,10 3 0,2 2 2249,-4-1 0,-2 2 0,7 2 0,-15 2 0</inkml:trace>
  <inkml:trace contextRef="#ctx0" brushRef="#br0" timeOffset="5835">10074 10289 17067,'-20'26'3238,"1"7"-3148,12 2 0,3 6-135,-1 7 0,1 2-1399,3 5 0,2 1 934,-1-17 0,0 1 1,0-1-1560,0 12 0,0-4-1612,0-15 1,0-3 3680,0 8 0,0-29 0,0-8 0</inkml:trace>
  <inkml:trace contextRef="#ctx0" brushRef="#br0" timeOffset="6234">10387 10269 18327,'0'55'2158,"0"-25"1,0 3-2069,1 3 0,-1 4 0,-1-1-45,-3 8 0,0 0-961,3 6 0,-1-2 601,-2-14 0,0-4-674,4 17-381,8-21-789,12-29-90,11-29 2204,-12 9 0,1-1 630,0-4 0,-1 0 2113,12-14-448,-12 19-1171,-10 29-719,-9 21-360,0 12 682,8 5-2031,3-16-1799,26-11-1169,5-20 3282,-17-13 1,0-3 1573,23-8 3779,-9-13-1260,-17 26-1439,4 3-1079,-24 34-630,7 6-2698,-9 19 2788,0-21 0,0-13 0,0-17 0</inkml:trace>
  <inkml:trace contextRef="#ctx0" brushRef="#br0" timeOffset="6351">11015 10544 15358,'0'0'0</inkml:trace>
  <inkml:trace contextRef="#ctx0" brushRef="#br0" timeOffset="6610">11309 10563 21205,'-9'22'-90,"7"13"180,-7-13 0,9 26 0,9-7 270,-7 7 359,7-9 1,-10 9-450,1-7-180,-8 7-900,-3-17-2968,-18-12 3778,-1-10 0,8-9 0,5 0 0</inkml:trace>
  <inkml:trace contextRef="#ctx0" brushRef="#br0" timeOffset="7560">13131 10818 16258,'-48'9'3688,"15"10"-3419,-4 20-269,18-6 0,8 22 0,11-31-269,29 4-1,12-19 45,-12-15 0,1-6 45,-3-1 0,-4-4-51,-6-7 0,-4-2 231,-2-3 0,-4-1 0,-7-20 0,0 11-359,-9 19 359,-2-6 0,9 21 0,22-12 282,30 17-148,-16 0 1,1 0 360,1-1 0,-2 2-1,-3 2 1,-3 3 225,2 13-270,-12 21-271,-18 1-89,0 7-180,-9-26-719,7-5-720,-7-34 0,18-14 1304,-1 3 0,3-3 270,8 1 0,2-1 287,-2 0 0,3 4 342,2 9 1,0 5 405,-2 4-361,4 38-539,-15 12-180,1-16 0,4 0 90,14 14-630,18-19 45,-19-18 1,1-4 44,1-6 0,-1-4 270,1-6 1,-3-3 224,-6 1 0,-5-1 494,3-18 541,-12 19-91,-16 20 326,-12 20-955,-11 19-270,1 2-90,19-2-1350,48-10-854,-3-22 1,4-3 2203,17-3 0,-1-2 0,-19 0 0,-4-1 0,21-6 0</inkml:trace>
  <inkml:trace contextRef="#ctx0" brushRef="#br0" timeOffset="8692">16110 10602 17787,'-39'0'3148,"0"9"-3058,-9 2-90,6 9-90,3-9 90,20 15-270,10-22-449,35 22-1,16-15 540,-13-2 0,3 2 180,2-3 0,-1 3 225,-6 6 0,-4 3 944,8 22-764,-21-14 0,-3 2-463,-4 8 1,-6 1 327,-8-4 0,-4 1-45,0 8 0,-3 0-180,-5-4 0,-4-2-45,-2-7 0,1-1-45,8 1 0,-1-5-405,-18-13 0,19 2-179,12-59 134,18 19 0,6-2-45,7-19 1,4-6-320,-2 11 0,2-2 1,2 1 858,3-2 0,1 1 0,0-1 90,-3 1 0,0-1 0,-1 3-126,-2 6 0,0 2 0,-3 3 351,2-2 0,-2 5 1021,13-1-616,-26 19-90,-2 26-361,-9 14 2003,0 10-2182,9 7-90,10-17 989,12-12-989,17-10-90,-7-9 0,-12 0 0,-1 0 180,4 0 0,5 17 0,-26-4 90,-2 33-180,-9-22 0,0 13-540,0-26-719,0-2-540,17-35 0,5-16 1439,1 8 0,2-2 450,0 1 0,0 1 899,0 7 1,0 4 719,14-6-270,-10 21-359,-10 25-541,-8 5-269,15 17-90,-4-17-90,26-5-180,2-17-45,-17 1 0,2-2-385,4-7 0,0-1 340,-3 3 1,0-1-30,4-11 0,-4-1 209,5-3 90,-4-15 0,-26 15 0,-2 3 539,-18 19 568,-10 19-927,-3 20-181,-7 3 263,10 6-532,25-18-900,25-2 180,-3-20 1,5-5-1639,6 2 0,1-1 2538,-4-3 0,-3-2 0,9 1 0,-16 0 0</inkml:trace>
  <inkml:trace contextRef="#ctx0" brushRef="#br0" timeOffset="14277">19109 10661 16258,'48'-19'449,"2"-1"-449,0 9-45,-21 2 1,-1 1 223,4 6-179,5-7 0,-17 9 0,8-9-90,3 7-1798,8-15-4139,0 14 6027,-8-5 0,-12 8 0,-10 0 0</inkml:trace>
  <inkml:trace contextRef="#ctx0" brushRef="#br0" timeOffset="14518">19461 10465 19136,'28'-5'-30,"-1"-1"0,4 1 0,1 2-150,17 1 0,1 4 180,-9 1 0,-2 2 45,-3-1 0,-4 3 45,-2 22 0,-13 10 0,-34 11-1439,-5 0-7196,-17-20 8545,8-21 0,12-11 0,10-7 0</inkml:trace>
  <inkml:trace contextRef="#ctx0" brushRef="#br0" timeOffset="14826">21343 10054 18866,'-24'-20'1574,"0"0"0,-26-1-1259,21 9 0,-1 6-90,0 16 0,1 6-90,3 3 0,2 4-1153,-2 13 1,4 6 1017,6 7 0,2 0-45,-1-8 0,2 1-405,4 10 1,7-2-507,5-17 1,3-3-1744,-2 5 1,5-2 2788,9-7 1,1-4 0,-6 0-1,4-5 1</inkml:trace>
  <inkml:trace contextRef="#ctx0" brushRef="#br0" timeOffset="14984">20912 10465 19946,'33'-5'-1200,"-1"-1"1,3 2 0,2 0-2354,16-1 0,1 1 3329,-2-1 1,-4-1-1,-14 1 1,-4-1 0,13-3-1</inkml:trace>
  <inkml:trace contextRef="#ctx0" brushRef="#br0" timeOffset="15742">21539 10328 20036,'-9'48'2068,"-2"-15"-2068,1 12 0,1-23-629,18 6-900,19-17-810,13-11 0,10-19 1619,-27 0 1,-1-1 899,17-13 2069,-19-13-720,-3 33-180,-18-4-989,0 17-360,0 17 0,0-4 0,17 7 0,-4-3 0,24-15 90,-15 16 0,-2-7 629,-3 8-179,-15 10-360,7-8-180,-9 8-90,0-18-1439,9-3-540,10-25 540,20-14 1529,-14 8 0,1-4 360,-1-3 0,0 1 494,-1 8 1,0 1 764,6-8-270,-2 19-360,-8 27-269,-9 12-630,-3 11 0,1-1-450,11-12-629,10-17-631,18-3-1078,2-16 629,-20-1 0,-1-2 405,1-3 0,-1-2 1934,-3-4 0,-2 0 3508,15-10-180,-11 2-1709,-17 17-540,-2 2-270,-9 9-449,0 9-270,-9 10-90,-2 3-180,-8 6-1,8-8-89,2 8 0,9-6-269,0 6-901,18-8-899,3-9-2428,27-2 4497,-6-18 0,-12 7 0,-12-7 0</inkml:trace>
  <inkml:trace contextRef="#ctx0" brushRef="#br0" timeOffset="15893">22852 10348 22014,'30'-6'-690,"-1"1"1,1 1 0,-1-1-1785,1-3 0,-1-1 2474,21-4 0,-20-7 0,-12 11 0</inkml:trace>
  <inkml:trace contextRef="#ctx0" brushRef="#br0" timeOffset="16076">23107 10014 22014,'-20'48'1574,"10"-19"1,1 1-1575,-1 9 0,0 1 0,0 0 0,0 0-585,0 0 0,1-1-1034,3-4 0,1-3-8212,-4 9 9522,18-12 1,-7-21 0,7-8 0</inkml:trace>
  <inkml:trace contextRef="#ctx0" brushRef="#br0" timeOffset="16192">23264 10387 20395,'0'39'-359,"0"-8"-8726,0-3 9085,0-17 0,0-3 0,0-8 0</inkml:trace>
  <inkml:trace contextRef="#ctx0" brushRef="#br0" timeOffset="16317">23441 10210 21475,'-1'-10'-6656,"10"1"6656,2 9 0,0 0 0,-3 0 0</inkml:trace>
  <inkml:trace contextRef="#ctx0" brushRef="#br0" timeOffset="16884">23597 10269 23544,'-9'31'629,"7"6"-629,-15-15-90,14 15-359,-5-24-541,16 13-539,12-24-360,11-11-180,8-13 1709,0-17 360,-23 16 0,-1-2 1440,13-16 269,-17-7-450,-3 26-540,-16 5-539,-3 17-90,-9-9-90,9 16-90,11-5-359,29 9 359,12-3 0,-12-3 0,1-1 270,20-2 359,-2 25 271,-18-6 179,-10 18 91,-11 9-811,-12-18 1,-3-1 90,-5 15-180,-9-7-360,9-29-539,3-25-91,34-13 630,-11 5 0,3-1-60,6 1 0,2 0 240,-2 4 0,0 3 270,6-1 540,-2 19 89,-8 28-809,0 13 0,-15-12 0,0 1-90,13 20-1079,-16-2-1260,15-26-7375,-14-5 9714,5-17 0,-8 0 0,0 0 0</inkml:trace>
  <inkml:trace contextRef="#ctx0" brushRef="#br0" timeOffset="58905">26850 9113 12570,'0'-20'3148,"0"1"-2518,0-10 89,0 16-269,-26-4 90,-7 17-271,5 3 1,-3 3-45,-3 6 0,1 4-90,2 3 0,1 3 45,-1 11 0,3 2-180,6-9 0,5 0 135,11 4 0,10-3-225,27-5-135,5-10 0,6-7-180,3-14 0,2-8 195,-11 5 0,1 0 1,-3-6-308,-5-5 1,-3-4-1,-1-1 457,-1 0 0,-1-2 0,-3-1 30,-1-4 0,-3-1 0,-3 0 75,0-14 0,-4 0 0,1-4 0,-3 1 90,-6 7 0,-2 3-53,1 11 0,0 3 728,0-8-270,0 46-1,0 38-224,-3-16 0,-2 2-270,-1 6 0,1 0-156,-2-4 1,3-2-339,13 17-132,12-11-3107,27-20-495,-19-13 0,1-3 4183,1-2 0,-1-2 0,12 1 0,-16 0 0</inkml:trace>
  <inkml:trace contextRef="#ctx0" brushRef="#br0" timeOffset="59172">27360 8917 19226,'0'39'1169,"-9"-8"-1079,16-3-270,4-17-449,28-2 269,11-9 90,0-9 90,-2-11 180,-26-10 180,-5-9-90,-17 17 90,-17-4-180,-14 23 0,-10-5-180,-7 8-540,17-9-2068,12 7-5667,28-7 8455,21 9 0,-6 0 0,2 0 0</inkml:trace>
  <inkml:trace contextRef="#ctx0" brushRef="#br0" timeOffset="59681">28536 8839 20215,'0'47'1440,"-9"-14"-1440,7 13 0,2-24-450,20-3-270,10-10-89,18-18-271,-7-10 675,-16 5 1,-2-3 314,17-22 0,-10 0 540,-2 8 539,-17 12-179,-2 19-91,-9 37 181,-18 15-406,13-14 1,-3 2-270,-9 0 0,-3-1-466,6-4 0,-2-1 286,-7-3 0,-2-3-135,4-7 0,0-3-1259,-18 11-2069,11-18 3481,8-20 0,9 5 0,3-14 0</inkml:trace>
  <inkml:trace contextRef="#ctx0" brushRef="#br0" timeOffset="60240">29006 8878 18327,'11'-11'4047,"-2"2"-3867,-9 9-180,0 0 90,0 9-270,9 2-360,1 8-179,19 1-271,-7-9-449,15-2-90,-16-18 720,8-2 359,-19-17 630,-1-3 359,-9-8-449,0 8-180,0 12 1,0 10 268,0 9-269,26 0 180,-2 0-90,3 0 0,3 0 630,20 9 539,-9 2-179,5 8-181,-33 1-449,13-9-270,-24 6-90,7-15-90,0 7-1079,2-9-450,17 0 359,3-17 1081,8-5 538,0-9 1081,-8 3 179,-12 17-180,-10 3-810,-9 16-269,0 12-270,8 2-180,12 6-1439,11-17-2968,17-2 4497,-7-9 0,-11 0 0,-12 0 0</inkml:trace>
  <inkml:trace contextRef="#ctx0" brushRef="#br0" timeOffset="61573">30633 8819 19766,'-20'20'3598,"9"-1"-3418,3 9-180,8 3 0,-9-18-180,7 11-360,-7-31-90,9 16-89,9-18 179,10-1 270,12-27 270,8 13 180,-8-13 270,-12 17 90,-10 9-1,-9 2-179,0 9 0,0 18-180,-9-23-90,7 21 0,-7-25 0,9 18-90,0-7 90,0 15-1,0-15-89,9 7 90,-7-9-90,16 0 90,1 0-180,12 0-89,8 0 89,9 0 90,-15 0-90,12-9 180,-32 7 89,5-6 1,-18 16-180,0 3 0,8 9 90,3 8-180,9-15-269,17 13-541,-4-24 495,-6 3 1,2-1-496,21-4 585,-20-7 0,-1-3 46,21-12 359,-11-9 89,-19 3 271,-11 9 360,-18 16-271,-11-3-179,-10 23-180,-1 3-180,3-7 90,17 22-720,29-31-719,23 22 539,-8-23 1,4-4-450,2 6 0,0-1 224,1-7 1,-1-3 497,-4 2 0,-1-2 986,-3-8 1,-3-1 1799,11-7-270,-19-6-270,-12 26-900,-25-5-359,4 25-270,-16 1 264,10-5-1253,26 12-720,14-24-630,30 7 585,-18-9 0,1 0 674,-3 0 1,-1 0 764,4 1 0,0-2 1034,16-17 1800,-20 5-1,-13-15-719,-17 8-540,0 18-359,-17-5-631,-5 16-179,-17 0-180,8 2 90,12 8-450,28 1-449,21-9 224,-2-5 0,3-3-45,-1-6 1,1-3-136,4-2 1,-2-4-91,-7-5 1,-2-5 314,1-10 0,-2-3 450,-3 0 0,-1-2 148,2-11 0,-3 0 661,-6 7 1,-2 1-330,0 4 0,-3 3 1049,-7-7-450,0 40-269,-18 48-630,4-14 0,-2 4-210,5-4 0,1 3 0,-2-1-420,-7 9 0,1 1-1214,10 7 0,5-1 1588,3-10 1,1-4 0,1 15-1,6-18 1</inkml:trace>
  <inkml:trace contextRef="#ctx0" brushRef="#br0" timeOffset="62972">27497 9917 19046,'11'45'2789,"-11"-1"-2745,-8-6 1,-4 0-45,2-11 0,-2-2 0,-16 14-89,17-21-811,11-18-539,38-35 899,-14 10 0,4-2 420,2-1 0,4-2 1,-2-1-329,-4-2 0,-2-1 1,3 3 656,2 2 1,3 2 0,-4 2 558,2-2 1,-3 4 670,10-3-180,-21 61-449,-18 17-585,-8-13 0,-2 2-225,5 5 0,-3-5 90,-20 3-270,17 0-630,20-42-359,21-20 629,-6 4 1,2-4 224,8-14 0,0-4 225,-3 5 0,-1 1 225,1 0 0,-3 1 764,2-1 1689,-13 21-1958,-17 29-443,0 19-187,-8 2 0,6-1-810,10-21-629,23-10 719,-3-11 1,3-5 89,3-1 0,1-3 245,1-4 1,-2-1 653,-3 1 1,-3 0 1259,2-5 90,-12 11-449,-18 18-990,0 11-180,0 1 90,0 8 50,26-10-1130,15-8 630,-7-5 1,2-3-101,-1-6 1,0-3 414,-4 2 0,-3-3 45,2-21 90,-13-2-90,-17-1 270,-17-15-180,-5 14-90,-9-8-180,3 3 180,17 24-90,11-4 199,20 17-199,28 0 90,4 9 315,-22-1 0,-1 3 359,-3 3 1,-4 3 584,0 22-449,-5 9-360,-17 2-360,0 0-90,0-11-90,0-19-450,0-11-629,9-18-91,10-20 810,4 6 1,2-4-158,1-3 1,1-1 606,6-4 0,1 3 349,-8 14 0,-2 3 460,7-11-359,-5 26-180,-15 18-180,17-5-90,11 6-180,11-10 471,-21-8 0,1-2-291,0 2 0,-1-2-90,12-8 113,-12-10 157,-21-3 270,-17 11 449,-19 4-449,-13 25-360,15-5 0,1 2-90,-14 18-540,29 15-2068,38-9-1395,0-22 0,5-4 4003,16-1 0,0-4 0,-19-3 0,-3-1 0,25-4 0</inkml:trace>
  <inkml:trace contextRef="#ctx0" brushRef="#br0" timeOffset="63238">30731 9956 20935,'-31'17'1439,"3"-13"-2788,17 31-1979,2-22 3328,9 7 0,0-11 0,0-9 0</inkml:trace>
  <inkml:trace contextRef="#ctx0" brushRef="#br0" timeOffset="63563">30711 9936 22644,'40'9'359,"-1"0"1,0-1 0,16-3 0,-12 5-180,-23 28-630,-1-28-719,18-1-180,5-26 1034,-13 7 0,0-2 270,-3-7 0,-1-1 585,14-11 719,-20 12-269,-10 19-541,-9 28-449,-9 5 0,7 14-1259,-7-16-1889,35-11-6683,16-12 9818,-12-7 0,1-2 1,10 1-1,-15 0 1</inkml:trace>
  <inkml:trace contextRef="#ctx0" brushRef="#br0" timeOffset="63797">31828 9544 18506,'0'-11'4858,"-8"2"-4409,-3 9 91,-18 0 90,-1 18-181,-9 12-359,18-2 0,2 3-518,-1 7 1,1 3 382,-1 3 0,1 1-225,3-5 0,2 0-585,3 4 1,2-3-1080,4-9 0,1-3-2982,4 2 1,0-3 3954,0 3 1,0-14 0,0-17 0</inkml:trace>
  <inkml:trace contextRef="#ctx0" brushRef="#br0" timeOffset="63939">31534 9877 22824,'38'-22'-4318,"12"5"405,-16 20 1,1 3 3912,6-5 0,-3 0 0,5 8 0,-8-9 0</inkml:trace>
  <inkml:trace contextRef="#ctx0" brushRef="#br0" timeOffset="64188">31966 9858 23544,'-20'0'899,"0"17"-809,1-4-90,17 15-450,13-8-179,28-9-181,11-2 585,-20-7 0,-1-4 135,-3-10 0,-2-2 180,6-10 0,-12-24 0,-18 9-90,-18 17-180,-21 4-1169,10 17 0,-3 2-3567,-15-1 1,-2 0 4659,2 0 0,2 0 1,12 0-1,3 0 1,-13 0-1</inkml:trace>
  <inkml:trace contextRef="#ctx0" brushRef="#br0" timeOffset="64463">30672 9603 19316,'-39'-9'5037,"8"7"-5127,3-7-1439,8 1-8006,27-3 9535,15-9 0,2 9 0,2 3 0</inkml:trace>
  <inkml:trace contextRef="#ctx0" brushRef="#br0" timeOffset="64955">32554 9329 20575,'28'0'1889,"2"0"-1844,-2 0 0,1 0-135,1 0 0,1 0-525,8-1 1,1 2 569,-9 2 0,-1 2 326,9 6-191,-22 9 720,-26 25 89,-19-10-629,12-2 0,-1 0-180,-2-12 0,-1-1-90,-8 19-216,17-2-2123,11-6-5396,20-1 7735,10 7 0,-8-24 0,-5 5 0</inkml:trace>
  <inkml:trace contextRef="#ctx0" brushRef="#br0" timeOffset="65089">32906 10191 25522,'-19'2'-1259,"8"5"0,2-16 0</inkml:trace>
  <inkml:trace contextRef="#ctx0" brushRef="#br0" timeOffset="91680">3861 11249 10321,'28'-8'270,"3"-3"-3778,17 0 3508,-7-7 0,-10 16 0,-14-7 0</inkml:trace>
  <inkml:trace contextRef="#ctx0" brushRef="#br0" timeOffset="92080">3861 12758 15268,'29'-15'-720,"1"0"1,3-4 0,2 1 719,0 2 0,-1 1 0,10-6 0,-9 3 0</inkml:trace>
  <inkml:trace contextRef="#ctx0" brushRef="#br0" timeOffset="92850">5037 12484 16618,'0'33'899,"0"-1"0,-4 7 1,-1 3-675,1 11 0,-3 3-195,-1-20 0,-2 1 0,0-1-75,0 15 0,-2-4-90,-2-20 0,0-2-405,3 10-899,11-44-270,28-28 899,-4 4 1,3-4 629,2-4 0,3 0 180,1-5 0,1 4 298,-4 15 1,-1 4 1410,12-5-360,-13 37-449,-19 30-541,-9 13-404,0-18 0,0 0-44,0 7-181,9-13-1799,19-19-809,14-35 1753,-13 11 1,0-3 944,-3-7 0,-1 0 1321,0 9 0,-3 2 1377,0-4-449,-4 36-630,-19 21-899,1 13-540,0-18 0,0 0 0,9 16 0,11-20-450,19-21-359,11-29 629,-24-1 0,-2-6 225,-2 3 0,-5-4 45,-4-6 0,-6 1 89,-7-9-179,-29 5-179,-12 26-3689,0 3 3868,4-1 0,26 7 0,2-7 0</inkml:trace>
  <inkml:trace contextRef="#ctx0" brushRef="#br0" timeOffset="93224">5978 12758 17967,'0'50'1259,"0"-2"-1349,8-8 180,12-10 90,2-10-630,6-12-359,0-25 179,-6-22 540,-3 14 0,-1-3 270,-10-6 0,-3 1 539,13-8 361,-18 12-91,0 47-449,0 14-405,3-3 0,2 1 45,15 20-135,2-32 0,4-5 0,4-5 0,1-8 0,5-14 0,-2-9-390,-3-1 1,-3-4 344,-6-5 0,-5-4-329,-6-2 0,-3 2-1200,1-6-8302,-18-12 9770,-2 42 0,0-4 0,3 17 1</inkml:trace>
  <inkml:trace contextRef="#ctx0" brushRef="#br0" timeOffset="94697">7898 12739 18057,'-19'39'4497,"-1"-9"-4407,9 7-90,3-6 0,8-1 0,0-10-540,0-11-89,0-27-361,26-12 765,-15 2 1,2-3 134,14-4 0,2 0-153,-8 4 1,0 1 557,7 4 0,0 4 674,5 3-179,-5 36-91,-19 16-584,-8 0 0,-2 1-135,1 19-90,0-5 90,17-29-1169,5-10 664,26-35 55,-23 7 1,0-4 269,6-10 0,-3-3 135,-7 4 0,-1 3 314,5 3 1,-4 4 900,-8 2-181,5 20-269,-19 29-540,1 12-270,0 9 0,9-11-1619,20-19-540,21-20-225,-16-8 1,2-4 239,3-7 1,0-1 1828,-3 4 0,-2-1 1464,-8-2 1,-2 1 2628,13-1-1439,-27-1-810,-1 9-540,-9 3 91,-9-1 228,-10 7-948,-12-7-40,1 9-140,1 9 0,18 19-180,-6-4 0,15 13 90,19-17-629,7-10 179,4-3 0,1-5-89,21-19 494,-20 15 0,-1-1 225,21-14 809,-11 17-90,-19 26 1,-12 15-720,-7-11 0,-2 1-225,1 0 0,0-3-45,0 11-630,0-19-1169,0-20-1259,18-20 584,-4-2 1,2-4 1798,4 5 1,2-1 1348,6-8 1,1 3 4183,3 6-1800,5 3-1169,-26 27-630,6 10-899,-14 3-180,14 7 0,-6-10-990,17-8-449,11-11 719,-10-12 1,1-4 134,1-4 0,-1-2 450,0-3 1,-1 0 88,-3 5 1,-4 1 945,0-1-1,-5 12-269,-17 8-450,0 8-270,0 3 0,0 0-270,17 7-360,14-16 1,19 7 494,-21-9 0,1 0 135,0 0 0,-1 0 270,21 0 629,-11 26-359,-19 15-405,-15-8 0,-2 4-90,0 10 0,-6 2 0,-8-4 0,-4 1-507,5-11 0,0 2 1,-3-2 461,-4-2 0,-4 0 0,0-1 0,-7 13 0,-2-1 0,-4 1 0,0-3 0,4-9 0,-1-5-180,-3-5 0,1-7-540,-9-7 315,20-27 1,7-10 269,14-6 0,9-4 45,3-11 0,9-2-362,1 14 0,6 1 0,3 3 872,2 3 0,1 4 0,2 1-181,1 0 1,1 2 0,-1 3-386,14 3 1,-2 4 145,-7 2 0,-3 5-2028,-8 5 0,-2 2 2028,20-1 0,-26 0 0,-5 0 0</inkml:trace>
  <inkml:trace contextRef="#ctx0" brushRef="#br0" timeOffset="95797">12053 12778 15628,'-28'-20'4408,"6"1"-3599,-15 8-539,7 2-180,-1 9-90,-6 9-180,15-7 90,3 15-90,10-14-180,35 5-89,16 1 449,-12-5 0,1 3 45,0 5 0,-3 4 134,2 23 46,-18-7 0,-7 4-607,-10 8 1,-7 1 561,-5 5 0,-6 0-90,5-16 0,-3-1 0,-1-2-90,-12 10 0,-1-3 0,5-6 0,1-5-720,-10-6-179,19-23 404,24-22 1,10-8 179,8-7 0,6-3 60,-1 4 1,4-2 0,1 0 254,-6 8 0,1 0 0,0 0 0,1 0-430,1 1 1,1 1 0,0 1 0,-1-1 459,8-9 0,-1-1 0,0 4 30,-3 7 0,1 3 0,-3 0 525,5-10 0,-3 5-90,-7 14 0,-4 3 404,-2-3-179,-12 43-91,-8 7-404,0-5 0,0 2 112,4 0 1,1-1-293,0 1 0,1-1-45,14 12 2125,-1-4-2125,1-26-98,-1-11-712,1-19 495,-5-4 1,-2-2 89,-1-1 0,-2-1 135,4-7 0,1 1 90,4-8 90,1 12 450,-1 21 0,10 16-181,-8 12-179,16 10-90,3 1-90,1-3-180,-13-21 0,1-3-450,0 3 1,1-5-91,0-13 1,1-4 28,4 5 1,-3-4 645,-10-13 0,-3-3 225,18-11 809,-26 1 91,-2 21 89,-9 10-360,0 35-269,-9 16-495,4-13 0,-1 3 241,-1-2 0,3-2-286,22 20-270,23-26-360,-4-10 1,5-6-406,2-12 1,1-6-810,0-2 0,-1-2-3072,-3-3 1,-3-4 4642,-2-6 0,-5 2 0,2 3 0,-7-2 0</inkml:trace>
  <inkml:trace contextRef="#ctx0" brushRef="#br0" timeOffset="96056">13778 12523 21205,'-20'11'1349,"1"6"-1439,-1-6 90,0 18 0,1-8-270,8 8-449,29-10 89,6 1 630,3-15 0,2 1 90,13 20 899,-3-13 271,-20 33-361,-10-14-674,-7 0 0,-4 2-45,-7 9-450,-10 5-3418,-3-20 3688,-7-17 0,19-2 0,1-9 0</inkml:trace>
  <inkml:trace contextRef="#ctx0" brushRef="#br0" timeOffset="97031">15424 12582 17337,'26'-10'270,"1"0"0,0 1 0,2-1-360,7 1 0,5-1 0,-2 0-900,8-4 1,-3-2-2253,2 1 1,-5-1 3241,1-12 0,-16 17 0,-26 3 0</inkml:trace>
  <inkml:trace contextRef="#ctx0" brushRef="#br0" timeOffset="97208">15757 12190 17787,'0'48'1619,"0"-15"0,0 1-1574,0 6 0,0 1-90,0 12 0,0 1-1557,0-4 1,0 0-19,0-4 1,0-3-2805,3-7 1,3-4 4423,14-2 0,-7-12 0,4-18 0</inkml:trace>
  <inkml:trace contextRef="#ctx0" brushRef="#br0" timeOffset="98073">16345 12562 18416,'-8'11'900,"-3"-11"-810,-9-2 360,0-7-360,1-8-360,8 21 90,-6-28 90,14 31 180,4-7-180,9 11 270,19 8-180,-7 1 270,-3 0-180,-10-1 269,-9 1-89,0 8-180,-9-6-450,-2-3-269,-8-27-361,8-23 631,19-19 269,5 21 0,5-1 135,5-1 0,4 4 0,6 8 0,2 5 449,-9-1 1,0 4-46,3 8 1,-1 6 0,11 14-180,0 5-180,0 8-45,-16-14 0,2-3-135,25-2-547,-17-9 0,2-4 52,-1-11 0,1-3 315,5 1 1,-1-2 269,-7-7 0,-3 0 132,-3 4 1,-4 1 496,-3-12 181,-10 11-1,-18 20-449,-19 20-360,4 10 645,-13 1-645,17-3 5,35-8-5,18 0-45,0-10 0,4-1-293,3 0 0,-2 2 428,-5 6 0,-5 3-45,-6-1 0,-5 3 45,-5 10 0,-6 4 225,-4 2 0,-4 2-45,-9 0 0,-5 1-181,2 3 1,-4-1-45,-10-11 0,-3-3-90,6 1 0,0-4-1034,-14-4 809,10-13 90,27-20 0,31-35-45,-5 21 1,4-2 194,2-3 0,3-3 0,0 0-513,-2 3 1,-1-1 0,1 1 572,2-3 0,0 0 0,-1 1-1,-7 2 1,-2 0 0,-2 3 339,5-5 0,-4 3-99,-3-11-90,-10 23 0,-9 17-180,-9 26-90,-2-11 1794,1 31-1794,10-24-1079,37 6-3328,6-17 4497,-4-10 0,-1-2 0,-3-1 0,-1-7 0</inkml:trace>
  <inkml:trace contextRef="#ctx0" brushRef="#br0" timeOffset="98222">17874 12445 20845,'37'-31'0,"-13"12"0,2 1-1439,4 3 0,1 0-3477,4-4 1,-2-1 4885,-11-1 0,-3 2 0,9-2 0,-19 3 0</inkml:trace>
  <inkml:trace contextRef="#ctx0" brushRef="#br0" timeOffset="98381">18090 12072 20126,'-10'34'1529,"0"0"0,0 9 0,0 1-1439,0-3 0,1 1-90,4-5 0,2 2 0,0-2-45,-2 5 0,1-1-1085,6 4 0,5-3-535,5-15 1,4-4-4542,26 5 6244,-13-30 1,1-4 0,2 1 0,-6-12-1</inkml:trace>
  <inkml:trace contextRef="#ctx0" brushRef="#br0" timeOffset="98873">18325 12464 15988,'0'-11'6476,"0"3"-6476,0 34 0,17-20-1079,23 21 269,-12-25 1,5-4 44,10 2 1,1 0 95,-4-4 1,0-1 578,0 0 0,-1-1 234,-4 1 1,-3-1 1024,10-3-629,-5 9-450,-18 9 89,9-7-358,-6-2 417,15-19-418,-6-12 135,-15 8 0,-2-2 495,6-16 180,-12 2 359,-16 28 90,-21 13-179,-3 35-720,11-13 0,2 2-180,4 0 0,2 0 45,4 4 0,7-3-585,20-5-359,15-5 539,0-25 0,1-10-353,-7-1 0,-2-3 353,10-11 0,-4-4-90,-13-5 1,-4-3 419,-1 10 0,0-1 0,-2 0-300,-3 0 1,-1-1 0,-2-1 838,-1-1 1,0-1 0,-1 1 75,2-12 0,-2 4 584,-3-5-360,-8 35 1,-12 65-630,5-6 0,-1 5-646,6-9 0,0 2 0,0 2-14,0 3 0,0 2 1,2-2-1680,0-7 0,2-1 1,0-1 2216,0 19 0,1-5 0,-3-7 1,8-8-1</inkml:trace>
  <inkml:trace contextRef="#ctx0" brushRef="#br0" timeOffset="99456">20383 12033 20485,'35'-19'450,"17"8"-450,-8 5 0,1 3 0,-4 2 0,-1 2 0,-5-2 0,-3 2 180,8 8 0,-21 2-180,-19 34-270,-20-1-1304,1-15 0,-1 1 1574,4 0 0,-1-4 0,-11-2 0,19 2 0</inkml:trace>
  <inkml:trace contextRef="#ctx0" brushRef="#br0" timeOffset="99605">20755 12621 24083,'0'20'1529,"9"-9"-3418,2-3-7942,8-8 8443,-8 0 1,-2 0 0,-9 0-1</inkml:trace>
  <inkml:trace contextRef="#ctx0" brushRef="#br0" timeOffset="151569">3920 15012 14189,'28'-11'989,"-6"3"-809,15 8-90,-7 0 90,10 0-360,-1 0-809,0-9 989,-8 7 0,-12-7 0,-10 9 0</inkml:trace>
  <inkml:trace contextRef="#ctx0" brushRef="#br0" timeOffset="153960">5390 14914 13379,'-9'11'1440,"-11"6"-1261,-2-6 181,-6 9-270,9 0-180,-1-18 90,9 13-90,2-22 0,18 25 90,11-16 0,10 15 0,1 3 90,6 2 0,-24 15 90,4 2 0,-17 2-351,-2-8 0,-5 0 351,-21 10-180,13-13 0,-3-3-1079,-21-5-4048,11-5 5127,8-52 0,10 27 0,1-27 0</inkml:trace>
  <inkml:trace contextRef="#ctx0" brushRef="#br0" timeOffset="154120">5507 15032 18327,'29'-19'-450,"-1"1"0,10-2 0,3-2-1664,4-7 1,1 0 1891,5 2 1,-4 4 0,-19 6 0,-4 3 0,11-3 0</inkml:trace>
  <inkml:trace contextRef="#ctx0" brushRef="#br0" timeOffset="154321">5703 14620 16797,'-30'9'3688,"1"2"-3508,19 35-135,4-17 0,3 3-926,2 11 1,2 3 430,-2 3 0,2 0-810,2-4 1,3-1-1754,-3-3 0,4-4 3117,7-10 1,1-3 0,-2 4 0,4-19 0</inkml:trace>
  <inkml:trace contextRef="#ctx0" brushRef="#br0" timeOffset="154609">6076 14973 16797,'-37'0'990,"13"17"-900,-14-4-270,19 24 0,-1-23 90,18 3 90,13-17 0,28-9 180,12-2-90,-1-8 225,-21 9 0,-2 0 44,6-1-179,4 3-180,-26 25-360,6-4-2338,-6 15-3149,9-17 5847,8-2 0,-15-9 0,5 0 0</inkml:trace>
  <inkml:trace contextRef="#ctx0" brushRef="#br0" timeOffset="154943">6409 14503 19496,'0'32'299,"0"1"1,0 6 0,0 3-300,0 7 0,0 2 0,-1 2 0,2 0-45,2-7 0,3-2-384,-2-8 0,2-3 69,14 15-588,8-28-492,3-38 631,17-6 820,-23 0 0,0 1 349,25 1 720,-11 4-91,-19 45 90,-12 14-719,-6-7 0,-4 2-180,-5-1 0,-3-1-124,0 1 1,-2-2-327,-18 8-2698,-7-13-6117,15-36 9085,2-31 0,12 12 0,8-7 0</inkml:trace>
  <inkml:trace contextRef="#ctx0" brushRef="#br0" timeOffset="155077">6918 14973 20485,'0'48'-1169,"0"-7"-3868,9 7 5037,2-17 0,0-12 0,-2-10 0</inkml:trace>
  <inkml:trace contextRef="#ctx0" brushRef="#br0" timeOffset="155209">6997 14679 17877,'-20'11'-8545,"0"-11"8545,10-2 0,1-7 0,9 9 0</inkml:trace>
  <inkml:trace contextRef="#ctx0" brushRef="#br0" timeOffset="155436">7154 14444 19676,'20'34'120,"1"-1"0,4 5 0,-4 3-31,-13 2 1,-3 3-1104,4 3 0,-1 0 1014,-7-4 0,-2-1-48,1-4 1,0-1-538,-1-4 1,2-3-5785,8 1 6369,2-7 0,0-26 0,-3 0 0</inkml:trace>
  <inkml:trace contextRef="#ctx0" brushRef="#br0" timeOffset="155561">7487 14836 19766,'0'50'674,"-1"-21"1,2-1-3463,7 4-7043,12 5 9612,11-26 1,-10-2 0,-3-9 0</inkml:trace>
  <inkml:trace contextRef="#ctx0" brushRef="#br0" timeOffset="155709">7506 14855 18686,'38'-9'-652,"0"-1"0,0 1 0,15-4 0,-4-4-4264,-13-6 1,-4-2 4902,-5 4 0,-2 0 1,14-9-1,-22 12 0</inkml:trace>
  <inkml:trace contextRef="#ctx0" brushRef="#br0" timeOffset="155877">7800 14483 20305,'-4'45'569,"0"-1"1,2 0 0,1-1-615,0 1 0,2 0-630,7-3 1,4-2-945,2-2 0,3-4-5037,13 6 6656,7-22 0,-24-17 0,5 0 0</inkml:trace>
  <inkml:trace contextRef="#ctx0" brushRef="#br0" timeOffset="156010">8075 14777 18237,'11'48'1664,"-7"-19"0,0 1-1709,0 0 0,1 1-495,3 0 0,4-4-2338,18 4-2339,9-14 5217,1-43 0,-19 20 0,-3-20 0</inkml:trace>
  <inkml:trace contextRef="#ctx0" brushRef="#br0" timeOffset="156160">8349 14875 19136,'5'38'929,"-1"0"1,-3 1-1,0 3-869,2-5 0,0 2 0,0 0-1225,-3 17 0,0-1 1165,0-16 0,0 1 0,0-1 0,-2 0 0,0 0 0,-3-2-180,-7 10 0,-4-2-720,-6 1 1,-7-5-3194,-7-13 1,-6-6 4081,-12-5 1,1-6-1,23-5 1,1-3 0,-1-3-1,-1 0 1</inkml:trace>
  <inkml:trace contextRef="#ctx0" brushRef="#br0" timeOffset="182226">8996 14659 13829,'-20'-8'2069,"9"5"-1889,20-14-90,22 15-90,-4-6 0,5-1-505,6 3 0,2 1 460,1-5 0,-1 0 134,-4 4 1,-3 1 0,15-4 0,-28 36 0,-12 14-46,-21-3 1,-9 2-445,2 1 0,-3-1 400,-12 0 0,0-2 135,9-7 0,2-3-135,-13 11-376,26-19-4481,20-11 4857,30-9 0,-13 0 0,9 0 0</inkml:trace>
  <inkml:trace contextRef="#ctx0" brushRef="#br0" timeOffset="182385">9348 15443 16887,'-30'31'1170,"2"-20"-3329,34-5-6566,16-32 8725,28 13 0,-17-7 0,-7 12 0</inkml:trace>
  <inkml:trace contextRef="#ctx0" brushRef="#br0" timeOffset="210769">4155 16874 16528,'46'-11'89,"-17"2"1,3 1-90,7 6 0,3 2 0,1-5 0,1 1-90,-4 3 1,-2 2-621,-7-1 0,-1 0-145,4 0 1,-3 0-2128,2 0 2982,4 0 0,-26 0 0,-3 0 0</inkml:trace>
  <inkml:trace contextRef="#ctx0" brushRef="#br0" timeOffset="211060">4664 16717 12480,'-30'-8'2428,"10"5"-2068,12-5-360,16 8 90,21 0-90,4 0-45,-6 0 0,2 0 45,13 0 0,-3 8 0,-20 12 0,-10 10-90,-9 18-360,-3-14 1,-3 0-916,-3-7 1,-1 0 1364,-5 8 0,-1-4 0,-6-10 0,5-3 0</inkml:trace>
  <inkml:trace contextRef="#ctx0" brushRef="#br0" timeOffset="211635">5644 16835 14459,'-4'34'629,"0"-1"1,-1-3 0,-1 1-585,-3 11 0,-2 1-854,1-7 0,1 0 944,3 12 0,1 0 0,-4-8 0,0 1-90,9 3 0,-2-1 477,-15 9-612,14-6 323,-14-44-952,15-31 179,1-2 0,2-7 135,3-14 1,3-5-244,-1 12 0,0-1 0,2 0 618,1-1 0,1 1 0,-1-1 60,-2 1 0,-1-1 0,3 3 164,8-8 1,3 4 165,-6 7 0,2 6 441,23 4-81,1 14-180,-1 34-181,-18 14 91,-3 19-270,-18 0-135,-3-21 0,-3-1 45,-14 4 1541,-19-4-2620,-2-19-720,-7-18-1260,17-28-825,12-6 3794,30 9 0,4 0 0,-6 2 0,26 6 0</inkml:trace>
  <inkml:trace contextRef="#ctx0" brushRef="#br0" timeOffset="211910">6076 16619 12210,'25'20'1979,"0"-1"0,-4 5 0,-3 0-1440,2 18-179,-12 6-270,-8-18-90,0-10-540,0-12-539,0-16-360,18-12 539,12-19 855,-6 18 0,2 1 0,8-6 0,0 4 495,-8 9 0,0 4 269,3-2 1,-1 4 449,11 16-449,-17 11-540,-5 2 0,-8 15-270,-7-16-990,7 8-2517,-9-18 3597,0-3 0,0-8 0,0 0 0</inkml:trace>
  <inkml:trace contextRef="#ctx0" brushRef="#br0" timeOffset="212053">6605 16482 16977,'-20'0'-1079,"1"-9"-5937,8 7 7016,19-7 0,-3 9 0,12 0 0</inkml:trace>
  <inkml:trace contextRef="#ctx0" brushRef="#br0" timeOffset="212554">6860 16619 17247,'0'20'1889,"0"-1"-1439,0 10-270,0 10-180,0 2 0,0 7 90,17-17-90,5-12-90,26-10-540,-7-18 360,7-10 360,-17-12-90,-12-8 90,-10 0 0,-18 17-90,-11-4-90,-10 24-270,-1-7 270,3-8-629,26 12 269,22-21 360,30 15 90,-20 1 0,1 1 450,3 2 0,-1 3 719,17 4-270,-10 19-584,-24 3 0,-4 4-45,-1 27-320,-7-19 0,0-1 50,5 8 90,-7-4 0,16-26-90,-7-28 0,17-24 0,-9 11 0,1-1-375,4-4 0,2 2 240,2 6 0,3 4-992,2 6 1,2 4-3790,-5 2 1,1 4 4704,8 6 0,-2 2 1,-2-1-1,0 0 1</inkml:trace>
  <inkml:trace contextRef="#ctx0" brushRef="#br0" timeOffset="213218">8839 16404 19136,'0'39'30,"0"0"0,4 0 0,1 0-210,-1 1 0,3-1-315,2-4 1,1 0-631,0-4 1,0-4-4992,10 4 6116,8-22 0,-15-12 0,4-5 0</inkml:trace>
  <inkml:trace contextRef="#ctx0" brushRef="#br0" timeOffset="213346">9231 16580 15808,'-4'31'-45,"-1"-1"0,-6 18-6881,0-11 6926,12-24 0,1 4 0,6-17 0</inkml:trace>
  <inkml:trace contextRef="#ctx0" brushRef="#br0" timeOffset="213493">9290 16423 9961,'-11'11'-945,"37"-2"1,-17-9 0,26 0-1</inkml:trace>
  <inkml:trace contextRef="#ctx0" brushRef="#br0" timeOffset="213577">9506 16443 11760,'50'-9'5397,"-2"-2"-5307,-1-8-1349,-5-1-6117,-3 9 7376,-2-6 0,-24 15 0,5-7 0</inkml:trace>
  <inkml:trace contextRef="#ctx0" brushRef="#br0" timeOffset="213746">9721 16227 18866,'-31'9'1170,"12"11"-1350,10 28-1529,9 4-675,0-14 0,0 0 2384,0-6 0,0-3 0,0 12 0,0-15 0</inkml:trace>
  <inkml:trace contextRef="#ctx0" brushRef="#br0" timeOffset="214138">9878 16619 18866,'39'-17'-180,"9"-5"-630,-23 3 1,0-1 89,1 1 1,-2-1 269,7-20 540,-14 1 810,-17 18 89,-9 12 270,-10 11-269,-3 24-450,-7 5-271,10 1-89,17 14-90,22-33-90,21 4-135,-8-15 0,2-4 0,-5 2 1,0 0 89,0 1 0,-1-2 45,19-7 449,-17 6 91,-12-7-90,-10 26-360,-9 5-270,0 17-720,0-17-539,0-5-1619,17-17-1439,14-26 4497,-2 10 0,1 0 0,5-17 0,-1 7 0</inkml:trace>
  <inkml:trace contextRef="#ctx0" brushRef="#br0" timeOffset="214546">10760 16443 11131,'19'-11'6476,"1"2"-5577,-9 9-179,-2-8 449,-9 5-269,0-5-271,0 8-449,0 0 180,-9 8-180,-2-5-270,-9 14-90,1-15 180,8 16 90,2-16-450,27 6-179,12-8 269,20-17-180,0 4 315,-25-1 0,-2 0 135,8 3 0,-12 11 0,-1 11-629,-16 17-361,7 2-629,-1 1-270,3-11-1079,18-12 1529,10-25 2788,11-5-332,-21 3 1,1-1-74,-5 4 1,0 1-539,4 1 0,-2 0-226,6-5-989,13-1-6117,-25 0 6926,-1-8 0,-11 15 0,-9-4 0</inkml:trace>
  <inkml:trace contextRef="#ctx0" brushRef="#br0" timeOffset="214735">11446 16012 21295,'-20'17'2878,"0"-4"-2698,10 33-180,4-18 0,3 3-135,2 7 0,2 4-225,-1-4 0,1 1 1,-2 0-1948,-3 8 1,-1-1-258,5 9 1,-2-5 2718,-15 2 0,14-15 0,-5-28 0</inkml:trace>
  <inkml:trace contextRef="#ctx0" brushRef="#br0" timeOffset="214851">11603 16462 17157,'0'29'90,"-1"10"-8455,1-6 8365,9 4 0,-7-26 0,7-3 0</inkml:trace>
  <inkml:trace contextRef="#ctx0" brushRef="#br0" timeOffset="214962">11622 16482 18776,'0'0'0</inkml:trace>
  <inkml:trace contextRef="#ctx0" brushRef="#br0" timeOffset="215310">11975 16384 19226,'0'-19'450,"9"8"-360,-7 2-90,6 9-540,-8 0-1109,0 0 0,0 0 0</inkml:trace>
  <inkml:trace contextRef="#ctx0" brushRef="#br0" timeOffset="216251">11583 16580 18237,'-11'20'2248,"2"-1"-1798,18 1-180,11-1-180,10-8-90,18-2-360,-6-18-90,-14 2 1,0-5-1,-7-7 0,0-1 180,3 0 0,-1-2 225,-6-6 0,-3 0 135,14-14 720,-17 3-90,-2 19 359,-9 12-270,0 25-179,0 5-180,0 26-360,0 2-90,0-9 0,0-4-180,8-26-540,12-2 91,11-27 269,8-3 270,0-19 180,0 19 629,-8 3 91,-12 18 0,-1 18-181,-16 12-359,6 20-180,-8 0-90,0-2-360,0-26-180,0-5-89,0-25 89,18-12 0,4-19 450,17 6 90,0-4 0,0 18 0,1 8 90,-1 2 0,9 9-90,-7-9 45,-12 5 0,-1-3-45,4-21 180,14-2 270,-33-1 180,4 3-91,-17 17 361,0 2-181,0 35-269,-8 7-360,2-4 0,1 1 90,-6 20-90,28-2-180,25-18-270,-9-18 0,4-4-908,2-1 0,0-5-1971,-3-9 1,-2-4 3231,-3 1 1,-3-2 0,2-9 0,-13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46:39.087"/>
    </inkml:context>
    <inkml:brush xml:id="br0">
      <inkml:brushProperty name="width" value="0.09071" units="cm"/>
      <inkml:brushProperty name="height" value="0.09071" units="cm"/>
      <inkml:brushProperty name="color" value="#00B050"/>
    </inkml:brush>
  </inkml:definitions>
  <inkml:trace contextRef="#ctx0" brushRef="#br0">5566 5311 13919,'37'-20'1529,"5"-17"-1529,-10 17 0,3-1-45,4-8 0,1-1-315,4 0 1,1 1-1559,0-1 1,-1 1 523,1 4 0,-3 0 90,-10 5 0,-3 1 1480,10 0 0,-21 10 0,-18 9 0</inkml:trace>
  <inkml:trace contextRef="#ctx0" brushRef="#br0" timeOffset="267">5840 4919 14459,'38'-22'1169,"-10"7"0,3 4-1079,3 9 0,3 2-705,7-5 0,0 1 840,-8 4 0,-3 0 672,17 0-448,-22 17-37,-19 14-367,-15-3 0,-6 3 0,-2-1 0,-2 1-700,-3 4 0,-3-3-1234,-2-9 0,0-4 2063,-7 0 1,12-12 0,10-16 0</inkml:trace>
  <inkml:trace contextRef="#ctx0" brushRef="#br0" timeOffset="1157">6781 4840 16258,'-11'26'3598,"-6"-19"-3328,15 37-181,-7-23 1,9 10 0,0-3-539,0-17 269,0-2-720,9-27 271,2-12 539,2 2 0,2-3 90,0 1 0,0-1 224,0 0 1,1 3 765,21-2-181,-24 12-269,13 36-270,-24 12-90,7 20-180,0 1-90,-7-21-180,7-13-809,8-25-361,-4-21 990,9 6 1,2-4 269,-7-7 0,-1-1 135,3-1 0,1 2 495,-5 8 0,-2 2 719,-2-4-269,-2 45-91,-9 7-764,-1 3 0,2 3 45,7 11 0,12-2-360,19-19-539,11-12 34,-20-14 1,-1-5 459,2-3 0,-3-2 274,-6-4 0,-3-2 220,10-17 631,-21 11 90,-8 17-91,-9 19-269,-10 14-495,4 1 0,-1 2-45,-14 16-90,10 7-720,20-17-435,37-11-509,-8-14 0,3-4-2609,8-4 1,1-4 4293,9-4 1,-4 0 0,0-3 0,-3-5 0</inkml:trace>
  <inkml:trace contextRef="#ctx0" brushRef="#br0" timeOffset="2208">7918 4664 18147,'-39'28'2158,"8"3"-2158,3 8 0,8-17-90,9-5-539,20-17-361,22 0 181,19-17 629,-21 11 0,1-1 78,-1-8 0,1 1 911,20 4 450,-20 10-89,-13 19-541,-17 20-359,0 3-270,0 6-180,0-18 295,0-10-1374,9-20-450,11-20-360,19-19 1394,-19 14 0,1 0 675,4-1 0,-2 2 1889,8-15 180,-3 19-540,-17 11-719,-2 27-720,-1-5 90,-6 15-90,25-8-180,3-9-450,20-3 51,-20-10 0,-1-4-231,21-14 495,-21 10 1,-1-2 44,4-16 360,5 8-1,-17 1 181,-9 8 899,-3 2-629,-34 26-270,2 14-315,5-7 0,-1 2 303,-8 15-438,17-4-629,28-26-630,16-2 269,0-11 1,2-5-271,-5-1 1,1-3 362,3-3 0,-1-3 852,-7-2 0,-2-1 854,15-10 1890,-10 10-900,-18 11-360,-3 9-989,-8 9-180,0 2 176,0 8-177,0 1-628,9-9-901,19-2-988,14-9 674,-9 0 0,1 0 224,-3 0 1,-1 0 992,9-4 0,-1-1 1256,14-6 189,-23 2 1,-2-2 1699,4-8-449,-3-1-270,-17 1-630,-2 8-270,-9-7-11,-9 25-349,-11-14-269,-10 33-90,-10 5-276,20-7 1,1 2 5,-11 15-449,19-4-541,31-26-89,21-11 404,-12-11 0,1-6-360,0-2 1,-1-3-1098,-3-10 0,-2-4 872,-3 2 1,-3-2 809,-6-2 0,-4-2 1304,-3 1 1,-2 0 494,-2 2 1,-2 4 539,1-8-450,0 23-810,0 55-674,-8-8 0,-1 3-90,2 7 0,1 3-1574,-4 2 0,0-1 1619,5-7 0,1-2 0,4 7 0,0-15 0</inkml:trace>
  <inkml:trace contextRef="#ctx0" brushRef="#br0" timeOffset="2741">11171 4468 20575,'0'29'449,"0"1"1,0 7 0,0 2-450,0 1 0,0 1-1020,0 8 0,0 0 210,0-8 1,0-2-873,0 0 0,0-2-7762,9 14 9529,2-21 0,0-13 1,-2-17-1</inkml:trace>
  <inkml:trace contextRef="#ctx0" brushRef="#br0" timeOffset="4288">11622 4488 18327,'-11'28'2338,"2"20"-1978,1-5-315,3-9 0,-1-2-45,-14 0 90,9 14-90,11-24-270,29-2-90,12-12 0,-12-7 1,1-2 89,0-2 0,-1-2-540,21-6 451,-11-18 179,-11-1 0,-17-9 270,-2-9 0,-18 15-180,-19-13-540,-14 24-989,18 8 0,-2 0 1619,-3 4 0,2 1 0,3-2 0,-3 2 0</inkml:trace>
  <inkml:trace contextRef="#ctx0" brushRef="#br0" timeOffset="4528">12289 4742 16797,'-9'29'3329,"-11"-8"-3419,-11 25-900,1-13-4946,2 6 5936,8-19 0,9-12 0,3-8 0</inkml:trace>
  <inkml:trace contextRef="#ctx0" brushRef="#br0" timeOffset="4881">12661 4448 17067,'-18'29'3868,"5"10"-3778,-1-15 0,0 2-90,4 3 0,0 1-90,-9 20-360,8-2-449,20-18-900,12-10-450,28-11 630,1-27 1439,0-4 810,-11-17 1259,-20 0-180,-10-9-540,-9 15-629,-18-4-630,-3 18 90,-19 8-990,10-7-1618,10 16-6477,21-6 9085,27 8 0,-13 0 0,11 0 0</inkml:trace>
  <inkml:trace contextRef="#ctx0" brushRef="#br0" timeOffset="5195">13014 4448 21924,'-9'31'630,"-2"6"-630,-9-15 0,9 23-360,3-21-449,25 13-361,14-26-179,19-2 1034,-21-11 1,1-5 314,20-12 90,-11-3 629,-11-15-89,-17 15 179,-2-15 1,-18 24-450,-2-4-270,-17 8-180,6 7-270,-6-7-1349,8 0-5307,9 7 7016,3-7 0,8 9 0,0 0 0</inkml:trace>
  <inkml:trace contextRef="#ctx0" brushRef="#br0" timeOffset="5513">13504 4390 20845,'10'-20'2968,"-1"9"-2788,-9 2-90,0 27 0,-9 12-90,-2 12 0,-8 6 0,8-9-90,11 0-449,20-17-1,19-5 270,11-25-148,0-12 418,-11-11-45,-23 9 0,-3-3 135,-3-26 0,-1 10 0,-26-5-450,-14 24-2698,-19 3 3058,0 10 0,19 9 0,14 0 0</inkml:trace>
  <inkml:trace contextRef="#ctx0" brushRef="#br0" timeOffset="6845">14895 4625 14819,'0'-20'5396,"0"9"-5216,0 11-180,-9 2-90,-2 25 0,-8-14-179,-1 6-631,18-10-179,22 0 539,12 2 540,16 8 180,-17 10 629,-12 1-224,-11-3 0,-7 3 134,-18 22-539,7-22 0,-2-1-90,-19 10-180,3-28-180,26-5-719,22-41 494,6 16 0,7-3-162,-8-2 0,2-3 0,1 0 657,4 0 0,2 0 0,-2 0 30,-1-2 0,-2-1 0,0 2 166,12-4 0,-3 3 388,-11 4 1,-4 2-45,5-5-1,-19 17-89,-9 20 0,-9 12 1607,-2 10-1698,0 15-89,2-14-180,9 16 603,0-17-603,0-3-1,9-17 1,2-2-359,17-9-361,3-9-180,8-11 405,-15 2 1,0-3 224,1-4 0,0 0-61,5-1 0,-1 2 690,12-7 451,-4 14-271,-17 17-269,-9 9-270,6 10 0,-6 3 0,17 6 213,12-17-393,-12-5 0,3-3-45,3-6 0,1-3-379,5 2 0,-1-3 469,-4-5 0,-1-4-41,-3 1 0,-3 0 86,11-7 0,-11-4-90,-17 15 270,-2 0-270,-9 2 1105,-9 18-745,-2 2 5,-8 17-275,-1 3 90,1-10-90,16 6-270,23-17-360,22 1 225,-10-4 1,3-5-46,0-9 0,0-3-135,5 4 1,-2-1 92,-6-11 1,-3-1 491,1 4 0,-3-1 539,3-23 900,-10 8-449,-12 12-91,-8 10-359,0 18-360,-8 2 264,-3 8-534,0 10-1619,2-8-3868,27 8 5577,12-18 0,-6-3 0,2-8 0</inkml:trace>
  <inkml:trace contextRef="#ctx0" brushRef="#br0" timeOffset="7489">16894 4546 23723,'-30'9'450,"1"-7"-630,18 16-269,3-7-181,8 0 180,17-3 180,5 1 180,17 2 180,-8 8 180,-12 1 180,-10 0 90,-9 8-181,0-6-269,-9 23-359,-2-21-1710,-8 5-7852,-1-29 9522,9-2 1,3-7 0,8 9 0</inkml:trace>
  <inkml:trace contextRef="#ctx0" brushRef="#br0" timeOffset="147908">2450 9642 8252,'-20'11'2519,"1"-2"-1979,-1-1-271,0-5-89,1 14-90,-1-6 180,-8 17 180,6 3-405,4-8 0,-1 2 45,4-1 0,0 2 45,-5 2 0,0 2-549,0 3 1,1 2 503,-1 3 0,1 2-90,3 4 0,1 2 90,0 2 0,2 2-484,6-13 0,1 2 1,0 0 393,-1-2 0,0-1 0,1 2 30,1 9 0,2 2 0,0-1-60,-1-4 0,0-1 0,3 1 30,5 1 0,3 2 0,0-2 0,-2-4 0,1-2 0,5-2 0,15 10 0,5-4-430,-3-3 1,5-4 384,8-9 0,5-4 75,-12-6 0,2-1 0,0-1-60,1-4 0,0-1 0,1-1-330,6 4 0,2 0 0,-1-2 360,-5-3 0,0-2 0,-1 2 0,4 4 0,-1 1 0,0-1 0,13-1 0,-1 0 0,-8 3 0,-3 0 201,-8-3 1,-3-2-922,16 2 755,-26 6-2823,4-15 3046,-24 7 0,7-9 0,-9 0 0</inkml:trace>
  <inkml:trace contextRef="#ctx0" brushRef="#br0" timeOffset="148134">3058 11386 9152,'28'31'3598,"-6"6"-2789,6-15-89,-9 6-91,-8 0-179,-2 3-180,-9-1-360,-9 16-899,-10-13-1176,1-9 0,-4 0 2165,-3-8 0,0-2 0,-7 6 0,5-12 0</inkml:trace>
  <inkml:trace contextRef="#ctx0" brushRef="#br0" timeOffset="159142">4508 11916 13829,'-9'19'450,"-2"-8"-450,0-2 90,2-1-90,1-5 0,6 5 0,-7 1 90,9 2-270,0 17 180,-9-15 90,7 13-180,2-6 180,20 2-270,10 15 360,9-15-270,-8 6 360,-3-8-180,-17 8 0,-2-6 89,-18 23-179,-11-12-89,-10 6-451,-9-11-1079,8-17-900,3-19 2519,26-23 0,-5 7 0,16-2 0</inkml:trace>
  <inkml:trace contextRef="#ctx0" brushRef="#br0" timeOffset="159475">4860 11994 14639,'-15'25'359,"0"0"1,-13 14-270,17-10-90,20-10-180,12-8-629,27-2-720,-6-18 809,6-11 630,-9-10 540,-17-1 1349,-5 3-360,-17 17-180,0 20-269,-9 13-541,-2 17-359,0 9 0,11-15-539,29 4-856,-2-28 1,5-8-2204,7-6 0,2-7 3508,6-3 0,-4-3 0,-15 2 0,-4 0 0,11-10 0</inkml:trace>
  <inkml:trace contextRef="#ctx0" brushRef="#br0" timeOffset="159708">5488 11935 14369,'0'20'1439,"0"-1"-2249,8-8-899,12-2 360,11-18 1169,-1 7 360,-2-7 1259,-17 9 1,-2 27-541,-27 14-449,8-11 0,-1 1-316,-8 3 1,-2-1-495,6-6 1,0-4-2699,-13-1 3058,17-7 0,2-23 0,9 8 0</inkml:trace>
  <inkml:trace contextRef="#ctx0" brushRef="#br0" timeOffset="160125">5801 12053 15808,'0'29'389,"0"1"1,0-1 0,0 0-345,4 1 0,1-1-45,-4 5 0,0 0 90,4 0 0,-1 1-45,-4 8 0,0 1-45,0-3 0,0-1 45,1 5 0,-2-3 135,-8 10-900,7-6 630,-15-44-719,14-13 404,-1-17 0,0-9 180,2-7 1,4-3 31,2 3 1,2-2 0,1-2 252,-1-1 0,0 0 0,4-1-584,6 0 1,4 0 0,1 2 733,-5 6 0,0 2 0,4 3 149,4 4 1,2 4 0,0 3 133,0 4 1,0 5 226,22 0-181,-19 43-89,-19 7-270,-4-5 0,-3 2 31,-6 0 1,-3-1 58,-13 21 1012,-12-19-2991,-8-14-1955,8-26 3664,3-36 0,17 25 0,3-23 0</inkml:trace>
  <inkml:trace contextRef="#ctx0" brushRef="#br0" timeOffset="160275">6428 11857 18506,'0'50'1530,"0"-2"-2700,9-9-2788,2-9 3958,0-10 0,-2-11 0,-9-9 0</inkml:trace>
  <inkml:trace contextRef="#ctx0" brushRef="#br0" timeOffset="160399">6526 11641 16258,'0'0'0</inkml:trace>
  <inkml:trace contextRef="#ctx0" brushRef="#br0" timeOffset="160625">6860 11798 17697,'0'20'2159,"0"-10"-2069,0 8 179,0 1 1,0 21-225,0-11 0,0 0-135,-9 24 90,-2-5-449,9-20-721,13-17-1708,37-20-226,-22-4 1,0-4 3103,14-12 0,-4-1 0,-1-5 0,0 0 0</inkml:trace>
  <inkml:trace contextRef="#ctx0" brushRef="#br0" timeOffset="160775">7232 11778 20036,'0'50'1888,"0"-10"-1888,0-12-629,9-17-1260,10-2-3328,12-9 5217,8-9 0,-17 7 0,-5-7 0</inkml:trace>
  <inkml:trace contextRef="#ctx0" brushRef="#br0" timeOffset="160892">7448 11720 19316,'0'-11'-2429,"0"2"-4137,0 9 6566,8 0 0,-6 0 0,7 0 0</inkml:trace>
  <inkml:trace contextRef="#ctx0" brushRef="#br0" timeOffset="161308">7467 11700 21205,'33'42'-18,"0"0"0,-1 0 0,-2-3 0,-1 0 0,-9-8-612,-12 0-179,12-3-540,2-17-1,15-11 1170,-16-20 180,17-10 270,-25-9 630,4-1 179,-17 10-899,0 10 90,0 12-360,0 16-90,0 3-450,0 9-359,17-9 359,5-3 271,17-8 448,-8 0 991,6 0-1,-24 0-269,13 0-360,-24 18-450,7 4-90,0 8-810,10-2-1529,3-17-1798,24-19-1440,-13-23 5667,-9 11 0,-1-1 0,-1-10 0,-4 14 0</inkml:trace>
  <inkml:trace contextRef="#ctx0" brushRef="#br0" timeOffset="161508">8291 11798 20755,'-1'20'-90,"10"-1"-1169,11-8-1080,1-2 720,17-9 1709,-17 0 1799,8 8 630,-19 12-900,-1 11-630,-9 8-899,0 9-540,-9-16-4497,-10 5 4947,-3-26 0,2-2 0,12-9 0</inkml:trace>
  <inkml:trace contextRef="#ctx0" brushRef="#br0" timeOffset="162491">9015 11661 14639,'-19'0'3598,"-1"-9"-3329,18-2-179,22 0 0,30-6-90,-12 11 0,2 1 45,1-5 0,-1 0 0,-4 5 0,-2 0 315,13-4-270,-27 18 0,-11 19-180,-27 4 180,-4 16-360,-8-17-1169,2 6-2789,8-33 4228,27 20 0,-12-30 0,23 14 0</inkml:trace>
  <inkml:trace contextRef="#ctx0" brushRef="#br0" timeOffset="162700">9427 12053 12750,'-31'30'2968,"3"-10"-1979,17-3 541,3-15-91,16 7-900,3-9-449,0 0-899,15-9-5308,-13-10 6117,24-3 0,-23 2 0,3 12 0</inkml:trace>
  <inkml:trace contextRef="#ctx0" brushRef="#br0" timeOffset="164153">10877 11876 15178,'0'-11'1799,"-8"-6"-1079,5 24-90,-14-14-91,6 16-179,-9-9 0,1 0-180,-1 8-180,-8 3 90,6 9-90,-6 8-90,8-15 90,9 13-180,20-15 360,13 0-360,26-2 0,2-18-422,-17 1 1,2-3 601,-1-4 0,1-1-45,4-4 0,1 1 90,-1 7 0,0 2-63,-7 0 1,-3 3 646,19 7-179,-20 17 90,-17 5-91,6 17-89,-14 0 652,5-8-922,-8-12 47,0-10-227,0-9-270,0 0 90,0-17 0,9-5 90,2-26 90,9 7 0,8 1 180,-6 12 0,15 17 90,-7 3-180,9 8 0,9 0 0,-6 8-294,-14-7 1,0 0-877,14 8-719,6-9-359,-9 0 1258,0-9 900,-9-1 1620,-1-19 268,-18 16-628,-3-13-630,10 24-271,-5-16-41,24 16-408,-7-15-1709,18 6-2968,-6-9 4857,-3 1 0,-20 8 0,-10 2 0</inkml:trace>
  <inkml:trace contextRef="#ctx0" brushRef="#br0" timeOffset="164333">11955 11484 21385,'-15'24'599,"0"0"1,3 4 0,4 3-555,2 7 0,3 3-90,3 2 0,0 3-675,1 8 1,-2-2-1170,-3-14 0,0-1 1889,3 2 0,0-4 0,-8-14 0,9-3 0</inkml:trace>
  <inkml:trace contextRef="#ctx0" brushRef="#br0" timeOffset="164475">12289 11857 19856,'-18'39'-2159,"5"-17"-7672,-15-14 9477,17-10 1,2-6 0,9 8 0</inkml:trace>
  <inkml:trace contextRef="#ctx0" brushRef="#br0" timeOffset="164568">12367 11641 12210,'39'-9'-945,"9"7"1,-24-6 0,2 8-1</inkml:trace>
  <inkml:trace contextRef="#ctx0" brushRef="#br0" timeOffset="164786">12955 11524 19946,'-48'-20'2428,"-2"0"-2338,0 9 90,2 11 0,8 20-45,20 2 0,1 4-1038,-1 7 0,1 4 903,3 2 0,2 2 0,-1 7 0,1 0-315,4-12 0,1 0-644,2 3 1,3-2-4888,4 13 5947,11-11 1,0-19-1,-3-11 1</inkml:trace>
  <inkml:trace contextRef="#ctx0" brushRef="#br0" timeOffset="164917">12543 11876 20395,'43'-5'-1093,"-1"-1"1,5-3 0,-2 1 0,-11 7 0,-3 0 0,22-8 0</inkml:trace>
  <inkml:trace contextRef="#ctx0" brushRef="#br0" timeOffset="165267">13229 11759 21295,'-39'0'1169,"0"8"-809,-9 12-315,27-2 0,0 3-45,-3 4 0,0 0 0,-6 17-630,10-14-719,38-19-1170,23-18 1305,-11-4 0,2-2 458,2-1 0,-1-1 891,-7-3 0,-2 1 2113,15-1-89,-11 12-720,-17 25-719,-2-4-540,-9 24-90,0-15-17,17-3-1602,5-10-630,5-14 0,3-7-2757,0-2 1,1-3 4831,5-7 1,-2-2 0,7-6 0,-15 5 0</inkml:trace>
  <inkml:trace contextRef="#ctx0" brushRef="#br0" timeOffset="165402">13680 11720 20755,'0'30'360,"0"7"-450,0-15-720,17 6-1078,5-17-3869,17-2 5757,1-9 0,-19 0 0,-3 0 0</inkml:trace>
  <inkml:trace contextRef="#ctx0" brushRef="#br0" timeOffset="165533">13896 11700 18686,'28'0'180,"2"0"-4947,18 0 4767,-6-9 0,-12 7 0,-12-7 0</inkml:trace>
  <inkml:trace contextRef="#ctx0" brushRef="#br0" timeOffset="165708">14131 11484 20575,'-20'29'2429,"0"19"-2429,1-5-632,12-6 0,3 0-537,-5 15-5,8-21 0,2-3-7821,8 3 9045,19-14 0,-12-17 0,10 0 0</inkml:trace>
  <inkml:trace contextRef="#ctx0" brushRef="#br0" timeOffset="165850">14366 11720 20845,'0'28'1169,"0"0"1,-9-2-1800,7 27-1439,-7-49-3957,27 13 6026,4-17 0,-1 0 0,-3 0 0</inkml:trace>
  <inkml:trace contextRef="#ctx0" brushRef="#br0" timeOffset="165968">14563 11798 20126,'10'28'629,"-1"-15"-3147,8 5-4049,5-18 6567,17 0 0,-17 0 0,-5 0 0</inkml:trace>
  <inkml:trace contextRef="#ctx0" brushRef="#br0" timeOffset="166200">14797 11739 23184,'-20'31'809,"9"14"-1079,-6-38-539,32 17-720,-1-33 359,34 0 721,2-10 449,-9-3 899,-4-6 1,-17 17-720,-10 2-180,-1 9-720,-9 9-1439,9-7-4587,2 7 6746,8-18 0,-8 7 0,-2-7 0</inkml:trace>
  <inkml:trace contextRef="#ctx0" brushRef="#br0" timeOffset="166367">15189 11308 23004,'0'44'659,"0"-1"1,0 10 0,0 1-660,0 1 0,0 1-1170,0-14 0,0 1 1,0-2 44,0 10 1,0-2-3792,0-4 1,0-3 4964,0-10 1,0-5 0,0 4 0,0-14 0</inkml:trace>
  <inkml:trace contextRef="#ctx0" brushRef="#br0" timeOffset="167117">16032 11994 19226,'-18'39'810,"-4"9"-3509,-8-7-6386,2-1 9085,8-12 0,9-17 0,3-3 0</inkml:trace>
  <inkml:trace contextRef="#ctx0" brushRef="#br0" timeOffset="167342">16581 11778 17427,'29'-4'329,"1"0"1,7-1 0,2-1-600,-3-7 1,0-3-631,4 2 1,-2-2-1811,-7-3 1,-3-1 2709,-3 0 0,-2 1 0,-2-3 0,-3 4 0</inkml:trace>
  <inkml:trace contextRef="#ctx0" brushRef="#br0" timeOffset="167492">16894 11426 17247,'-20'37'4318,"1"-5"-4094,12-5 1,3 3-135,-1 3 0,1 1-225,0-2 0,0 0-1969,3 10 1,-1 0 2103,-2-10 0,0-3 0,4 13 0,0-16 0</inkml:trace>
  <inkml:trace contextRef="#ctx0" brushRef="#br0" timeOffset="167642">17090 11896 18776,'39'-31'-990,"-11"13"1,1-1-2924,1 4 1,1 0 3912,5-5 0,-2 1 0,7-3 0,-15 5 0</inkml:trace>
  <inkml:trace contextRef="#ctx0" brushRef="#br0" timeOffset="167778">17384 11661 15808,'-25'14'1889,"0"0"0,0 0 0,2 3-1529,-7 22-271,10 0 1,38-9-899,23-1-496,-4-22 1,5-3-2654,2 1 1,1-2 3857,5-6 1,-2-2 0,6 2 0,-10-5 0</inkml:trace>
  <inkml:trace contextRef="#ctx0" brushRef="#br0" timeOffset="168001">17933 11641 20575,'-9'11'900,"-2"-2"-1,0-1-179,3 12-360,8 19-180,0 3-180,0 6-90,0-18-1080,26-10-1078,7-12-541,-1-17 1,3-8 2788,-3-3 0,-3-1 0,13-14 0,-16 0 0</inkml:trace>
  <inkml:trace contextRef="#ctx0" brushRef="#br0" timeOffset="168325">18325 11190 22284,'0'43'989,"0"-1"1,-4-1 0,-1 1-856,0 12 1,-1-1-135,-4-12 0,1-2 0,3 1 0,1-3-1259,-4 4-630,27-4-899,12-26-1620,20-20 2637,-20 0 1,-1-4 2129,-3-2 1,-2 0 4138,15-5-1350,-10 12-1259,-19 16-900,-1 12-809,-9 19-180,0-6-236,9 4-1923,10-26-3058,21-3-4227,10-25 9444,-20 7 0,-1-2 0,3-10 0,-6 5 0</inkml:trace>
  <inkml:trace contextRef="#ctx0" brushRef="#br0" timeOffset="168418">18874 11641 21565,'0'39'1259,"0"-8"-2968,0-3-5577,8-17 7286,12-2 0,-7-9 0,5 0 0</inkml:trace>
  <inkml:trace contextRef="#ctx0" brushRef="#br0" timeOffset="168525">18893 11661 17787,'0'0'0</inkml:trace>
  <inkml:trace contextRef="#ctx0" brushRef="#br0" timeOffset="169717">19246 11563 20305,'-28'11'3598,"6"-3"-3328,-7-8-90,10 0-90,8 18 0,2 21-180,1-4 0,5 11-629,-5-18-451,8-15-179,17 4 0,5-17 719,9 0 630,-3 0 450,-9 0 269,-8 0-179,-2 0-360,-9 0 180,0 0-270,0 9 0,-9-15-90,7 12-90,-7-15-180,9 9 180,0 0 180,9 0 90,-7 0-180,7 0 0,-9 0-90,0 0 0,9-8 90,-7 6 0,7-16 0,-1 16 0,-6-16 0,7 8 0,-9-1 0,0-7 0,0 16 0,0-7-90,0 9 90,0 0 90,9 0-90,-7 0 0,7 0 0,-9 0 809,0 0-809,9 0 0,-7 0 0,6 0 90,-8 0-90,0 0 0,0 9 0,0-7 90,0 7-90,0-9 90,0 0-90,0 9 180,0-7 0,0 15-180,-8-23 90,5 12-90,-5-6 0,8 2-360,0 7 0,9-18 91,10-1 89,3-10 270,15 0 90,-7 1-1,1 8 271,-3 2 90,-17 27-90,-2 3-270,-9 19-180,0 7-90,-9-14-1170,7-5-1708,2-19 180,28-9 2788,14-9 0,-10 7 0,-5-6 0</inkml:trace>
  <inkml:trace contextRef="#ctx0" brushRef="#br0" timeOffset="169892">19873 11700 21745,'-9'11'989,"-1"6"-899,-1-6-540,2 9-1619,9-1-3867,9-8 5936,2-2 0,0-9 0,-3 0 0</inkml:trace>
  <inkml:trace contextRef="#ctx0" brushRef="#br0" timeOffset="170033">20148 11739 21385,'-9'31'1439,"-2"-3"-1799,-9-17-1619,18-2-4227,13-9 6206,28 0 0,-15 0 0,3 0 0</inkml:trace>
  <inkml:trace contextRef="#ctx0" brushRef="#br0" timeOffset="170193">20442 11700 23274,'0'30'989,"0"-1"-1169,0-18-809,17-3-720,5-8-1080,26-17-2697,-7-14 5486,-11 7 0,-3-2 0,-3-6 0,2 6 0</inkml:trace>
  <inkml:trace contextRef="#ctx0" brushRef="#br0" timeOffset="170342">20834 11210 18866,'0'-11'6566,"-1"63"-6251,-2-20 0,-2 4-499,1 3 1,1 5 0,-1-1 3,-2-3 0,-1 0 0,0-2-1592,-3 8 1,1-1-3145,3-1 1,1-3 4269,-4 9 1,9-19 0,0-14-1</inkml:trace>
  <inkml:trace contextRef="#ctx0" brushRef="#br0" timeOffset="171345">14621 9956 19856,'32'0'269,"1"0"1,6-4 0,3-1-315,11 1 0,3-3-315,-20-1 0,1-3 1,-1 2-811,14-2 1,-2 0-1282,-12-4 0,-3 2 2451,15 2 0,-28 2 0,-12 9 0</inkml:trace>
  <inkml:trace contextRef="#ctx0" brushRef="#br0" timeOffset="171550">15091 9740 19496,'33'-11'299,"0"0"1,1 1 0,4 3-255,14 4 0,2 6 45,-11 4 0,-3 3-327,1-1 0,-6 4 282,-17 9 0,-5 4-45,-1 3 0,-7 1-225,-15 0 0,-6 1-1439,1 0 0,-3-3 1664,-11-7 0,-1-3 0,-3 1 0,7-10 0</inkml:trace>
  <inkml:trace contextRef="#ctx0" brushRef="#br0" timeOffset="173953">16365 9995 16348,'-11'-11'899,"2"2"-629,9 9 180,0 9 179,-8-7-89,-3 16-270,-9-8-180,0 19-90,1-7 180,8 15-180,20-16 90,21-1-180,12-11 0,-14-8 0,1-2-90,12-8 270,-11-11-90,-12-10 90,-18-1 0,0-6-90,-9 33 90,-2-20-90,-9 31-90,1-25-90,8 16 180,2-7-90,9 9 450,0 0-810,0 9-3148,-9-16-3058,7 14 6656,11-16 0,-5 9 0,14 0 0</inkml:trace>
  <inkml:trace contextRef="#ctx0" brushRef="#br0" timeOffset="174178">16835 9936 19856,'0'39'1889,"-8"0"-1620,-3 1-89,-9-19-180,9 6 0,3-25-90,8 6-179,17-25-271,14-13-450,-4 5 1,4 0-2384,4-6 0,0 3 3373,1 6 0,-2 2 0,7-8 0,-15 19 0</inkml:trace>
  <inkml:trace contextRef="#ctx0" brushRef="#br0" timeOffset="174850">17913 9956 18237,'-37'0'3418,"4"0"-3149,1 2 1,-1 4 0,-10 14-225,13-6 0,3 2-45,-3 15 90,10 6-180,38-24-629,14 4 179,0-17 0,4-8-677,-1-4 0,0-5 317,0-5 1,-1-6 539,-2-5 1,-5-3 404,-5-3 0,-5-1 359,-5 1 1,-4 0 494,-3-1 1,-2 2-226,-2 6 1,-2 3 45,1-11 0,0 32-181,0 45-449,-3-8 0,-2 3-90,-1 3 0,1 1 45,-2 7 0,3-1-495,1-10 1,6-3-361,8-2 1,6-4-2250,25 6 1577,-9-22 1,1-5-498,18-11 2114,-18 0 0,-2-2 3643,0-11-630,-3-6-1259,-21 17-899,-8 11-631,0 29-179,0 3 0,0 16-450,26-26-269,16-5 314,-8-14 0,2-6 180,-5-3 0,-1-5 45,-4-2 0,-4-5 180,-3-23 90,-10 10-270,-36 5-630,-5 24-2383,3-2 0,-1-1 3013,-20 5 0,19 0 0,14 0 0</inkml:trace>
  <inkml:trace contextRef="#ctx0" brushRef="#br0" timeOffset="175900">19187 9956 12570,'9'-31'6476,"2"12"-5307,0 10-359,-3 9-270,-8 0-270,0 17-91,0 5-179,0 9 0,0-3 0,0-17-90,0-2-269,0-9-271,9-18-359,28-12 629,-12 5 0,3 0 360,10-1 0,2 1 0,-5 4 0,0 3 405,-5 6 0,-2 5 674,12 7-359,-21 19-361,-10 12 1,-9 8-360,0-9 0,9-10 0,10-11-360,12-9-89,17-18 179,2 5 225,-25-5 0,0-1 135,23 6-90,-27-13 90,-3 24-90,-18-7 0,0 9-2099,0 0 0,0 0 0</inkml:trace>
  <inkml:trace contextRef="#ctx0" brushRef="#br0" timeOffset="176618">19697 9838 17247,'-20'0'2429,"1"0"-1890,8 9 1,2 10-180,9 12-180,1-4 0,-2 2 269,-8 24-359,1-11 0,-3 1 0,-4-7 0,-1 0-527,-3 7 1,-1 1 436,0-5 0,1 0-255,-1-3 0,0-2 300,1-4 0,-1-2-495,-10 12-360,1-21-539,10-19-2609,8-19 4183,2-29 0,9 22 1,0-9-1</inkml:trace>
  <inkml:trace contextRef="#ctx0" brushRef="#br0" timeOffset="177194">20108 9877 16348,'-28'0'3508,"6"0"-2969,-15 9-269,15 2-180,-6 17-90,9-23 90,8 18-630,19-29-179,14 15 179,17-9 450,-8-9 180,-11-2-90,-12-8 0,-8 16-180,-9-12 0,-2 13-809,1-9-1350,18 2 1,32 9 1888,-11 0 0,3 0 630,7 0 0,0 0 1079,-3 0 0,-2 0 90,-3-1 1,-3 2 629,2 8-810,-13 11-629,-17 1-450,0 16-90,9-15-270,2-2-1169,26-11-1080,4-9 990,-11-8 0,-1-2 440,21-12 1359,-25 3 0,-2-1 3597,8-2-1528,-12 5-990,-10 17-719,0 17-540,2 5-270,26 9-3418,-5-3 3653,-3-21 1,-1-3 0,-4 5 0,2-9 0</inkml:trace>
  <inkml:trace contextRef="#ctx0" brushRef="#br0" timeOffset="178533">21892 9818 16618,'-11'29'5396,"-6"-7"-4946,14 6-360,-5-8-90,8-10-180,0-1-359,0-9-1,8-17 0,12-14 405,-2 11 0,3-1 90,4-8 0,0 1 135,1 11 0,-1 2 720,14-14-181,-20 21-179,-10 34-270,-9-2-180,0 24 180,17-9-360,5-18-135,4-10 0,5-4-318,-1-5 1,1-4 227,4-5 1,0-4 224,0 2 0,-3-3 180,-10-7 0,-3-1 180,18-20 360,-26 19 359,-2 12-359,-27 11-270,-4 15 0,-8 3 185,2 2-455,34 6-540,16-17-90,9-5 1,6-3-226,2-3 1,2 0-1037,4 0 0,0 0 1441,-5-5 1,-2 1 584,-7 4 0,-3-2 1484,2-16 540,-12 16-720,-18 2-540,-9 2-449,-11 16 543,-2-7-1083,3 8 0,28-8-629,21 7-1,-2-16 1,3-2-316,8 4 1,1 1-181,0-4 1,0-2 648,0-3 0,-1-1 790,-8 1 1,-4-3 1484,4-13 90,-14 9-629,-17-6-181,0 15-449,0 2-270,-9-7 322,7 22-412,-15-21-180,14 23 0,-5-6-90,16 9-629,21 0-540,21-10 674,-16-4 0,2-3 315,-1-6 1,-1-3 313,-3 2 1,-3-2 135,11-23 540,-19 7 269,-11-6-89,-9 9-1,-9 16-179,-11-3-180,-10 14-360,-1 1-90,3-7-1,17 16-808,20-16-450,30 7 359,-9-11 0,1-5 45,4-5 1,0-4 314,-4-3 1,-3-4 145,-3-4 0,-3-4 574,-5-3 0,-3 0 674,1 3 0,-2 1-90,-6 0 1,-3 1-135,5-10-90,-9 19-271,0 38-269,-9 23-135,4-3 0,-1 3-1034,-4-1 0,0 0-3837,4 4 1,2-1 4704,-1-2 0,1-3 1,4 5-1,0-8 1</inkml:trace>
  <inkml:trace contextRef="#ctx0" brushRef="#br0" timeOffset="179159">25400 9858 13919,'-39'0'6207,"-1"8"-5758,1 12-359,9 2-180,2 6 180,8-17-629,9-2-721,29-9-629,14 0 1169,-3-8 1,1-2 584,0 4 0,-1-1 495,21-12 1169,-20 10-359,-3 18-901,-25 10-179,6 12 0,1-1-809,11-1-2340,28-19-955,-19-4 0,3-3 4014,8-6 0,-2-3 0,6 4 0,-9-6 0</inkml:trace>
  <inkml:trace contextRef="#ctx0" brushRef="#br0" timeOffset="179742">25929 9936 18057,'-19'0'2428,"-1"0"-2338,0-9 0,9 16 0,-6-22-90,15 21 90,-7-14 0,9 8 1439,0 0-1529,0 17 180,-9-13-270,7 31 180,-15-31 0,15 14-180,-7-9 0,18-7-360,10 7-89,12-9-1,8-18 0,0-4 18,-23 0 1,-1-4 386,4-2 0,-1-2 135,-2-4 0,-2-2 90,2-3 0,-1 0 225,0 3 0,-2 2 45,-7 3 0,-1 3-91,4-2 1,-9 12-180,0 53-90,-9 0-135,7 1 0,2 4-501,-5-5 0,1 0-444,6 0 1,5-1-1413,5-3 1,4-3 2491,4-6 0,2-5 0,10 3 0,-6-11 0</inkml:trace>
  <inkml:trace contextRef="#ctx0" brushRef="#br0" timeOffset="180101">26400 9936 18506,'-9'-13'3508,"-11"-2"-3058,-10 23-180,-10 1-90,10 2-270,2 9 360,17-1-540,20-8-450,30-2-359,13-9 494,-14-3 1,1-3-91,-8-2 0,-2-3 90,7-6 1,-4-6 449,-10-4 0,-3-4 180,6-3 0,-4-2 385,-13 1 0,-3 0 244,5 5 1,-3 1 225,-7-10-91,0 20-449,0 27 90,-17 32-360,11-11 0,-1 2-45,-8 0 0,1-1-480,8 4 0,2-2-1094,-5 9-1769,35-10-3898,16-14 7196,-12-16 0,1-2 0,10 1 0,-15 0 0</inkml:trace>
  <inkml:trace contextRef="#ctx0" brushRef="#br0" timeOffset="180483">26909 9897 19046,'0'39'810,"-9"-17"-1530,7 4-1259,-6-24-2068,25 7-541,5-18 2699,26-10 4678,-7-3 44,-16 7 0,-2 2 855,-1 2-1889,-5 2-1169,-17 26-630,0-12 180,0 21-540,9-24-899,10 7-1260,12-9-1169,8-9 90,0-11 2789,1-10 2428,-1-1 3328,-17 3-2788,4 17-990,-24-6-899,7 15-90,-10-7-180,10 9-270,11 0-1079,19 0-91,-10 0 1,1 0-1667,4 0 1,2 0 3105,4-4 0,-2-1 0,6 3 0,-9-7 0</inkml:trace>
  <inkml:trace contextRef="#ctx0" brushRef="#br0" timeOffset="180668">27850 9524 19046,'-25'19'1379,"0"-1"0,-1 6 1,4 3-1290,5 6 0,3 3-611,-1 4 0,2-1 206,2-8 0,2-1-718,3-1 0,2-2-5533,4 4 6612,28-12 1,-13-10 0,11-9 0</inkml:trace>
  <inkml:trace contextRef="#ctx0" brushRef="#br0" timeOffset="181145">28046 9819 20935,'-9'50'2159,"-2"-11"-2069,-8-20-990,8-1-1258,11-16-1800,28-2-1619,5-11 3688,-5-2 0,1-2 3598,12-16 4588,-2 10-2610,-11 3-1708,-17 18-1169,-2 9-630,-9 2-180,0 0-630,0 6-1529,17-15-1439,14 7-1079,10-18 3867,-12 1 1,-1-3 3328,5-11 2608,4 2-2069,-27 12-1799,-1 8-899,-9 0-180,0 17-180,0-4-360,0 7-809,17-12-540,5-8 989,26 0 810,-15 0 720,13-8-271,-33 5-179,13-5-360,-24 8-360,7 0-1169,-1 0-1979,-6 0 3508,16 0 0,-16 0 0,7 0 0</inkml:trace>
  <inkml:trace contextRef="#ctx0" brushRef="#br0" timeOffset="181317">29026 9466 19676,'0'-11'4137,"0"37"-3507,-18 26-761,8-5 0,-2 4-19,3-15 0,-2 0 0,1 1-881,0 2 0,1 1 0,0-1-2297,-1 8 0,0-3 3328,0-3 0,1-6 0,-2-4 0,2-14 0</inkml:trace>
  <inkml:trace contextRef="#ctx0" brushRef="#br0" timeOffset="181841">30065 9760 17337,'0'28'3508,"-1"11"-3508,-7-6-1349,-3 13-4048,-9-25 5397,1-10 0,8-4 0,2-16 0</inkml:trace>
  <inkml:trace contextRef="#ctx0" brushRef="#br0" timeOffset="182192">30143 9583 13199,'9'29'5217,"2"10"-3867,8 2-361,1 7-449,-9-17-360,6-3-90,-15-8-180,16-10-720,1-1-269,3-18 359,24-1 720,-22-10 630,22 0 629,-33 9-449,4 3-630,-17 25-180,0-4 0,9 16-990,10-10-1169,21-8 135,-8-5 1,3-3-1902,4-10 1,3-4 3924,12 1 0,-1-1 0,-24 0 0,-2 0 0,26-7 0</inkml:trace>
  <inkml:trace contextRef="#ctx0" brushRef="#br0" timeOffset="182351">31064 9583 13919,'10'-30'3598,"0"-1"0,1-17-2699,-12 38-179,-36 12-360,16 14 0,-1 5-767,-12 2 0,0 4 452,3 6 0,3 3-45,7 8 0,1 0-360,0-8 1,3-1-676,9 0 1,5-2-4983,12 15 6017,13-18 0,0-10 0,-5-11 0</inkml:trace>
  <inkml:trace contextRef="#ctx0" brushRef="#br0" timeOffset="182500">30888 9760 21025,'33'4'-1859,"1"0"0,5-2 0,1-1-840,4 3 1,1 0 2539,1-3 1,-3-2 0,10 1 0,-18 0 0</inkml:trace>
  <inkml:trace contextRef="#ctx0" brushRef="#br0" timeOffset="182700">31398 9779 16438,'-1'-21'5576,"-8"12"-5126,-10 28-270,-3 3 0,-6 6-360,17 1-360,28-7-179,16-3 539,-4-13 0,1-3 180,20-3 0,-11-9 0,-19-10 0,-12-3-450,-25-15-2428,4 15 2878,-15 2 0,17 12 0,2 8 0</inkml:trace>
  <inkml:trace contextRef="#ctx0" brushRef="#br0" timeOffset="183033">32044 9446 19046,'0'-22'5217,"0"5"-4587,0 17-450,17 0-90,5 0-450,18 0-540,7 0 1,-5 9 179,6 2 540,-27 17 270,-3 2 180,-18 18 270,-18-6-360,5 5-270,-15-7-1349,8-1-8006,1-17 9445,8 13 0,2-31 0,9 13 0</inkml:trace>
  <inkml:trace contextRef="#ctx0" brushRef="#br0" timeOffset="183183">32259 10132 19766,'0'0'0</inkml:trace>
  <inkml:trace contextRef="#ctx0" brushRef="#br0" timeOffset="250744">4331 9426 11850,'11'-21'90,"7"3"0,1 10 90,12 5 90,8-14-180,9 15 0,-19-2 0,1-1 0,4 0 0,2 1 44,2 4 1,2-2 90,3-6 0,1-1-90,4 3 0,2 1-625,-12-1 0,2-1 1,0 0 608,2 1 1,1-1 0,0 1-60,0-1 0,0 0 0,0 1-442,2 2 0,1 0 0,-2 1 442,-6 0 0,-2 0 0,1 1-256,2 1 0,-1 1 1,0 1 330,12-1 0,-2 0-1,1 0 1,0 0-45,0-1 0,0 2 45,0 3 0,0 0-369,-4-3 1,-1 0 278,1 4 0,-2-1-45,-8-3 0,-1-2 660,1 1 0,-2 0-660,17 0 0,-2 9 1010,-18-7-1550,-10 7 282,-3-9-2710,-15 0 3187,7 0 1,-9 0 0,0 0-1</inkml:trace>
  <inkml:trace contextRef="#ctx0" brushRef="#br0" timeOffset="294960">3312 12700 13559,'37'10'-4407,"5"-10"4407,-8 0 0,-1-2 0,2-6 0,0 8 0</inkml:trace>
  <inkml:trace contextRef="#ctx0" brushRef="#br0" timeOffset="295224">3175 13934 13649,'-9'2'-5487,"42"-4"5487,11-17 0,2 8 0,-3 2 0</inkml:trace>
  <inkml:trace contextRef="#ctx0" brushRef="#br0" timeOffset="298675">4508 14013 15808,'17'-20'540,"14"0"-540,-3 10 0,3 1 0,-5-1 0,0 0-225,7 4 0,-1 1-1484,10-3-2249,5 8 3958,-16 0 0,-12 0 0,-10 0 0</inkml:trace>
  <inkml:trace contextRef="#ctx0" brushRef="#br0" timeOffset="298899">4782 13640 15538,'-4'44'419,"-1"-1"1,0 2 0,-1 0-375,-2 3 0,-3 2-135,-3-1 0,-1 0-1394,4-8 1,1-2-2,-1-3 1,2-4 1484,1-2 0,8-12 0,0-18 0</inkml:trace>
  <inkml:trace contextRef="#ctx0" brushRef="#br0" timeOffset="299168">5115 13954 14459,'-19'39'1349,"-1"-9"-1349,0-10 90,18-11-270,22-9-180,13-9 270,-5 5 0,0-3 180,14-21 90,-12 6 270,-12-6-270,-19 8-90,-7 18-180,-12-4-990,-2 14-2967,-6-8 4047,8-8 0,10 5 0,1-5 0</inkml:trace>
  <inkml:trace contextRef="#ctx0" brushRef="#br0" timeOffset="299400">5507 13817 15628,'40'2'0,"8"-4"180,-7-18-360,7 9-270,-18-6-179,-10 15-1170,-12-7-2159,-8 9 3958,0 0 0,0 0 0</inkml:trace>
  <inkml:trace contextRef="#ctx0" brushRef="#br0" timeOffset="299599">5742 13601 16887,'-28'0'3059,"6"9"-3149,-6 19 90,17-1 0,2 5-1258,-1 3 0,1 2 133,3 11 1,1 0-1224,-5-12 0,3-1 2348,10 1 0,0-4 0,-9-2 0,14-12 0</inkml:trace>
  <inkml:trace contextRef="#ctx0" brushRef="#br0" timeOffset="299857">6076 13817 15808,'-35'24'719,"0"-1"1,4-1 0,3-2-720,-11 10-630,19-3-89,29-25 269,22-2 360,10-20 270,7-2 719,-9 3-269,-17 10-90,-5 18-540,-8 10 0,-7 12-1080,16-1-1888,1-10 2968,20-11 0,-15-9 0,3 0 0</inkml:trace>
  <inkml:trace contextRef="#ctx0" brushRef="#br0" timeOffset="300025">6428 13523 20305,'-9'43'480,"-1"1"0,-1 0 0,2 1-480,4-8 0,2 3 0,0-2-1729,1 18 0,4 0-700,6-1 1,4-2 2428,2-6 0,3-6 0,4 0 0,-3-15 0</inkml:trace>
  <inkml:trace contextRef="#ctx0" brushRef="#br0" timeOffset="310516">8094 13856 11221,'0'-31'3058,"0"3"-2878,0 26-90,-8-13 269,-3 39-179,-9-11 0,0 26-90,1-9-90,8-1 90,2-10-90,18-8 0,28-2-719,15-27 269,-9 4 0,2-2 90,-4-4 1,-2-1 32,2-4 0,-3 2 416,-12 7 1,-2 1 360,4-4 540,-19 10-91,-18 18 1,-11 1-1,-19 19-359,6 10-360,-4-15-180,35 11 90,31-33-315,-1 3 0,5-1-585,14-10 1,4-6-451,-1-2 1,0-2-681,0-4 0,-2-2-174,-7-2 1,-4 0 2113,-10 8 0,-4 2 0,5-6 0,-19 12 0</inkml:trace>
  <inkml:trace contextRef="#ctx0" brushRef="#br0" timeOffset="310625">8839 13621 14279,'-4'29'509,"-1"0"1,4 1 0,0-1-1275,-1 2 1,4-3-3824,27 13 4588,3-12 0,-1-21 0,-14-8 0</inkml:trace>
  <inkml:trace contextRef="#ctx0" brushRef="#br0" timeOffset="310808">9231 13248 17787,'-10'55'749,"0"-1"1,0 0 0,1-1-616,3 0 1,1 1-315,-1-4 1,3 0-631,6 0 1,3-2-1733,2-12 1,4-3 2541,2-6 0,2-6 0,6-1 0,-5-11 0</inkml:trace>
  <inkml:trace contextRef="#ctx0" brushRef="#br0" timeOffset="312082">9623 13758 18057,'-28'17'899,"-3"-4"-809,1 24-270,1-24 90,18 5-449,20-18-541,31 0 271,12 0 719,-18 0 0,-1 0 180,17 0 899,-19 9 91,-14 10-271,-17 20-449,-9 3-270,-10-3 0,-12-11-2159,1-17-3778,2-11 5847,17-19 0,2 5 0,9-3 0</inkml:trace>
  <inkml:trace contextRef="#ctx0" brushRef="#br0" timeOffset="312816">10642 13621 17067,'-30'2'2339,"10"4"-1889,11-14-91,9 8-179,9 0-180,11 0 0,19 0 90,11 0 0,0 8-90,-11 12 90,-19 10 0,-11 18-90,-9-6 0,0 6-90,0-18-1619,0-2-4587,0-17 6296,17-2 0,-13-9 0,14 0 0</inkml:trace>
  <inkml:trace contextRef="#ctx0" brushRef="#br0" timeOffset="312983">10975 14209 20036,'-19'13'629,"8"2"-3597,20-24-6863,12-8 9320,10 4 1,-11-7-1,-12 11 1</inkml:trace>
  <inkml:trace contextRef="#ctx0" brushRef="#br0" timeOffset="330849">13464 13601 8972,'-8'11'1709,"-3"-2"-1259,-9-18 539,1-11-539,8 16 0,-16-20-271,14 31-179,-24-16 0,7 9 0,-1 17 0,3-4-89,8 24 89,1-24 0,17 5 0,13-18 0,37-9-45,-18 1 0,1-3 45,4-4 0,0-1 0,-5 1 0,-2 0 449,11-14 91,-19 18 539,-11 11-89,-18 29-361,-11 21-179,6-12 0,-2 2-710,-4 0 1,0 1 259,5 3 0,0-1-114,0-12 1,2-1 68,5 0 0,5-4-765,3-4-1618,20-4-2339,19-18 4767,2-9 0,-10 7 0,-14-7 0</inkml:trace>
  <inkml:trace contextRef="#ctx0" brushRef="#br0" timeOffset="331192">13876 13483 15178,'-18'51'1304,"13"-23"1,-3 0-991,-9 1 1,-3 1-1145,5 8 0,0 2 919,-5 5 1,1 0-179,2-9 1,3-1 88,2 4 0,5-3 353,7 5-803,28-2-719,22-19 360,3-12 764,-19-13 0,-3-7 135,-7-10-90,2-8 89,-44 10 946,-12 11-1035,2 8 0,-3 2-1530,0 4 1,1-1 1529,-20-2 0,22 7 0,19-9 0</inkml:trace>
  <inkml:trace contextRef="#ctx0" brushRef="#br0" timeOffset="331666">15052 13758 14639,'-50'9'2248,"21"-2"1,1 5-2024,7 6 0,1 3-90,-5 4 0,2 0 45,-8 17-90,12 4-1,10-33-89,35 4-629,16-17 134,-9-7 0,4-3-177,2-4 1,0-3 671,-3-2 0,-2-3 41,-8-3 1,-2 2 228,4 1 449,-20 5-179,-16 34-360,-12 5 0,-2 8 525,3 7-1245,36-24-2788,25 5-1588,-1-23 1,5-8 4856,5-1 1,-2-2 0,-15 4 0,-2 0 0,-6-1 0,0 0 0</inkml:trace>
  <inkml:trace contextRef="#ctx0" brushRef="#br0" timeOffset="331833">15698 13444 18237,'-30'46'1124,"15"-21"0,2 2-1124,2 7 0,2 2-135,3 2 0,1 0-1240,0-3 1,2 0-1100,2-4 1,2-1 2549,-1 18 1,0-29 0,0-10-1</inkml:trace>
  <inkml:trace contextRef="#ctx0" brushRef="#br0" timeOffset="332008">15796 13444 20215,'-19'49'390,"-1"0"0,4 5 0,2-1-525,-1-7 0,2-1-675,2 0 1,2-2-990,1-8 0,5-3-8032,21 1 9770,6-7 0,6-26 0,-12 0 1</inkml:trace>
  <inkml:trace contextRef="#ctx0" brushRef="#br0" timeOffset="332249">16071 13699 18686,'-28'41'2339,"-3"5"-2339,1-33-450,10 13-179,20-23 269,20 14 270,2-15 180,6 16 629,-17 1-89,-3 3-180,-8 24-360,-17-14-180,4 7-2789,-24-10 2879,15-27 0,2 5 0,12-16 0</inkml:trace>
  <inkml:trace contextRef="#ctx0" brushRef="#br0" timeOffset="332658">17168 13719 18237,'29'-5'449,"-1"1"1,2-1 0,1-1-360,8-3 0,1-2-225,-1 2 0,0-1-270,-3 0 0,-2 0-1034,-4 1 0,-1-1-4678,10-10 6117,-11 0 0,-17 10 0,-2 1 0</inkml:trace>
  <inkml:trace contextRef="#ctx0" brushRef="#br0" timeOffset="332882">17580 13425 21745,'39'28'0,"1"-6"0,-19 15 90,-3-7-90,-18 18-360,-9 2-2120,-11 0-7351,-10-11 9025,-9-19 1,17-11-1,4-9 1</inkml:trace>
  <inkml:trace contextRef="#ctx0" brushRef="#br0" timeOffset="333424">18717 13542 18686,'-20'-9'3149,"1"-10"-2880,16 6-179,14-5-90,29 18 180,10 0-180,-9 9 90,-4 11 0,-26 19-492,-5-6 1,-3 1 445,-10-2 1,-4 0 0,-2 11 0,-4-1 135,-8-15 0,-1-2-135,5 4 0,1-2 330,-17 4-285,35-11-90,31-12-270,-1-6 0,5-4-225,14-5 1,4-3-856,3 0 1,1-2 1240,-3-3 1,-4 0 0,-16 4-1,-3 2 1,5 0 0</inkml:trace>
  <inkml:trace contextRef="#ctx0" brushRef="#br0" timeOffset="335152">20304 13679 14998,'-19'11'2789,"-10"-2"-2249,8 0-181,-17 2-89,17 26-90,-8-13-180,19 21 270,18-23-360,32-2-135,-11-13 0,3-6-270,3-11 1,-1-6-181,1 2 1,-2-4-246,-1-17 0,-5-7 875,-5 3 0,-3-2 45,-3-8 0,-4 0 224,-6 4 1,-3 1 405,-3 3 0,0 3-360,0-3 449,-9 15-269,-2 43-270,0 14-90,6-4 0,2 4-45,2 4 0,2 0-276,2 0 1,2 0 230,-1-4 0,3-3 179,22 2-1978,1-13-720,9-17 1080,-8 0 1709,-3 0 1169,-8 0 413,-9 9-1042,-3 11-810,-8 19-270,0-6-3148,0 4 3418,18-26 0,-14-3 0,14-8 0</inkml:trace>
  <inkml:trace contextRef="#ctx0" brushRef="#br0" timeOffset="335275">20912 13425 16528,'-9'32'-922,"24"3"0,-19-33 0,22 7 0</inkml:trace>
  <inkml:trace contextRef="#ctx0" brushRef="#br0" timeOffset="335566">21147 13601 17427,'0'48'4497,"-9"-15"-4407,-2 12-90,-8-32 0,8 5-359,2-18-271,9 0-449,18-9 179,4-10 810,1 4 0,2-1 90,-5-4 0,1 1 900,18-3 89,-19 5-269,-12 34-360,-8 5-360,0 17 89,9-8-898,11-12-1710,19-10-1034,-7-20 0,4-4 3553,0 3 0,-1 0 0,-7-4 0,-3 1 0,10-2 0</inkml:trace>
  <inkml:trace contextRef="#ctx0" brushRef="#br0" timeOffset="335649">21735 13542 7173,'0'0'0</inkml:trace>
  <inkml:trace contextRef="#ctx0" brushRef="#br0" timeOffset="336383">21147 13660 21205,'0'28'180,"-9"-6"-180,-2 15-90,-8-15 0,-1-3-450,9-10-89,3 0 269,8-7 90,8 7 180,3-1 90,0-5 0,-2 5 0,-9-8 0,0 9 0,0 2-2519,-9 0-2878,-2-11 5397,0-2 0,3-7 0,8 9 0</inkml:trace>
  <inkml:trace contextRef="#ctx0" brushRef="#br0" timeOffset="336568">21344 13601 20126,'50'0'359,"-3"-9"-988,-8 7-1530,-8-15-4677,-3 6 6836,-8-9 0,-9 9 0,-3 3 0</inkml:trace>
  <inkml:trace contextRef="#ctx0" brushRef="#br0" timeOffset="336749">21559 13366 19766,'-20'19'2518,"9"18"-2473,6-8 0,1 1 45,1 1 0,-2 1-495,-4 12 1,-2-3-676,1-13 1,-2-3-1485,-2 0 1,0-2 2563,3-4 0,2-10 0,9-9 0</inkml:trace>
  <inkml:trace contextRef="#ctx0" brushRef="#br0" timeOffset="336883">21774 13581 20036,'0'46'-2159,"-9"-11"-7672,-1 4 9477,-1-21 1,2-18 0,9 0 0</inkml:trace>
  <inkml:trace contextRef="#ctx0" brushRef="#br0" timeOffset="336991">21774 13581 16078,'43'-10'-870,"-1"-1"1,0 0-1,9-5 1,-11 6-1,-22 10 1</inkml:trace>
  <inkml:trace contextRef="#ctx0" brushRef="#br0" timeOffset="337125">22049 13601 17607,'-9'39'4317,"-2"0"-4227,-9-8-180,9-11-719,20-3-1530,22-15-3327,19 7 5666,-20-13 0,-1-1 0,4 3 0,-7-7 0</inkml:trace>
  <inkml:trace contextRef="#ctx0" brushRef="#br0" timeOffset="337283">22284 13640 14279,'-9'2'1349,"7"5"-1169,11-24 270,21 14-91,-1-9 1,1-2-292,22 1-113,-23 0 0,-1-2-2041,11-5 2086,-17 1 0,-5 8 0,-17 2 0</inkml:trace>
  <inkml:trace contextRef="#ctx0" brushRef="#br0" timeOffset="337458">22558 13307 21745,'-19'39'1754,"13"-7"0,1 2-1799,-5-3 0,2 1-90,6 11 0,2 1-630,-4-9 1,-1 0-676,5-1 1,0-1-7915,0 17 9354,0-11 0,0-19 0,0-11 0</inkml:trace>
  <inkml:trace contextRef="#ctx0" brushRef="#br0" timeOffset="344324">12896 14973 13199,'-10'29'540,"0"1"0,-4-1 0,0 1-451,3 3 1,0 1-135,-4-4 0,2 1-266,7 8 0,1-2-1488,-12 7-1955,14 10 3754,4-41 0,1 5 0,6-18 0</inkml:trace>
  <inkml:trace contextRef="#ctx0" brushRef="#br0" timeOffset="344658">13249 14993 16168,'-20'28'719,"0"11"-809,1-6 90,8 12-539,2-14-1,18-9 0,11-5 1,19-26 494,-14-3 0,0-4 90,1 1 0,-2-3 50,-2-8 0,-5-4 984,3-20-359,-11 8-450,-9 14-270,-18 19-90,-4 9-810,-8 0-1079,1 0-729,36 9-1430,24-7 4138,-1 3 0,1-1 0,12-4 0,-8 0 0</inkml:trace>
  <inkml:trace contextRef="#ctx0" brushRef="#br0" timeOffset="344933">13700 14914 16797,'-5'30'315,"1"-1"0,-7 21-405,-9-11 90,18-10-270,13-19-359,28-1 269,12-9 270,-1-17 270,-11-5 270,-20-9 179,-10 3-359,-18 17-90,-19 3-180,-5-1-360,-15 7-629,18-16-1710,10 16-2968,47-7 5667,25 9 0,-6 0 0,-3 0 0</inkml:trace>
  <inkml:trace contextRef="#ctx0" brushRef="#br0" timeOffset="345533">14190 14895 16438,'-29'30'719,"-1"-10"-719,-1-12-90,12 1 0,1-7-90,16 7 90,-7-9-89,9 0 898,0 0-269,0 17-270,-8 5-90,-3 17-90,-9 9-180,0-15-2159,10 21-4317,-8-38 6656,16 10 0,-7-26 0,9 0 0</inkml:trace>
  <inkml:trace contextRef="#ctx0" brushRef="#br0" timeOffset="346202">14581 14777 15268,'-48'20'1529,"23"-3"1,0 3-1486,-1-1 1,2 3 0,3 11 0,3 1-135,-10 10 180,17 10-90,29-40-539,14 3 269,1-18 0,2-7 135,-8-4 0,-2-4 68,6-3 1,-5-3 245,-5-28 361,-3 2-270,-27 26-180,-19 4-90,-14 18-270,-8 0-90,11 9-989,19 2-990,47 0-179,25-2 2068,-9-8 0,3-2 652,-1-7 0,0-2 922,-5 5 1,-2-3 269,-7-5 0,-3-2 405,2-5-1079,-12 9-451,-19 3 1,1 16-270,-17 12 0,4 2-90,-7 6 90,12-8 0,34-10-360,15-1 270,-11-12 1,1-3-189,4 2 0,-2-2 368,-7-8 0,-2-1 89,15-6 91,-19-8-90,-12 18 0,-25 11-180,-5 2 0,-17 7 376,0-9-646,8-9-1079,12 16-1889,27-5-4408,32 9 7646,-10-6 0,1-1 0,12-4 0,-8 0 0</inkml:trace>
  <inkml:trace contextRef="#ctx0" brushRef="#br0" timeOffset="346466">15444 14797 19586,'-9'28'540,"-2"-15"-540,0 22 89,3-22 1,8 6-90,17-10 0,5-18 0,17-10 90,-8-12 0,-12-17-90,-10 7 0,-18 2-719,-19 11-2519,-5 17-6207,-6 2 9445,11 9 0,17 0 0,2 0 0</inkml:trace>
  <inkml:trace contextRef="#ctx0" brushRef="#br0" timeOffset="348316">17012 14855 14459,'-20'-8'3598,"9"5"-3239,20-14-179,30 6-135,-5 2 0,2-1 0,4 0 0,1 0-45,-2 0 0,0 0-180,0 1 0,-2-1-405,-10 0 1,-2 0-586,9 0 1,-2 1-2518,0-2 3687,5-7 0,-26 16 0,-2-7 0</inkml:trace>
  <inkml:trace contextRef="#ctx0" brushRef="#br0" timeOffset="348549">17325 14561 17427,'46'-11'450,"7"3"-495,-15 10 0,2 5 45,-4 1 0,-2 3 0,-3 2 0,-4 5 90,-5 4 0,-4 4-90,1 15-45,-13-13 0,-3 1-1484,-3 21-3688,-9-9 5217,-2-13 0,0-19 0,2-9 0</inkml:trace>
  <inkml:trace contextRef="#ctx0" brushRef="#br0" timeOffset="348983">18736 14738 16797,'-19'-9'3059,"8"24"-2969,-6-28 0,14 28 89,3-14 1,3 9-90,5 10-90,-8 8 90,0 11-90,-9 3 0,-10-3-90,-3-11 90,2-8 0,12-9 0,34-2-719,16-9-1,-9 0 1,3 0-1755,7-4 0,1-1 2372,2 0 0,-2-1 0,10-5 0,-10 2 0</inkml:trace>
  <inkml:trace contextRef="#ctx0" brushRef="#br0" timeOffset="350192">18717 14738 10681,'0'-20'2518,"0"9"-1618,0-6-360,0 15 179,0-7-179,0 9 180,0-9-541,-9 7-89,-2 2 0,-8 2-90,-1 7 0,-8-9 90,6 0-90,-6 0 0,8 0-90,0-9 0,10 7 0,1-7 180,9 9 0,0 0-90,17 0 0,-4 0 0,16 0 0,-10 0 0,1 0 0,0 0 0,8 0 180,-15 9 90,13 2 0,-24 9 90,7 8-90,-9-6-91,0 15 1,0-16-90,0 25-90,-9-13-539,-2 6-1980,-17-2-4857,6-15 7376,-15 6 0,24-17 0,-5-2 0</inkml:trace>
  <inkml:trace contextRef="#ctx0" brushRef="#br0" timeOffset="364558">25498 11582 7623,'0'31'3688,"0"-3"-3149,0-8 361,0-1-361,0 1 1,0 0-180,0-10-180,0 8 0,0-16 0,0 7 179,0-9-179,0 9 90,0-7-90,0 6 90,0-8 0,0 9-90,0-7 89,0 24 1,-9-21 0,7 30 90,-15-14-270,6 10 180,0 15 0,-7-5-136,13-8 1,0 1-45,-5 0 0,0 2-701,0 11 0,0 2 671,1-14 0,-1 1 0,1 2-30,1 6 0,2 2 0,-2 1 60,-4 4 0,-1 2 0,1 0-600,6-12 1,1 1-1,0 0 1,-1 0 509,-2 4 0,-2 0 0,0 1 0,1 0 67,1 1 1,1 1-1,-1 0 1,1 1-46,-1 2 1,1 2-1,-1 0 1,0 1-423,1-9 0,-1 1 0,0 0 0,1 1 0,0-1 436,2 2 0,1 0 0,0 0 0,0 0 0,0 1 0,-2 4 0,0 1 0,0 0 0,1-1 0,-1 1-295,2-3 1,-1-1 0,2 0 0,-1 1 0,1 1 288,0-5 0,2 2 0,-1 1 0,1-1 0,-1 0 0,0-1-12,-1 6 0,-1-1 0,0-1 0,1 1 0,-1 0-115,2-7 1,1 1-1,-1-1 1,1 1 0,-1-1-1,0-1 115,-2 5 0,0-2 0,0 0 0,0 0 0,0-1 90,0-2 0,0-1 0,0 0 0,0 0 0,0-1-86,0 6 1,-1-1-1,0 0 1,0-1-1,0-5 1,0-1-1,0-1 1,0 0 243,-1 9 0,-1-1 0,1-2-266,-4 9 0,0-3 45,0-7 0,0-5 1661,0 9-1706,1-4 2603,9-33-2603,0 13 917,0-24-917,0 7 1365,0-9-1365,9 0 190,-7 0-190,15 0 0,3 0 0,2 0 0,15-9 0,2-2 0,11-8 0,-13 13 0,2 1 0,1-4 0,1 1 0,-5 3 0,3 2 0,1 0-787,5-3 1,0-1 0,3 0 808,-6 2 1,1 0-1,2 0 0,1 0-22,-3 2 0,1-1 0,2 0 0,-1 0 0,2 0 0,3-1 0,1-1 0,0 0 0,1 0 0,1 1-435,-5 0 0,0 2 0,1-1 0,1 1 0,-1-1 0,1 1 375,0-1 0,1 1 0,0-1 0,0 1 0,0 0 0,0 0-80,1 1 1,0 0 0,1 1 0,-1 0 0,0 0 0,1 0 154,-2-1 0,-1 0 0,1 1 0,0-1 0,-1 1 0,1 0-220,1 0 0,0 1 0,0 0 0,0 0 0,0 0 0,0-1 399,0-2 1,0 0 0,-1 0 0,1-1 0,1 1 0,0 1-100,-4 1 1,1 1 0,-1-1-1,2 1 1,-1 1 0,1-2-1,0 1-70,3-1 1,0 0 0,0-1 0,1 0-1,0 1 1,0 0 0,2 0-15,-5 1 0,1 1 0,1 0 1,0 0-1,0 0 0,1 1 1,-1-1-1,1 1-11,-5 0 0,0-1 0,0 1 0,0 0 0,1 1 0,0-1 0,-1 0 0,1 1 0,-1 0 10,0-1 0,1 1 0,0 0 0,-1 0 0,1 1 0,-1-1 0,0 1 0,0 0 0,0 0-70,4 1 0,-1 1 0,1-1 0,-1 2 0,0-1 0,-1 0 0,0 1 0,-1-1 60,3 1 0,-1-1 0,0 1 0,0 0 0,-2 0 0,-1 1 0,0 0 138,0 1 1,-1 1 0,-1 0 0,0 0-1,-3 0 1,0 0-139,9 2 0,-1 1 0,-3 0 0,-3-1 30,2 1 0,-4 0 0,-4 0 105,-4 2 0,-5-2 672,5-2-1346,-28-2 743,-9-9-5421,-9-9 5965,-2-19 1,0 13 0,2-11 0</inkml:trace>
  <inkml:trace contextRef="#ctx0" brushRef="#br0" timeOffset="365888">26537 12425 7533,'-9'-19'3688,"-2"8"-2879,-9-7-269,1 16 0,-1-7-1,-8 9-224,5 15 0,-2 5-45,-5 4 0,-1 4-31,0 6 1,-2 6 0,1 2-349,8-6 0,1 3 0,1 2 1,0 0 175,-2 2 0,0 2 1,2 0-1,2 2-635,3 5 1,1 3-1,3-1 1,1-1 589,-1-7 1,0 0-1,4-2 1,7 1-1,7-3 1,7 1-1,4-2 1,1-2-588,6 7 0,4-3 0,8-6 542,4-11 1,8-5-1,3-3 1,0-2-312,-9-3 1,2-2 0,1-1 0,1-2 0,-1-2 225,3-2 0,1-3 0,0-1 0,0-2 0,-1-1-72,-1-2 0,0-1 0,0-2 1,-1-1-1,-2-2-125,7-5 1,-2-2 0,-2-3 0,-3-3 236,-4-1 1,-4-4-1,-1-2 1,-5-1 22,-2-2 0,-4-3 0,-3-1 0,-3-1 135,-2-4 0,-4-1 0,-3-1 0,-3 0 112,-2-1 0,-4-1 1,-3 0-1,-3 0-22,-1-1 0,-3 1 0,-3 0 0,-3 2-90,-5-2 0,-4 2 0,-2 1 0,-3 3-90,1 5 0,-1 2 0,-3 3 0,-1 2-23,-4 1 1,-3 2-1,-1 3 1,1 4 156,-8 1 0,0 5 1,0 5-1035,0 3 1,1 4-1,2 7 900,8 7 0,2 5 0,4-2 0,0-2 0,5 1 0,11 6 0,-1 1 0</inkml:trace>
  <inkml:trace contextRef="#ctx0" brushRef="#br0" timeOffset="366412">28457 13033 11041,'-39'-15'1259,"0"1"0,-4 7 1,-1 1-901,-1-4 1,0 3-90,0 12 0,1 7-45,-2 4 0,5 7-1087,12 10 1,6 4 951,-4 6 0,8 3-45,20 8 0,14-1-45,0-18 0,5-2 0,4-1-646,8 3 0,5-2 0,5-3 556,-4-7 0,4-3 0,1-1 0,-1-2-113,-2-2 1,0-2 0,1-2 0,0 0-46,2-2 1,1 0 0,0-3-1,-1-2-292,8-3 1,-2-3-1,-1-6 362,-3-3 1,-2-5 0,-3-4-3,-3-3 0,-4-4 0,-5-4 210,-6-10 0,-6-6 0,-4 0-189,-2 1 1,-3-1 0,-7-2 405,-7 6 1,-5-1-1,-4-1 1,-3 3-159,-4 2 1,-3 2 0,-3 1 0,-3 2-113,-5-1 1,-5 2 0,-2 3-1,-3 3-450,-2 5 1,-3 4 0,-1 3 0,0 5 472,1 4 0,-2 4 0,1 3 0,6 1 0,4-1 0,4 2 0,3 3 0,-8 8 0,1 0 0</inkml:trace>
  <inkml:trace contextRef="#ctx0" brushRef="#br0" timeOffset="366937">27360 14189 11940,'-34'-15'929,"0"-1"1,0 4 0,-2 5-391,-7 8 1,-1 7-225,-1 4 0,1 6-46,-2 8 1,3 7-1101,5 4 0,6 4 921,4-2 0,8 3-45,13 6 0,12 0-1,18-10 1,11-4-315,-4-9 0,5-2 1,3-4-1,11-5 0,4-5 0,2-1 22,-14-2 1,1-1 0,1-1 0,-2-2 7,13-4 0,0-5 0,-3-1 120,-2-3 0,-3-1 1,-4-5 29,3-9 0,-9-9 135,-6-10 0,-15-5 0,-22 4 0,-12 0 44,0 12 1,-5 1 0,-3 2-150,-7-1 0,-3 3 1,-3 3-151,-2 6 0,-2 3 0,1 2-600,-9-6 1,4 5-855,11 7 0,7 9 1814,10 17 0,14-12 0,15 12 0</inkml:trace>
  <inkml:trace contextRef="#ctx0" brushRef="#br0" timeOffset="367287">28653 14385 12120,'-39'-28'3418,"-9"15"-2608,7-5-406,12 16 1,1 4 315,-13 16-451,11-6 1,3 6-135,9 13 0,4 6-817,-7-3 0,5 3 682,14 11 0,10 0 90,8-6 0,8-3-180,1-11 0,6-1 0,2-4-501,5-3 0,3-4 1,0-2 440,-1-1 0,0-3 0,0-4 120,-1-6 0,0-3 0,-2-3 101,6-6 0,-6-7-116,-4-11 0,-7-7 45,-7-6 0,-10-3-360,-9-4 0,-9-1-560,-2 12 1,-5-1-1,-5 4-1089,-4 6 0,-6 3 1,-2 1 2008,-9-2 0,-3 2 0,3 4 0,2 5 0,2 4 0,3 4 0,0 0 0</inkml:trace>
  <inkml:trace contextRef="#ctx0" brushRef="#br0" timeOffset="367937">26713 14914 12120,'-28'11'3688,"-3"6"-2968,-8 20-586,23-8 1,2 3 0,-3 7 0,5 3-135,7 6 0,8 0-780,11-2 0,9-3 690,13-5 0,9-4-210,-5-9 0,4-2 1,1-6-31,0-6 0,2-5 0,0-1-278,2 1 0,1-2 0,-3-5 578,-8-5 0,-1-4 0,-4-2 120,9-10 0,-8-7-391,-10-4 1,-13-3 345,-19-4 0,-12 1-45,-12-1 0,-8 2-480,3 10 0,-5 2 1,-2 2 479,-6 1 0,-3 3 0,5 2 0,1-4 0,5 4 0,6 10 0,0-1 0</inkml:trace>
  <inkml:trace contextRef="#ctx0" brushRef="#br0" timeOffset="368787">28124 15267 14279,'-39'-20'4407,"-9"1"-3957,7 8-270,7 11 0,2 9-45,9 11 0,3 7-90,-6 3 0,4 4 0,6 16 0,12 4-45,17-7 0,9-2-1184,10-3 0,8-4 1034,-3-12 0,4-4 0,1-4-90,0-8 0,2-4 1,-1-1 59,0 3 0,0-1 0,-3-4-17,7-9 0,-3-6 197,-2 0 0,-7-6 90,-17-9 0,-6-5-135,0 2 0,-7-1 90,-13-8 0,-10 2-581,-8 5 0,-7 3 266,2 5 0,-3 1 1,-1 2-481,-2 3 1,0 2-1,0 0-1439,0 2 0,0 2 1,4-1 2188,1-2 0,3 2 0,-8 2 0,29 2 0</inkml:trace>
  <inkml:trace contextRef="#ctx0" brushRef="#br0" timeOffset="369370">29888 14228 15178,'-29'0'1379,"-1"0"0,0-2 1,1 4-1200,3 9 0,2 4-90,-15 18 0,22-6 0,6 5-90,10 2 0,9-1-90,8-1 0,7-3-608,10 3 0,6-5 473,8-5 1,4-5-46,-2-4 0,0-6 180,-3-5 0,-3-4 45,-6-5 0,-4-6 224,-6-8 1,-6-6-135,-10 3 0,-3-4-45,-1-14 0,-5-1-323,-8 11 0,-6 1 323,-8-12 0,-8 1-90,-5 10 0,-6 3-180,8 8 0,-3 1 0,1 2-1304,-8-2 0,2 1-1574,8 4 0,3 2 3148,-9-7 0,26 9 0,3 3 0</inkml:trace>
  <inkml:trace contextRef="#ctx0" brushRef="#br0" timeOffset="369713">30378 13523 13829,'-39'-40'2383,"16"24"1,-2 2-2114,-4 3 0,-1 2-180,-4 2 0,-2 6-45,-3 11 0,0 6-90,-2-2 0,3 4-343,10 14 0,4 4 163,1-6 0,9 1-315,25 4 0,13-3-539,9-8 0,6-6 539,-1-6 0,3-3 1,0-2 359,2-1 0,0-3 0,0-3 180,0-5 0,0-5 0,-3-1-102,8-7 0,-4-6 776,-3-7 1,-6-7-360,-17-5 0,-6-1-46,0 3 1,-7 1-315,-18-4 1,-9 1 44,-1 2 0,-6 3-870,0 16 1,-5 2-1,-1 1 870,-2 2 0,0 0 0,2 4 0,1 1 0,3 4 0,-22-1 0</inkml:trace>
  <inkml:trace contextRef="#ctx0" brushRef="#br0" timeOffset="372570">29712 11524 11850,'0'0'0</inkml:trace>
  <inkml:trace contextRef="#ctx0" brushRef="#br0" timeOffset="372737">29712 11524 13649,'0'0'0</inkml:trace>
  <inkml:trace contextRef="#ctx0" brushRef="#br0" timeOffset="373412">29868 11524 16168,'-10'0'2608,"18"0"-4856,-3 0-5668,12 0 7916,-17 0 0,0 0 0,0 0 0</inkml:trace>
  <inkml:trace contextRef="#ctx0" brushRef="#br0" timeOffset="375979">29006 13189 15538,'-19'-17'2699,"8"13"-2160,2-14-269,9 18-9175,0 0 8905,9 0 0,-7 0 0,7 0 0</inkml:trace>
  <inkml:trace contextRef="#ctx0" brushRef="#br0" timeOffset="376262">28986 13366 13379,'0'0'0</inkml:trace>
  <inkml:trace contextRef="#ctx0" brushRef="#br0" timeOffset="379712">28830 12837 13649,'11'39'1349,"-3"0"-989,-8 9-90,0 2-225,0-21 0,0 1-90,0 4 0,0-1 135,0-2 0,0-1-514,1 4 1,-2 0 468,-2 0 0,-2-1-192,0-2 0,-1-1 192,-7 1 0,-3-3-619,-14 11-236,-9-10-899,-1-10-3238,1-8 4947,0 7 0,17-16 0,5 6 0</inkml:trace>
  <inkml:trace contextRef="#ctx0" brushRef="#br0" timeOffset="380295">29045 13033 9152,'-19'8'3418,"-1"-14"-2878,9 38 269,-6-16-179,-3 32-271,-2-9-179,4-16 0,-1 2-90,8 3 0,1 3 45,-5-2 0,1 3-135,4 6 0,1 0 45,-2-8 0,2 1-276,3 2 1,1 1 230,0-4 0,2-1 0,3 21-180,8-11-450,12-10-809,19-18-1529,3-3 764,-10-14 0,1-5 2204,-6-4 0,-2-1 0,17-8 0,-16-2 0</inkml:trace>
  <inkml:trace contextRef="#ctx0" brushRef="#br0" timeOffset="380812">29065 13190 9242,'28'-3'2698,"3"14"-2518,8 28-1085,-8 3 950,-20-10 0,-3 1-315,1 19-540,-11-10 1,-5 1 809,-7-6 0,0-2 0,-2 17 0,-10-17 0</inkml:trace>
  <inkml:trace contextRef="#ctx0" brushRef="#br0" timeOffset="389533">3273 16992 13110,'37'0'629,"5"-9"-629,-6 4 0,4-1 45,-5-3 0,2-2-765,10 2 1,2-1-3210,-8 0 0,-2 0 3929,-2 4 0,-4 1 0,6-3 0,-22 8 0</inkml:trace>
  <inkml:trace contextRef="#ctx0" brushRef="#br0" timeOffset="389969">4488 16933 16078,'11'28'1259,"-2"11"-1259,-9 11 0,0 1 0,0-12-270,17-20-809,5-27-90,17-23 764,-14 4 0,-2-5 360,-6 2 0,-1-1 225,3 1 0,-1 2 1079,1-12 180,-8 21-719,-2 36-450,-9 25-225,3-12 0,3 1 45,13 19-450,21-22-2069,10-37 765,-16-7 0,-1-7-1125,-1-13 1,-3-6 2669,-2-4 1,-4 0-1,-7 13 1,-3 3 0,-5-14-1</inkml:trace>
  <inkml:trace contextRef="#ctx0" brushRef="#br0" timeOffset="390225">5096 16521 16348,'0'46'1394,"0"-17"0,0 3-1259,0 11 0,0 3-90,0 3 0,0 0-733,0-3 1,0-2 237,-5-12 1,1-3-609,2 8-1730,2-29-1602,11-25 1421,17-14 3104,-13 6 0,1 0 2204,23-7 1169,-9 5-1709,-10 36-554,-3 19-1245,-15 5-629,25 6-2879,-6-19 3508,27-11 0,-24-9 0,2 0 0</inkml:trace>
  <inkml:trace contextRef="#ctx0" brushRef="#br0" timeOffset="390491">5605 16874 16258,'-17'22'1439,"4"-5"-1349,-16-17-180,10 9 90,-1-7-270,9 16-270,3-8-539,8 1-90,8-2-181,12-18-89,2 7-270,6-7 1349,-8 9 1,-1 0-541,-8 0 181,7 0-631,-8 0 1350,10 0 0,-9 0 0,-2 0 0</inkml:trace>
  <inkml:trace contextRef="#ctx0" brushRef="#br0" timeOffset="390609">5625 16894 17427,'52'-10'-594,"0"1"0,1-1 1,-1-1-1,-1-1 1,-8-4-2196,-10-7 1,-5-4 2686,3-3 0,-3 1 0,2-3 0,-13 5 1</inkml:trace>
  <inkml:trace contextRef="#ctx0" brushRef="#br0" timeOffset="390766">5958 16502 18147,'-6'28'1019,"1"0"0,-4 2 1,1 1-975,6 12 0,2 1-135,-5 1 0,1 0-630,3 0 1,2-1-1980,-1-4 1,0-2 2698,0-7 0,0-3 0,0 3 0,0-14 0</inkml:trace>
  <inkml:trace contextRef="#ctx0" brushRef="#br0" timeOffset="391516">6859 16894 15268,'-25'25'659,"0"0"1,5 0 0,1-2-660,-9-2 0,26-3-1169,22-18 89,3-11 1,4-4 449,7 0 1,1-3 674,1-11 0,-2-1 449,-4 8 1,-1 3 629,-4 3 1,-2 4 764,7 3-540,-10 26-629,-12 14-361,1 10-359,2-2 90,9-10-719,-1-18-1170,10-11-1349,-8-29 1798,8-3 1080,-10-8 1620,-8 12 719,-2 17-720,-9 11-989,0 11-271,8 9 1,3-1-90,18-8-269,10-2-541,11-9 270,-21 0 1,1 0-91,-1 0 0,1 0-130,0-3 0,-1-3 491,21-13 179,-11-12 809,-11-8 1170,-17 0 0,-2 8-720,-18 20-359,-2 22-180,-18 28-451,8 3-134,8-14 0,6 0-225,25 5-998,14-5-2060,4-19 0,5-9 3238,0-12 0,-2-2 0,16 7 0,-12-19 0</inkml:trace>
  <inkml:trace contextRef="#ctx0" brushRef="#br0" timeOffset="391891">9486 16619 19226,'-20'0'2878,"1"9"-2338,-1 19-450,0 22-90,6-12 0,0 3-90,3-1 0,0 0-540,-3 5 1,0-3-1170,3-14 0,2-3 1799,-2 20 0,3-34 0,8-2 0</inkml:trace>
  <inkml:trace contextRef="#ctx0" brushRef="#br0" timeOffset="392186">9682 16717 21205,'-15'31'239,"-1"-1"1,2 4 0,0-2-240,-6 9-225,17-12 1,4-1-496,10 4-449,28-3-90,12-21 809,-1-16 131,-25-4 0,-2-5 543,-6-6 1,-4-4 225,-2-3 0,-2-1 89,-2-3 1,-6 1 314,-18-9-764,-5 5-180,-17 26-1079,8 20-3778,3 4 4947,35 15 0,-12-17 0,23-2 0</inkml:trace>
  <inkml:trace contextRef="#ctx0" brushRef="#br0" timeOffset="392450">10074 16678 19586,'-14'24'1034,"-1"0"1,-6 17-1080,9-13 0,4 1-45,8 12-90,37-10-180,7-14 180,-11-18 0,1-6-189,-8-6 0,-2-3 369,2-3 0,-4-3 25,-9-7 0,-4-1 65,8-20 0,-34 2-90,-14 18-180,-19 10-855,20 14 1,1 3-6972,-12 12 8006,4-16 0,26 14 0,3-16 0</inkml:trace>
  <inkml:trace contextRef="#ctx0" brushRef="#br0" timeOffset="392841">11603 16717 13559,'0'-19'4857,"-9"-1"-3867,-2 0-1,-18 10 1,-1 10-271,-9 19-359,0 12-360,23-7 0,1 0-90,-13 0-989,17 2-810,20-26-270,21 0 1440,20 0 898,-8 0 1530,-14 17-179,-19 14-991,-11 0 1,-5 5-742,-10 4 1,-3 1 336,-1 4 0,-2-1-135,-6-4 0,-1-2-545,6-6 0,0-5-714,-6-5-3058,19-16-4858,31-51 9175,4 10 0,2 0 0,-8 11 0,-1 0 0,1-2 0,-1 0 0</inkml:trace>
  <inkml:trace contextRef="#ctx0" brushRef="#br0" timeOffset="393341">11603 16737 22644,'43'21'18,"0"0"0,-1 0 0,-2-4 0,-2 0 0,-9-5-198,-10-4-270,-8 1 91,-2-7-361,0 7-629,1-9-900,1-17 90,16-5 1889,-14-17 675,1 14 0,0 2 1394,-3-10-540,6 5-449,-15 19-271,7 18-89,-9 19-90,9 5-270,10 15 0,12-18-135,-4-18 0,3-4-495,22-8-94,-14-7 0,0-6 229,-11-5 0,-2-3 90,5-3 1,-3-2 314,-10-3 0,-4-1 719,7-11-89,-11 4 719,-9 26-539,-9 37-1,-2 17-629,1-13 0,0 1-135,4 3 0,1-2 45,6 0-81,27 5-1628,13-26-765,-7-12 1,0-6 2342,-2-7 0,-3-3 1,12-7-1,-15-2 1</inkml:trace>
  <inkml:trace contextRef="#ctx0" brushRef="#br0" timeOffset="393733">12857 16600 21115,'0'37'2159,"-18"-5"-2069,5 8-180,-6-3-360,1-16-450,16 8 181,11-18 359,4-3 270,15 1 180,-8-7 540,-1 16 89,-8 1-89,-2 3-270,-9 15-180,0-7 0,0 10-90,0-1 89,0-9-89,0-1 90,0-10 90,0 1 90,0-9 0,0 15-270,-9-30 0,7 36-90,-15-36-900,6 30-1978,-9-24-6953,1 7 9118,-1-9 0,9 0 0,2 0 0</inkml:trace>
  <inkml:trace contextRef="#ctx0" brushRef="#br0" timeOffset="400080">14405 16913 13469,'18'-11'3238,"12"3"-2878,20 8-315,-17 0 0,2 0 45,-1 0 0,2 0-90,3 0 0,0 0-225,-4 0 0,0 0-765,-1 0 1,-1 0-4407,17 0 5396,-2 0 0,-26 0 0,-5 0 0</inkml:trace>
  <inkml:trace contextRef="#ctx0" brushRef="#br0" timeOffset="400287">14875 16796 16078,'20'-13'360,"0"15"-270,-9 28-450,-3 9-495,-10-10 1,-5-1-4903,-12 7 5757,-3 11 0,2-36 0,12-1 0</inkml:trace>
  <inkml:trace contextRef="#ctx0" brushRef="#br0" timeOffset="402705">15895 16678 15808,'0'48'1169,"0"2"-1124,0-21 0,0 1-45,0-1 0,0 1 0,0-1 0,0 0 0,0 22-719,0-12-451,0-20-539,8-10-1529,3-18-1079,9-19 4317,-9-13 0,-3 8 0,-8 7 0</inkml:trace>
  <inkml:trace contextRef="#ctx0" brushRef="#br0" timeOffset="402995">15914 16678 17157,'45'7'-306,"0"1"0,0-1 0,-5 1 1,-1-1-1,-6-5-324,14-19 271,-16-5 359,-12-17 359,-1 0 721,-16 8-1,7 12-269,-9 27-361,0 32-404,-1-11 0,2 2-90,3 8 0,0 1-225,-4 0 1,2-2-946,11-6 1,1-3-4543,-1 19 5757,15-28 0,-17-12 0,-2-8 0</inkml:trace>
  <inkml:trace contextRef="#ctx0" brushRef="#br0" timeOffset="403321">16639 16521 18956,'38'11'180,"12"-2"-450,-20-12 0,1-3-405,3 2 1,-1-3-2294,17-12-3958,-11-1 6926,-19 9 0,-11 2 0,-9 9 0</inkml:trace>
  <inkml:trace contextRef="#ctx0" brushRef="#br0" timeOffset="403596">16816 16345 14639,'0'-22'4497,"0"5"-2968,0 17-1079,0 35-180,0 8-225,0-5 0,0 2-45,0 4 0,0 0-467,0-4 0,0 0 377,-2 5 0,4-3-573,5-10 1,3-3-193,3 1 1,5-3-1890,5-10 1,4-4 2728,7-1 0,0-4 1,0 1-1,1-9 0</inkml:trace>
  <inkml:trace contextRef="#ctx0" brushRef="#br0" timeOffset="403970">17698 17050 17427,'-11'37'2159,"-7"5"-2699,7 8-3238,-8-2 3778,-1-26 0,9-5 0,3-17 0</inkml:trace>
  <inkml:trace contextRef="#ctx0" brushRef="#br0" timeOffset="404412">18129 16365 19406,'0'28'929,"0"0"1,0 6-1,0 2-794,-4 3 0,-1 2-752,1 8 0,-3-2 662,-3-15 0,1-1 62,3 3 1,1-2-468,-4-2-495,9-10-1124,18-20-720,12-20 1934,-1 9 1,1 0 656,-4-3 1,0 0 332,3 6 0,-1 5 2242,2 12-938,-10 13-450,-12 26-179,-25 2-540,-5-9-315,0-16 0,-4-4-384,-15-8-2089,2 4-6117,10-43 8545,19-7 0,1 1 0,9 6 0</inkml:trace>
  <inkml:trace contextRef="#ctx0" brushRef="#br0" timeOffset="404554">18580 16737 19676,'0'39'629,"0"-8"-5756,0-3 5127,0-9 0,0-8 0,0-2 0</inkml:trace>
  <inkml:trace contextRef="#ctx0" brushRef="#br0" timeOffset="404680">18658 16560 11490,'0'0'0</inkml:trace>
  <inkml:trace contextRef="#ctx0" brushRef="#br0" timeOffset="405254">17756 16835 14459,'0'19'4317,"1"10"-3327,-2 1-271,1 1-359,0-3-180,0-8 0,0-9-720,0-3-359,9-43-630,2 1 44,-1 1 1,0-2-945,-1 5 1,1 1 2428,5 3 0,-1 2 0,-1-6 0,4 12 0</inkml:trace>
  <inkml:trace contextRef="#ctx0" brushRef="#br0" timeOffset="405422">18011 16717 15178,'0'20'1170,"0"-1"-1260,0 10-990,0-7-3507,0 15 4587,-8-24 0,5 4 0,-5-17 0</inkml:trace>
  <inkml:trace contextRef="#ctx0" brushRef="#br0" timeOffset="405588">18011 16717 17337,'0'0'0</inkml:trace>
  <inkml:trace contextRef="#ctx0" brushRef="#br0" timeOffset="406154">18658 16698 15988,'-9'2'3148,"7"4"-2518,-7-14 179,9 16-269,0 21-360,-8-5-90,6 21-90,-7-23 0,9 15-450,0-24-270,17 5 181,-4-27 359,7-2 180,-11-17 0,-9-11 540,0-3-181,-9 3-449,-2 19 0,-17 3-899,6 6-3239,2 0 4228,12 2 0,8 9 0,0 0 0</inkml:trace>
  <inkml:trace contextRef="#ctx0" brushRef="#br0" timeOffset="406487">18972 16580 19406,'11'28'1259,"-12"-6"-1169,-9 15-180,-10-24 0,9 13-809,2-15-271,18 0 181,2-2 809,9-9 270,-1 0 360,-8 9 359,-2 10-179,-9 12-540,-9 8-90,-2-9-990,-8-1-2428,-1-27 3418,9 4 0,2-14 0,9 8 0</inkml:trace>
  <inkml:trace contextRef="#ctx0" brushRef="#br0" timeOffset="407129">19187 16717 21835,'0'29'0,"0"-16"-630,0 4-539,9-17-181,2 0 361,17-17 899,3 4 540,-1-7 989,-2 11-90,-17 9-359,-2 9-1,-9 11-539,0 10-450,0 1-90,0-3-630,0-17-989,9-3-630,10-25 1,12-5 1708,8-17 1260,0 0 1259,-8 17-90,-3 5-630,-17 17-359,-2 17-631,-9-4-89,0 15-629,8-17-900,12-2 269,10-18 541,10-10 629,-1-12 719,-17 10 361,4 3 89,-24 18-809,7 9-360,-9 2-270,8 0-1349,3-3-1260,18-8 1260,-8-8 1529,8-3 2249,-10-9 450,-8 9-990,-2 2-630,-9 18-719,0 11-270,0 2-810,0-3-2338,8-10-4947,21-18 8095,4-19 0,-3 13 0,-13-12 0</inkml:trace>
  <inkml:trace contextRef="#ctx0" brushRef="#br0" timeOffset="407289">20167 16267 22194,'-4'33'1079,"-1"1"1,1 1-1,-3 0-1034,-2 4 0,-1 0-785,4 0 1,1 0-161,0-3 1,1-2-1268,4-3 0,0-3 2167,0 11 0,0-19 0,0-12 0</inkml:trace>
  <inkml:trace contextRef="#ctx0" brushRef="#br0" timeOffset="407662">20344 16384 20575,'19'-11'1709,"18"-6"-1709,5 6-436,-13 5 0,1 1 346,20-4 222,-3 9-42,-16 9 813,-12 11 87,-10 19-675,-7-11 0,-4 3-181,-5-1 1,-3 1-90,0 3 0,-2-1-45,-3-2 0,-1-3-90,-12 13-100,8-12-710,10-12-422,10-15 513,19 7 539,12-9 180,-1 0 90,-1 0-1079,-19 0-8752,-1 0 8825,-9 0 1,0 0 0,0 0 0</inkml:trace>
  <inkml:trace contextRef="#ctx0" brushRef="#br0" timeOffset="408496">20696 16992 23993,'-19'8'450,"-1"-14"-1529,9 12-1800,3-14-6952,8 8 8820,0 0 1,0 0 0</inkml:trace>
  <inkml:trace contextRef="#ctx0" brushRef="#br0" timeOffset="409612">17443 16913 15718,'-11'37'2429,"-6"-4"-2339,6 15-360,-9-18-1889,0-1-3868,1-18 6027,8 15 0,2-22 0,9 13 0</inkml:trace>
  <inkml:trace contextRef="#ctx0" brushRef="#br0" timeOffset="410463">17756 16854 19586,'0'20'540,"1"8"-451,-2 12-89,1 1 0,0-2 90,0-2 0,0-15-90,0-2 0,0-3-90,0-15-89,0 7 179,0-9-180,0 0 90,0-9 180,0-2-180,0 0 90,0-15-90,0 13-90,0-24 180,0 7-90,0-10-90,0 10-809,0-7-1080,0 15-2699,0-15 4768,0 15 0,0 3 0,0 10 0</inkml:trace>
  <inkml:trace contextRef="#ctx0" brushRef="#br0" timeOffset="411237">17835 16796 15988,'-11'-42'2069,"11"14"-1799,11 11-181,0 6-89,6-18 0,-15 8 90,7 1 0,0 3 180,-7 14-90,7-5 0,-9 8 90,0 0-270,8 8 0,-5-5 270,5 5-180,-8-8 90,9 0-180,-7 0 0,7 9 179,-9-7-179,9 7 0,-7-9 0,7 0 0,-1 0 90,-6 0-90,7 0 90,-9 9 0,0-7 0,0 6 0,0-8-90,0 0 0,0 18 0,-9-22-90,7 19-270,-7-15-89,1-7-541,6 22-1079,-16-21-1169,16 15-3508,-7 8 6746,1-21 0,5 19 0,-5-24 0</inkml:trace>
  <inkml:trace contextRef="#ctx0" brushRef="#br0" timeOffset="411465">17815 16756 14099,'-11'9'2968,"3"11"-2698,8 10-270,0 18-809,0-6-945,0-14 0,0 0 1754,0 14 0,0-12 0,0-13 0</inkml:trace>
  <inkml:trace contextRef="#ctx0" brushRef="#br0" timeOffset="439437">3489 17972 11850,'-11'-11'3148,"2"2"-2428,9 9-270,0-9 0,17 7-450,23-15 0,-11 15 0,3 2 44,7-9 1,0 0-45,-4 3 0,0 1 45,-1 0 0,-1-1-135,17-2 180,-10 8-180,-12 0-2428,-17 0 2518,-3 0 0,-8 0 0,0 0 0</inkml:trace>
  <inkml:trace contextRef="#ctx0" brushRef="#br0" timeOffset="443921">4939 17736 15178,'-9'11'1529,"-11"-2"-1259,-1-9-270,-8 9 0,10-7 0,-1 7-270,9-1 181,-6-14-451,15 12-719,2-14 179,19 8 271,12 0 449,8 0 450,0 17 90,-17-4 359,-4 33 361,-19-14-360,1 16-361,0 0 1,-8-15-539,-3-5-2340,0-19 2699,2-9 0,9 0 0,0 0 0</inkml:trace>
  <inkml:trace contextRef="#ctx0" brushRef="#br0" timeOffset="444465">5311 17854 11760,'0'20'2879,"0"8"-2250,0-6-89,0 15-180,0 2 0,0 11-181,1-16 1,-2-1 0,-7 20-135,7-16 0,-1 0 45,-15 6-90,15 5 0,-7-28 0,9-3-90,-9-23 0,7-14 45,-2-7 0,-1-5 0,5-11 0,0-3 0,0-8 0,0-1-512,3 0 1,3 1 511,3 8 0,2 3-15,-2 11 1,4 5 149,24-1 90,-7 19-90,1 27 90,-3 3 180,-17 19 1008,-3-1-1278,-8 0-46,-8 0-224,-12-8-1799,-10-12-2788,-1-10 4767,3-18 0,17 7 0,2-7 0</inkml:trace>
  <inkml:trace contextRef="#ctx0" brushRef="#br0" timeOffset="444905">5703 17834 15088,'11'-11'2069,"-11"3"-2069,-11-1 180,0 16-180,-6-23-90,15 23 90,-7-7 0,9 2-90,9 7 90,10-9-90,12 0 0,-1-9 90,-1 7 0,-18-7 90,6 9-360,-6 9-989,9-7-90,-10 16-270,8-16-270,-16 6-450,15-8 2249,-14 0 630,5-8 1709,-8-3 269,9-9-719,11-8-989,28 6-1108,-19 8 1,3 0 297,6-1 0,2 2-45,0 2 0,-1 0-1305,-4-3 1,-1-1-5936,16-4 7285,-13-1 0,-26 9 0,-2 3 0</inkml:trace>
  <inkml:trace contextRef="#ctx0" brushRef="#br0" timeOffset="445073">6173 17423 18416,'-19'48'1034,"16"-20"1,4 3-990,-1 11 0,2 3-90,3 0 0,1 1-1322,3 4 0,-1-2-252,-7-7 0,1-4-5121,15 14 6740,-6-23 0,0-19 0,-3-9 0</inkml:trace>
  <inkml:trace contextRef="#ctx0" brushRef="#br0" timeOffset="445188">6370 17736 16618,'21'37'1169,"6"5"-5217,-25 8 4048,24-20 0,-22-12 0,14-18 0</inkml:trace>
  <inkml:trace contextRef="#ctx0" brushRef="#br0" timeOffset="445304">6408 17756 14549,'0'0'0</inkml:trace>
  <inkml:trace contextRef="#ctx0" brushRef="#br0" timeOffset="445554">6879 17756 17067,'-41'0'-719,"4"0"89,17 0 810,9 9 989,3 10 1,8 3-721,0 6 181,0-8-270,0-9-360,8-2-270,3-18-2339,18-2-2967,-8-9 5576,8 1 0,-18 8 0,-3 2 0</inkml:trace>
  <inkml:trace contextRef="#ctx0" brushRef="#br0" timeOffset="445788">7036 17423 21025,'11'17'1979,"6"22"-1934,-11-9 0,-1 1-90,5 8 0,0 1-450,-4-1 0,-1 0-1394,0 5 1,-2-1 1888,-2-1 0,-2-3 0,1 13 0,0-17 0</inkml:trace>
  <inkml:trace contextRef="#ctx0" brushRef="#br0" timeOffset="446271">8114 17972 18057,'11'19'629,"6"10"-2518,-6 1-3058,9-8 4947,-1-5 0,-8-17 0,-2 0 0</inkml:trace>
  <inkml:trace contextRef="#ctx0" brushRef="#br0" timeOffset="446612">8388 17776 13110,'6'29'2278,"-1"0"1,0 1 0,-1-1-1920,-4 21-359,9-2 0,-7-17-359,15-12-901,-6-19-89,17-37 809,3-6 285,-16 9 0,0 0 705,14-7 809,-10 13-269,1 36-720,0 23-270,-1 19-90,-6-24 0,2-2-1709,16 6-6746,17-12 8545,-7-36 0,-10 14 0,-14-13 0</inkml:trace>
  <inkml:trace contextRef="#ctx0" brushRef="#br0" timeOffset="446804">9074 17423 20845,'-30'8'540,"1"21"-360,10 21-180,9-8 0,0 3 0,0 0 0,1 1-1004,-2 4 1,2-2 373,3-3 1,1-2-1890,0-12 0,1-1 2668,13 17 0,-7-27 0,7-11 0</inkml:trace>
  <inkml:trace contextRef="#ctx0" brushRef="#br0" timeOffset="446946">8917 17874 19406,'33'-10'-1405,"0"0"1,3 0 0,0 0-1,-8 5 1,-2 0 0,18-4-1</inkml:trace>
  <inkml:trace contextRef="#ctx0" brushRef="#br0" timeOffset="447271">9388 17697 19586,'-20'20'899,"1"8"-899,-1-6 0,0 6-90,9 0 90,12-6-359,18-2-451,3-11 0,6-18 721,-8-11 89,-1-1 0,-8-8 719,7 18-89,-7 3-270,8 8-181,10 17 1,-8-4-180,-1 24 180,-3-15-180,-15-3 90,16-10-1079,-7-9-2699,17-17 3688,3-5 0,-9 0 0,-5 5 0</inkml:trace>
  <inkml:trace contextRef="#ctx0" brushRef="#br0" timeOffset="447905">9898 17795 15268,'10'0'900,"8"0"989,-16 0-720,15 9 90,-15 2-629,7 26-450,-9-5-180,0 16-180,9-17-90,-7-12-1079,16-10-540,1-26 540,3-5 1124,-4-1 0,1-2 225,11-8 1619,1 5 180,-11 19-720,-12 27-539,-8 4-360,0 17-180,0-9-90,0-1-540,9-19-1708,11-1-1350,1-35 1709,16 2 1349,-21 1 1,-1-2 2068,24-14 2249,-8 17-1260,-12 5-1528,-1 26-810,-16 1-90,15 10-720,3 0-899,10-10-360,18-1 1394,-19-11 1,1-5-541,0-2 1,1-1 481,3-1 0,0 0 3701,16-8 270,-20 10-1349,-13 9-1259,-17 0-450,0 0-270,0 8 0,-8-14 207,5 30-297,-14-28-360,15 30-90,-7-7-1169,0-6-1889,7 5 3598,-6-18 0,8 0 0,0 0 0</inkml:trace>
  <inkml:trace contextRef="#ctx0" brushRef="#br0" timeOffset="448046">10858 17736 19586,'28'-8'2249,"3"-3"-2789,17-9-2968,-7 1 3508,-16 4 0,-2 1 0,-1 1 0,-5-4 0</inkml:trace>
  <inkml:trace contextRef="#ctx0" brushRef="#br0" timeOffset="448221">11034 17442 21025,'-20'31'3328,"10"23"-3058,1-10-270,8-7 0,2 2-540,-1-8 1,0-1-1081,1 9 1,-2-2-8212,-8 16 8915,7-14 1,-7-22 0,9-17 0</inkml:trace>
  <inkml:trace contextRef="#ctx0" brushRef="#br0" timeOffset="448346">11073 17854 20755,'11'20'-1844,"7"-10"0,-16-1 0,7-9 0</inkml:trace>
  <inkml:trace contextRef="#ctx0" brushRef="#br0" timeOffset="448464">11112 17874 7083,'41'-26'0,"-1"1"0,0-1 0,-8 6 0,0 0 0,0-1 0</inkml:trace>
  <inkml:trace contextRef="#ctx0" brushRef="#br0" timeOffset="448938">11485 17736 21565,'-9'42'719,"-2"-14"-629,0 7-90,-6-29-360,15 21-179,-7-27-541,18 0-629,2 0 90,8-18 990,1-12 898,-9-3 2070,-2-4-990,-10 17-1169,1 10 0,0 1-90,9 9 0,11 0-90,10 0 0,10 0 0,-1 9 630,-9 1 359,-10 19-179,-12 1-451,-8 9-89,0-8-809,0-12-991,0-19-718,0-28 449,9-13 1529,11-9 900,2 2 1438,-3 26-449,-1 13-449,-16 29-810,6 10-360,1 18-270,-7-15-1709,16 4-6027,1-26 8006,3-11 0,-2-2 0,-11-7 0</inkml:trace>
  <inkml:trace contextRef="#ctx0" brushRef="#br0" timeOffset="449229">12191 17462 19136,'39'0'2699,"0"0"-2610,9 9-89,-7 2-89,-2 8 178,-10 1 1,-18-1 450,-3 18 180,-8 13-540,-8-20 0,-1 1-136,3 3 1,-1 0-45,-7-4 0,-1-1-359,-4 12-1530,8-13-7016,28-19 8905,7-9 0,7 0 0,-14 0 0</inkml:trace>
  <inkml:trace contextRef="#ctx0" brushRef="#br0" timeOffset="449371">12504 18128 21924,'-20'11'-1349,"9"-2"-5757,12-9 7106,1 0 0,6 0 0,-8 0 0</inkml:trace>
  <inkml:trace contextRef="#ctx0" brushRef="#br0" timeOffset="449946">8232 17560 17877,'-9'-2'-2699,"-2"-13"2699,0 21 0,2-15 0,9 9 0</inkml:trace>
  <inkml:trace contextRef="#ctx0" brushRef="#br0" timeOffset="451729">22754 1548 10141,'-9'50'1709,"5"-22"0,-3 0-1214,-2 2 0,-1-1-136,-1 5 1,2 2-1287,2 11 0,3 2 1107,4 0 0,1 2-31,-1-10 1,0 2 0,2-1-60,0 1 0,2-1 0,-2 2-502,-1 4 0,-1 0 0,-1 2 442,1 1 0,0 2 0,0-1 60,1-10 0,-1 0 0,0 0 0,-1 0-45,0 0 0,-1 0 0,-1 0 0,1 0-15,-1 13 0,0 1 0,-2-2 59,-4-3 1,-1-2 0,0-1-129,3-4 1,0-1 0,0-1 38,0 0 0,1 0 0,-1-2 0,-2 7 0,1-3-45,2-3 0,1-3 0,-2-9 0,3-2 45,13 13 90,21-10-45,-3-18 0,5-4-45,14-2 0,4-4-190,-12-1 0,2-1 0,2-1 220,8 1 0,3 0 0,1 0-30,-11 0 0,1 0 0,0 0 0,1 0 0,4 0 0,0 0 0,0 0 0,0 0 22,1 0 1,-1 0-1,1 0 1,0 0-1,1 0 1,0 0-1,0 0 1,0 0 22,-1 2 0,-1 0 0,0 1 0,-1-1-23,0 1 0,-2-1 1,1 1-1,-1 0 23,-1 0 0,0-1 0,-1 1 0,-1 0 105,10 2 0,-1 2 0,0-2 47,-5-1 1,-1-1 0,-2 1-63,8 6 0,-4 0 0,-8-5 0,-4 1 45,3 11 1382,-20-15-1472,-10 16 2075,-9-16-2075,0 7 985,0-9-6742,0 0 5667,0-9 0,0 7 0,0-7 0</inkml:trace>
  <inkml:trace contextRef="#ctx0" brushRef="#br0" timeOffset="452854">22852 1469 13919,'46'-19'944,"-13"9"1,4 0-945,-1 3 0,4 1 0,2 0-1409,8-1 1,3 0-1,1 1 1409,-11 1 0,1 0 0,1 0 0,1 0-344,4 2 0,2 0 0,-1 1 0,1 0 344,0-1 0,-1 1 0,1-1 0,0 2 22,1 0 1,1 1 0,0 0-1,1 1-40,-11 0 0,1 1 0,0-1 0,0 2 0,0-1 18,10 0 0,-1 0 0,0 1 0,1 0 22,-1 2 1,0 0 0,0 0-1,-1 0-52,-4 0 1,-2 0 0,0-1 0,-3 2 29,5 0 0,-2 0 0,-3 1 25,7 2 1,-7 2-26,-5 8 1578,-22 1-1578,-17 8 2327,0 3-2237,0 17 180,0 2 564,0-17 1,0 1-566,1 5 1,-2 1-90,-2 4 0,-2 1-90,-1-1 0,1 1-476,-1 3 0,1 0 475,-1 1 1,3 0-45,6 1 0,3 0-15,-3-12 0,0 2 0,2-2 15,4 12 0,1 0 90,0 3 0,0 1-135,0-1 0,0 0 45,-4-3 0,-1 0 0,0 4 0,-2-1-45,-2-3 0,-2-2 45,1-3 0,0-1-90,1 9 0,-2-1 135,-7-10 0,-1-1-415,3 7 1,-1-1 413,-8-11 1,1-2-45,8 5 0,1-2 315,-12 16-421,16-20 0,0-1 61,-8 1 564,9 4-744,0-26 53,0-3-4910,0-8 5207,0-17 0,0 13 0,0-14 0</inkml:trace>
  <inkml:trace contextRef="#ctx0" brushRef="#br0" timeOffset="454580">23675 1861 11760,'-44'24'1319,"1"0"1,3-3-1,-1 0-1229,-3 3 0,1 0-614,7-5 1,3 1 433,7 0 0,2-1 516,-13 3-875,26 13 352,2-22-173,35 24 90,-2-16 180,4-3 0,1 2 90,-7-2 0,-3 3 134,-2 2 1,-3 4 135,-3 5 0,-5 3-121,-4 4 1,-4 1 29,-5-5 1,-3 2-180,0 6 0,-2-2-90,-3-13 0,-1-3 0,1-1 0,2 0-90,2 4 0,11-8 0,29 8 90,12-6-90,-12-4 0,1 1 180,-4-5 0,-2 2 0,15 23 450,-11 1-270,-17-1-90,-2-9 419,-9 7-419,9-24-180,19 5-270,22-18 180,-12-1 0,3 2 45,3 3 0,1 0-153,-4-3 1,-1 1 197,-5 5 0,-3 3 450,7 10-270,-19 1 0,-12 8-90,1-1 0,11-15 89,19 13-224,-11-23 1,3-4-241,-1 6 0,1-1 240,7-3 0,0-2 181,-7 1 1,-1 0-137,0 0 0,-1 0 90,10 0-90,-11 0 0,-8-9 0,8-1 494,11-10-629,-14 7 1,0-2-46,5-4 0,-1-2 82,-3 1 1,-2-1 142,-2-3 0,-5 0-45,3-15 90,-11 8-90,-18 3 90,-2 0-180,-9-3 0,1-8-180,-1-9 181,9 7 178,20-7 1,4 9 90,16 8 0,-19 3 391,-1 17-481,-9 11-90,-17-7-90,3 5-90,-14-35-179,17 5 269,6 4 0,2-1 90,3-21-90,0 0 180,-9 28 90,-28-2 0,-7 31-366,6-11 1,0-1 185,-14 5-89,4 0-1,20-17 0,25-5 90,14-26-90,20 7 135,-11 16 0,-1 2 135,12-17-180,-3 10 550,-17 2-550,-3 8-90,-8 9 90,9-6 0,2 6 0,9-18 0,-1-1 179,1-9-179,-9 8 270,-3 12-90,-25 1-90,-14 7 0,-19 0 0,0 3 90,2 8-90,9 0-90,9-9-90,1-2 90,10-8-90,-1-1 180,1-8-90,-1 6-90,0 2 90,-8 12 0,-2 8 45,2-2 0,-1 4-45,-23 15 45,14-11 0,-1 1-45,9 7 0,-1 0 45,-7-3 0,0-2-45,12 1 0,0 0 0,-3-5 0,1 0-270,-2 4-1709,2-18-5487,17 7 7466,2 2 0,9 3 0,0 5 0</inkml:trace>
  <inkml:trace contextRef="#ctx0" brushRef="#br0" timeOffset="456505">23303 3077 13559,'-20'10'990,"1"-1"-631,-10-9-89,-1 0-90,-9 0-180,8 0-90,3-9 0,17 7 0,2-6 0,9 8 90,0 0 0,18 0-90,-5 8 180,15 3 180,-17 9 180,-2 8 0,-9 3-270,0 8-180,-9 0 0,-2-17 180,0-5-90,11-17-270,20 0 180,10 0 0,10 0 90,-10 0-90,-10 0 179,-12 0-89,-8 18 180,0-14-180,0 22-90,0-15 90,9 0-90,11-2 0,10-9 0,18 0 0,-6 8 0,6-6 90,-18 25-90,-11-14 0,-1 15 90,-16-8 90,24-10-270,-4-1 90,17-9 0,0 0 0,1 0 0,-1 0 180,-9 0-90,-10 0 90,-11 0-180,-9 0 0,8 9 270,-6-7-270,25 7 90,-6-9-180,19 0 180,-1-9 89,-9 7-179,-10-7 90,-11 9-90,-10 0 90,1 9 0,-8-16-90,6 14 0,-16-25 0,16 16 0,-15-15 0,6 6 0,-18-17 0,-10 6 0,-11 2-156,21 11 0,-1 1 156,-20-3-194,2-9 104,18 1 0,1-10 0,19 8 90,1 1 180,9 3 218,0 14-398,0-5 108,0 8-18,0 8-90,-9-5 0,-2-3 0,0-3 0,3-5 90,8 8-90,0 0 0,0 8 180,-9-14-360,7 12 270,-16-14 0,7 8-90,-8 0 0,-1-9 0,1 7-90,-1-16 180,9 7-180,2 1 90,1-16 0,-3 30 0,-17-28 90,-3 30-180,-8-14 90,8 8-1529,3-9-5937,17-2 7466,3-17 0,8 15 0,0-5 0</inkml:trace>
  <inkml:trace contextRef="#ctx0" brushRef="#br0" timeOffset="461922">23362 3331 14099,'30'0'180,"-10"-8"-360,-11 5-2429,-9-5 2609,0 8 0,0 0 0,0 0 0</inkml:trace>
  <inkml:trace contextRef="#ctx0" brushRef="#br0" timeOffset="462221">23656 3371 14279,'28'10'-1754,"-6"-10"0,-2-2 0,-12-6 0</inkml:trace>
  <inkml:trace contextRef="#ctx0" brushRef="#br0" timeOffset="463273">23381 3233 5824,'22'0'0,"-4"0"0</inkml:trace>
  <inkml:trace contextRef="#ctx0" brushRef="#br0" timeOffset="463496">23656 3312 11221,'11'11'2698,"-3"-3"-2878,-8-8-510,0 0 1,0 0-1</inkml:trace>
  <inkml:trace contextRef="#ctx0" brushRef="#br0" timeOffset="483146">23244 2214 6004,'-11'-11'0,"2"3"0</inkml:trace>
  <inkml:trace contextRef="#ctx0" brushRef="#br0" timeOffset="490412">23793 3331 6813,'39'10'90,"1"-1"0,-1 1 0,0 0 0,0 0 0,1 0-90,-1 0 0,0-1 0,0 3-789,-2 2 1,-1 2 0,0-1 818,0-4 0,0-1 0,-1 2-30,14 12 0,0 0 0,-5-7 0,1-4-165,3-1 1,0-4-556,-8-3 1,0-1 788,5-4 1,-3 0 0,2 0 0,-9 0 0</inkml:trace>
  <inkml:trace contextRef="#ctx0" brushRef="#br0" timeOffset="493025">23695 1999 6363,'-29'-9'450,"8"7"0,-8-16-270,10 16 90,-1-15-91,9 23-89,-6-12 270,6 14 180,-9-8-540,1 0 360,-1 0 0,1 0-271,-1-8 1,9 14 180,-6-21 0,15 30-90,-16-21 0,7 14 270,-8 1-91,-1 2 91,0 9-90,1-1-180,-1 9-90,1 3 90,-1 8-90,0 9 90,1 2-135,9-21 0,0 1-269,0-1 1,1 1 223,-1-1 0,0 1 90,0-1 0,1 0-90,3 5 0,1 0 0,-13 18-45,16-15 0,2 0 135,-9 15-45,9-14 0,0 1-45,0-8 0,0-1-45,4-1 0,1 0-48,0 1 1,1-3 182,14 14-180,-1 7 180,1-8-180,-1-10 270,1 7-180,8-15-90,-6 15 180,15-15-90,-15 15 0,6-16 0,-8 8 706,-1-10-616,10-8 195,1 7-105,9-16-180,9 7 0,3-9-90,-1 0 135,-21 4 0,-2 0-45,6-2 0,21 7 180,-30-9-180,22 9 90,-16-7-180,10 7 180,-1-9-90,0 0 180,-9 0-90,-1 8 0,-1-5 0,-6 5-1,15 1-89,-7-7 0,10 7 0,-1-9 0,-9 0 90,7 0-90,-6 0 0,8 0 90,-9 0 0,-1 0-90,-1 0 0,3 0 0,-1 0 0,7-9 0,-6-2 0,-1-8 90,-2 8-90,-17-7 0,7 8 0,-8-1 0,10-7 0,-9-1 0,6-3 0,-14-15 0,5 6 0,1-8 0,-7 9 0,7-7 0,-9 6-90,0 1 90,9-7 0,-7 6-90,15 1-90,-15-7 1,7 6 89,-9-8 0,0 0 0,0 0-90,0-9 180,0 6-164,0 14 0,0 0 164,0-22 180,0-1-180,0 23 0,0 0 0,0-14 0,0-5 89,0 7-89,0 1 0,0 0 0,0 8 0,-9-6 0,-2 7 0,-8-18 0,8 15 0,1 2 0,3-1 0,4-3 329,-5-13-239,-1 11 90,7 16-91,-7 1-178,0-6 89,7 22 89,-7-14-178,1 9 268,5 7-269,-14-24 270,15 30-180,-16-27 180,8 12 0,-1-2-90,-7-14 180,7 17-90,-8-10 180,-1 9-180,1-6 89,-10 14 1,-1-14 0,-1 15 0,-6-7-270,7 9 360,-9 0-360,-1 9 90,1 2 0,0 8 0,0 1-90,-9 0 0,6-1 0,14-9 0,0 0 90,-22 9-372,0 1 282,2-9-56,9 6 56,-1-15 0,-8 7-89,7 0-91,-7-7 90,9 15-1260,-9-6-3327,15 9 4677,-12 0 0,32-10 0,-5-1 0</inkml:trace>
  <inkml:trace contextRef="#ctx0" brushRef="#br0" timeOffset="509876">22989 3116 9062,'0'0'0</inkml:trace>
  <inkml:trace contextRef="#ctx0" brushRef="#br0" timeOffset="510092">23048 2920 10231,'11'0'-480,"-2"0"0,-9 0 1</inkml:trace>
  <inkml:trace contextRef="#ctx0" brushRef="#br0" timeOffset="510309">23107 3194 7713,'0'0'0</inkml:trace>
  <inkml:trace contextRef="#ctx0" brushRef="#br0" timeOffset="510610">23107 3194 10051,'0'0'0</inkml:trace>
  <inkml:trace contextRef="#ctx0" brushRef="#br0" timeOffset="510784">22989 2959 10501,'0'0'0</inkml:trace>
  <inkml:trace contextRef="#ctx0" brushRef="#br0" timeOffset="596334">11759 10348 15628,'20'0'180,"0"0"0,-1 0-90,-8 0 90,-2 0-90,-9 0 180,0 0-270,0 8 0,-9-5 0,-2-3 0,0 6-90,-6-21 0,15 21 0,-7-14 90,9 8-1769,0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58:31.986"/>
    </inkml:context>
    <inkml:brush xml:id="br0">
      <inkml:brushProperty name="width" value="0.09071" units="cm"/>
      <inkml:brushProperty name="height" value="0.09071" units="cm"/>
      <inkml:brushProperty name="color" value="#00B05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0070C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7036 5115 9242,'-11'-33'2608,"2"-2"-1618,9 33 449,0-7-899,0 9 989,0 0-1080,0 9-179,0 2-180,0 35 90,0 6-45,0-6 0,0 4-207,4-1 0,1 2 132,-2-10 0,1 2 0,0-1-525,2 1 1,1 0 0,0 0 524,0 2 0,-1 1 0,0 0 29,-2 2 1,-1 1 0,1 0 30,2 0 0,0 0 0,0 1-60,-2 2 0,-1 0 0,0 1-628,1 1 1,0 2 0,-1-1 612,0-11 0,-1 0 0,0 0 0,0 1-45,-1 1 0,-1 1 0,-1 0 0,1 0 22,0 0 1,0-1-1,0 1 1,0 0 22,0 2 0,0-1 0,0 1 0,0-1 22,0-3 1,0 0-1,0-1 1,0 1-68,0-1 0,0 0 0,0 0 0,0 0 45,0 0 0,0-1 0,0 1 0,0-1-133,0-1 1,0 0 0,0 0 0,0 0 132,0 0 0,0 0 0,0 0 0,0 0-15,0 10 0,0 0 0,0 0-281,0 0 0,0 0 1,0-1 310,0-4 0,1 0 0,-2-2 0,-2-1 0,0-2 0,0 1 83,2-1 1,1-1 0,-1 0-9,-3 14 0,-1-1-75,5-15 0,1 1 0,-2-2 442,-3 13 1,0-1-503,3 2 0,-1 0 45,-2-11 0,0-1 228,3 3 0,2 1-273,-1-5 0,0 0 0,0-4 0,0 0 748,0 3 1,0 0-659,0-7 0,0-1-135,0 0 0,0-1 90,0 0 0,0-2-135,0 15 135,0-14 0,0 0-45,0 14 0,0 6-90,0-9 90,8 0 90,-5 0-90,14 1 1227,-6-10-1317,0-2 1252,-2-8-1162,-9-1-90,8-8 90,-6 7 0,7-7 90,0 0-90,-7 6 0,16-15 90,-8 7-180,10-9 90,0 0 0,-1 0 0,1 0 90,8 0-90,-6 0-90,15 0 90,-15-9 0,-3 7 90,-1-7-90,-7 9 90,8 0-180,1 0 0,8 0 180,11-8 0,3 5-135,-14 0 0,0-2 135,14-4-90,-14 8 0,0 0 0,23-8-45,-23 8 0,2 2-245,4 0 1,0-2 334,-4-3 0,1-1-45,7 4 0,0 0 0,-7-3 0,-1-1 45,4 5 0,0 0-90,0 0 0,-1 0 45,-2 0 0,-1 0 0,4 0 0,0 0 0,-5 0 0,0 0 0,1 0 0,-1 0 45,0 0 0,1 0-45,4 0 0,-1 0-45,-2 0 0,-1 0 45,8 5 0,1-1 45,-1-3 0,2 0-803,8 4 0,2-1 818,-9-3 0,1-2 0,2 1-60,4 0 0,1 0 0,2 0 0,1 0 0,1 0 0,1 0-589,1 0 1,1 0 0,-2 0 648,-4 0 0,-1 1 0,0-2-60,0-1 0,0-2 0,-1 1 0,1 3 0,-1 0 0,1-2 60,3-3 0,0-1 0,1 0-105,-10 3 0,1 0 0,1 1 0,-1-1 90,3-1 0,0-1 0,0-1 0,0 1-465,-1 0 1,1 0-1,0 0 1,0 1 419,1 0 0,1 2 0,0-1 0,-1 1 0,-3-1 0,0 1 0,-1 0 0,0 0-223,1 1 1,-1 2 0,0-1 0,0 0 222,12 0 0,-1 0 0,-1 0 205,-6 0 1,-2 0 0,-1 0-236,-2 0 0,0 0 0,-2 0 75,13 0 0,-2 0 340,-11 0 0,-1 0-385,-1 0 0,-2 0 1770,13 0-1770,-2 0 45,-20 0 0,0 0-45,2 0 0,1 0 45,16 1 0,2-2 240,5-3 0,1-1-255,-10 4 0,1 1 0,1-1-30,4-2 0,1 0 0,2 1 22,-13 1 1,1 1-1,0 0 1,0 1-337,0-1 1,0 0 0,0 0 0,0 0 313,11 0 0,-1 0 0,0 0 30,-3 0 0,0 0 0,-1 0-144,-7 0 1,-2 0-1,0 0 114,16 0 0,-3 0-10,-16 0 1,-3 0 99,15 0 1086,-28 0-1176,-3 0 1711,-15 8-1711,7-6 1177,-9 7-1717,0-9-2737,0 0 0,0 0 0</inkml:trace>
  <inkml:trace contextRef="#ctx0" brushRef="#br1" timeOffset="8236">8486 5761 14639,'-48'0'3688,"-2"0"-3419,24 11 1,2 5 0,3 2 0,3 5 0,1 13 0,6 6-369,5-5 0,2 2 0,3 1 159,1 3 0,3 1 0,3 0-793,3 2 0,5 1 1,2-1 762,4 1 0,3-1 0,4-4 0,0-8 0,3-4 0,2-3-64,-1-4 1,2-3-1,1-4 34,15 2 0,0-10-288,-8-13 0,-1-7 288,0-4 0,-4-7 45,-9-13 0,-4-7-75,-8 9 0,-3-2 0,0-3-323,-1-5 1,-1-2-1,-3-1 353,-2-4 0,-2-2 0,0 0 0,1 1 0,0-1 0,-3-1 45,-5 11 0,-2-1 0,-1 0 0,-3 1-45,-4-9 0,-2 2 0,-4 2-30,-1 5 0,-2 2 0,-5 5 197,-4 7 0,-4 5 0,0 10-167,-10 11 0,0 14 30,9 8 0,1 8 0,2 6 127,9 0 1,2 6-1,2 3 1,1 1-46,0 4 0,2 3 1,2 1-1,1 1-282,3-9 0,1 0 0,1 1 0,2 0 0,1 0 215,1 8 0,1 0 0,4 0 0,2-4-45,4 6 0,4-4 0,6-3-81,3-7 0,6-4 0,3-6 51,4-8 0,3-6 0,2-6-30,2-7 0,3-6 0,-3-5 30,-3-5 0,-1-4 0,-3-4-30,1-5 0,-2-4 0,-5-3 30,-4-4 0,-6-2 0,-1-2 60,1-4 0,-2-1 0,-4-1-60,-3-2 0,-3 0 0,-1-1 116,3 3 1,-1 0 0,-4 2-87,-6 4 0,-3 1 0,-2 3 175,-3-2 1,-5 9-176,-13 13 0,-4 14 135,5 21 0,1 12 45,6 1 0,1 7 0,3 2-150,3 5 0,5 3 0,0 0 306,-2 2 0,1 0 0,3-2-336,3-4 0,4-1 0,2-3 45,2 3 0,7-6 154,4-10 0,6-6-334,10-7 0,3-10 45,-4-13 0,-2-8 45,2-5 0,-6-6-45,-8-18 0,-6-6 46,-3 13 1,-1-1 0,-2-1 43,1-5 0,-1 0 0,-4 1-30,-3 0 0,-2 1 0,-4 4-131,-6-5 1,-5 7 205,-11 7 0,-2 17 89,5 29 1,1 15 45,6-3 0,1 4 0,4 3-203,5 7 1,5 3-1,0 1 53,-3 4 0,0 1 0,8-3 60,8-8 0,6-2 0,2-2-292,6 13 0,8-8 67,11-15 1,4-11 502,-5-14 1,-2-9-459,-3-8 0,-3-7 0,-6-17 0,-5-5-283,-6-3 1,-3-3 372,-3 11 0,-1-2 0,-4 1 0,-6 1 0,-3 1 0,-2 1 269,-6-14 0,-8 6-224,-11 10 0,-6 15 90,1 28 0,1 14 45,-2 12 0,6 10-297,13 0 0,4 6 0,2 0 177,2-5 0,2 1 0,2-1-30,1 1 0,2-1 0,6-3-99,11-2 1,9-5-67,5-5 0,6-10 90,10-16 1,3-12-46,7-9 0,-2-10 0,-14-12 0,-3-8 0,-7 12 0,1-3 0,-6-2 30,-7-6 0,-5-1 0,-1 0 50,0 2 1,-1 0 0,-5 1-21,-4 2 0,-5 0 0,-3 4-15,-9-5 0,-6 9 181,-6 14 0,-2 16-1,0 30 0,2 17 15,9-5 0,3 6 0,2 2-60,5-4 0,2 3 0,2 1 0,0-1-45,-1-1 0,2 0 0,0 0 0,2 0 185,1 8 1,3 0-1,5-4-185,8 3 0,10-7-180,8-8 0,7-11-90,13-17 0,4-12 90,0-13 1,-1-10-46,-15 3 0,-2-4 0,-3-3 60,-6-7 0,-4-3 0,-4-3 97,-4 7 1,-2-3-1,-1 0 1,-3 0-304,-1-3 1,-1 1-1,-3-1 1,-2 0 370,-3 0 0,-2-1 0,-2 1 0,0 2-75,-3-6 0,-2 1 0,-5 6 429,-14-7 1,-6 20-310,-1 37 0,0 18 120,10 3 0,3 6 0,3 6-53,4 1 0,4 5 1,1 3-1,1-2-380,-1-1 0,1 1 1,1-1-1,3 1 245,1-1 1,1 0 0,3-1-1,3-1 38,6 4 0,4-2 0,4-4-130,4 11 0,9-10-65,15-14 0,6-12 735,-7-13 0,0-10-780,5-10 0,-3-9 135,-8-12 0,-7-6-323,-4-7 1,-7-3 367,-7 14 0,-3-2 0,-3 1 45,-5-13 0,-5 4 622,-5 5 1,-5 7-578,-2 11 0,-3 11-45,-3 22 0,0 10 0,-1 6 0,4 6 115,4 17 0,5 5-70,1-3 0,5 0-45,8-8 0,7-2-214,8-7 0,7-5-11,6-9 0,3-8 90,3-10 0,0-8 0,1-9 0,-5-6 0,-12-5 1,-5-5 133,2-6 1,-6 0-45,-11 7 0,-7 3 950,-29-10-770,-15 47-45,12 13 0,1 8-75,11 0 0,1 5 0,4 1-292,3 4 1,4 2 0,0-1 261,-1-2 0,1-1 0,3-1 15,-1 11 0,8-7 698,22 0-833,8-23 0,8-28 0,3-13 0,-3 1 0,-3-6 45,3-13 0,-5-5-159,-9-3 1,-5 2 113,-2 10 0,-5 4 36,-15-14-126,-19 39-360,7 27 0,0 10-2024,-9 5 1,1 6 2563,13-2 0,3 5 0,1-4 0,-3-3 0,2-2 0,8-3 0,1 1 0</inkml:trace>
  <inkml:trace contextRef="#ctx0" brushRef="#br0" timeOffset="12776">10917 7271 13110,'0'-22'6206,"-1"4"-5127,-7 10-719,6 14-360,-16-12 90,-2 41 0,2-12 0,-3 4-695,0 11 0,1 4 605,-1 7 0,3 0-331,2-8 0,3-1 331,5-4 0,6-5 0,19 0-180,25-31 0,-8-19 0,1-10 180,-8 5 0,0-3 0,-2-3-154,1-8 1,-3-5 0,-3-2 183,-3-3 0,-4-1 0,-1-2-277,-1-2 1,-2 0-1,-3 0 277,-6 3 0,-3 0 0,-3 2 0,-1 3 0,-2 2 0,-3 5-49,-11-2 1,-5 8 63,-5 6 0,-3 15 0,-4 30 0,1 16 15,11-5 0,2 4 0,2 4-38,6 1 1,2 3-1,2 1 1,1 1-413,-1 0 0,1 1 1,2 0-1,1 0 412,2-2 1,1 0 0,3-1-1,4-3 38,4 4 0,5-2 0,4-5-147,9 7 1,8-10-4,17-16 0,4-14 0,0-16 0,-1-11 30,-13 4 0,0-3 0,-5-6 60,-4-9 0,-4-5 0,-4-2 27,-1-1 0,-3 0 0,-3-2 3,-3 2 0,-4 0 0,-5-1-30,-8-2 0,-6-1 0,-2 5-168,-4 0 0,-5 5 168,-17-1 0,-6 17 45,2 33 0,1 17 15,15 1 0,2 8 0,2 3 29,4-1 1,1 3 0,1 1 0,3 2-45,3 3 0,2 1 0,3 1 0,-1-1-45,0-4 0,-1-1 0,3 0 0,5-2 60,6 6 0,5-3 0,4-3 30,9 4 0,8-10 586,13-13 1,4-14-722,-2-19 0,-1-13-45,-2-6 0,-5-9-158,-17 4 0,-4-5 0,-3 0 158,0-1 0,-3-2 1,-4 1 59,-6 3 0,-3 0 0,-3 1 203,-1-2 1,-3 1-1,-4 5-263,-12 0 0,-7 7 506,-1 8 0,-1 12-237,-2 25 1,4 14-180,11-2 0,2 5 0,3 3-16,2 7 1,2 4 0,2-1 75,0-3 0,0 0 0,5-1 267,4-3 0,5-1 1,2-3-238,7 3 0,7-8-45,17-6 0,7-11-135,2-12 0,1-12 0,1-15 0,-5-9-99,-16 7 0,-3-4 1,-4-3 98,-5-6 0,-5-3 0,-2 0 90,1 2 0,-1 1 0,-4 1-299,-8-14 0,-8 6 254,-4 14 0,-5 7 90,-7 11 0,-3 13 0,-9 26 0,3 15 90,5 0 0,5 7-45,10-6 0,1 4 0,4 0-61,4-3 1,1-2 0,6-1 60,7 5 0,8-5-45,4-11 0,7-7-45,13-5 0,5-12-90,-2-20 0,0-10 0,6 4 1,-5-8-201,-19-4 0,-6-5 1,-2-1 289,7-10 0,-5 0-45,-6-5 0,-11 5 283,-9 22 1,-6 6-239,-26-3 90,8 42 0,-2 14-45,0 6 0,3 8 15,11-6 0,2 3 0,3 0-30,2 0 0,3-1 0,0-1 59,-6 3 1,8-4 0,25 8-270,27-63 90,-7-4 1,1-8 29,-8-3 0,-1-4 0,-3-3-187,-2-2 0,-2-3 0,-3-2 277,-4-5 0,-3-3 0,-3 2-60,-1 10 0,-2 1 0,-5 3 3,-13-11 0,-10 10 71,0 19 1,-4 12 0,-7 24 0,0 14 0,-1 7 0,5 9-15,14-6 0,5 4 0,0 0-30,-3-6 0,1-1 0,6-1 641,7 11 0,8-7-641,15-1-135,5-33 0,5-12-262,4-13 0,-2-9 352,-1-10 0,-5-5 15,-12 9 0,-4-4 0,-1 1 30,1-19 0,-7 3 0,-11 15 0,-5 4 2000,-20-11-1956,7 52 1,-2 12 45,-1 8 0,4 7-45,1 13 0,5 6 0,4 1 0,6 1-47,8-9 1,7-3 1,8-10 0,7-7 0,6-7 0,3-10-374,3-13 1,0-9 283,-3-5 0,-5-6-45,-5-12 0,-5-6 568,-6 1 1,-3 1-659,0 8 0,-7 3-405,-27-8-539,-16 46-765,12 11 0,-1 8 1934,7 0 0,1 3 0,3-1 0,2 0 0,3-1 0,2 2 0,0-1 0</inkml:trace>
  <inkml:trace contextRef="#ctx0" brushRef="#br2" timeOffset="18124">9015 7721 14459,'-48'-11'3328,"-2"3"-3103,25 17 0,0 8-46,-1 9 1,4 7 0,10-1 0,2 6 0,2 1-1334,-3 5 0,1 3 1,3 1 1212,1 4 1,2 1 0,3-1-90,1-7 0,3-2 1,3-1 98,3 0 1,3-2 0,6-6 19,14-4 1,6-8-45,5 1 0,3-11-225,3-20 1,0-10 179,-3-3 0,-3-8 0,-14 0 0,-2-4 0,-4-3 0,-6-2 0,-4-2 0,-2-2 0,1-6 0,-2-1 0,-6 0-167,-8 5 0,-6 1 0,-2-1 167,-2-2 0,-1-1 0,-7 5-30,-4 11 0,-4 4 0,-3 3-225,-2 0 1,-2 3 0,0 9 284,0 13 0,0 9 0,2 5 0,0 9 0,2 6 0,3 5 82,7-1 1,3 3-1,2 2 1,1 2-76,2 2 0,2 2 0,2 0 0,0 0-15,0-2 1,0-1 0,2 0-1,3-1-22,2 7 0,2-1 0,6-5 212,6 2 0,8-7-257,10-8 0,5-13-90,11-22 0,2-14 45,-13 4 0,1-4 0,-3-5 90,1-9 0,-2-7 0,-3-1-77,-3-3 1,-4-1 0,-3-3 76,-5 9 0,-1-2 0,-3 0 0,-2 1-30,-2-7 0,-4 0 0,-4 2 137,-5 2 0,-4 0 0,-2 6-107,-8-2 0,-7 10 620,-8 17 1,-2 15-531,3 24 0,4 16 120,10-1 0,4 7 0,2 2-98,5-7 0,2 3 1,2 0-1,-1 0-90,0 1 1,1 1 0,1-1-1,3-2-141,3 7 1,3-2-1,4-4 209,4 8 0,10-10-135,12-13 0,6-14-90,6-22 0,1-16 75,-8 0 0,-1-6 1,-2-5-33,-8 1 0,-3-3 0,-1-3 0,-1-1 69,-1-3 1,-2-3 0,-1-1-1,-3-1 23,-1-2 0,-3-2 0,-2 0 0,-2 2 0,-3 4 0,-2 1 0,-2 0 0,-2 1-60,-3-13 0,-3 1 0,-5 8 381,-8-1 0,-6 22-142,3 42 1,-3 21 0,3 3 120,1 4 0,3 4 0,3 5-489,6-13 0,1 3 1,1 3-1,1 1 1,1-1-1,1-2 207,1 2 0,1-1 0,1 0 0,1-2 0,2 0-18,0 5 0,2-1 0,2-1 0,3-4 267,3 4 1,3-3 0,6-6-313,13 2 0,8-13-45,4-19 0,3-16 179,-15-8 1,0-8 0,-4-3-180,0-6 0,-4-4 0,-3-4-23,-7 3 1,-3-4 0,-1-1-1,-2 0 68,0-3 0,-2-1 0,-1 0 0,-3 0 67,-2-1 1,-3 1 0,-1-1-1,-2 1-45,-1 2 1,0-1 0,-3 2-1,-2 3-37,-4-1 0,-3 4 0,-4 7 60,-14-2 0,-2 18-93,-1 38 0,4 19 213,11-3 0,3 6 0,2 4-8,4-3 1,2 4-1,1 1 1,1 0 93,2 1 0,1 1 0,1-1 1,0-2-147,-3 6 0,1-2 0,6-3-30,5-3 0,5-1 0,5-9-205,7-7 0,8-9-5,12-8 1,6-11 44,7-20 0,-2-14-15,-15 6 0,-3-5 0,-3-4-78,-6-8 0,-5-5 0,-1-1 168,0-4 0,-1-1 0,-8-1 60,-9 10 0,-6-1 0,-2 0 0,-2 2-30,-3-10 0,-4 2 0,-5 5 0,-4 7 0,-5 4 0,-3 9 166,-17 7 0,-1 18-106,20 16 0,2 10 0,3 5 119,3 11 1,4 7 0,4 2-65,4-9 1,3 2-1,1 0 1,1 0-26,-3 11 0,3-1 0,5-1-30,5-4 0,5-2 0,5-5-24,7-1 0,7-8-6,13-3 0,7-12-135,9-23 0,1-14 45,-6-7 0,-5-7 55,-13 1 1,-4-4-1,-3-2-55,-6-5 0,-4-3 0,-4 1 90,-2 2 0,-4 0 0,-5 1 0,-8-4 0,-6 0 0,-4 6-303,-8 0 0,-7 8 348,-13 2 0,-2 16 0,8 30 0,4 16 105,12-5 0,3 5 0,4 3 40,3 12 1,4 6 0,1-2-161,-1-5 0,1-1 0,6 0-1,8 2 1,6 1 0,3-7 112,2-5 1,7-7-188,19 1 0,7-12-90,-2-20 0,-1-12-45,-1-10 1,-5-8 115,-13 5 1,-2-2-1,-4-4-56,-4-8 0,-6-5 0,-2 1 120,-1 5 0,-2 1 0,-6-1-30,-8-2 0,-6-1 1,-4 5-53,-8-5 0,-7 7 172,-12 6 0,-4 14-46,5 28 1,3 13 105,14-1 0,2 5 0,4 4-30,3 8 0,4 4 0,3 3-60,0 4 0,3 2 0,4-3 0,6-10 0,3-3 0,3 0-60,9 15 0,9-9 392,9-17 0,4-12-527,3-13 0,1-11 0,5-14 0,-5-11 45,-17 5 0,-4-4 1,-3-2-31,-1-8 0,-3-3 0,-3 1 120,-1 4 0,-2 1 0,-6 2-30,-8 1 0,-6 1 0,-2 5-15,-4-2 0,-5 9 135,-14 17 0,-3 14 0,0 13 0,4 12 30,13 3 0,5 7 0,1 2-1,0 0 1,1 1 0,4 2-60,3 2 0,3 2 0,4-3-15,3 7 0,9-7 0,11-14 0,8-8-225,6-10 0,4-12 30,-3-14 0,2-9 1,-2-4 29,-2 0 0,-3-3 0,-1-4-226,0-11 0,-2-6 0,-5 1 316,-6 3 0,-3 1 1,-3-1 29,-1 0 0,-2 0 0,-6 6 618,-7 3 0,-5 6-438,-20-5 0,3 49 0,-3 15-45,-1 7 0,3 7-46,11-9 1,1 3 0,2 0 203,1-1 1,1 0 0,3-2-159,2 7 0,6-6 58,10-5-643,40-51 315,-20-10 0,-1-10 149,-3 7 1,0-4-1,-5-1-14,-5-4 0,-5-2 0,-1 1 0,5-11 0,-9 6 90,-13 14 0,-8 9 0,-25 18-90,8 33 0,-1 14-444,10-12 0,1 2 1,3 3 263,2 6 0,3 2 0,1-1-1979,-6 12 1,5-4 2158,14-12 0,2-4 0,-7-4 0,16-19 0</inkml:trace>
  <inkml:trace contextRef="#ctx0" brushRef="#br3" timeOffset="24808">15816 4684 12120,'-19'19'2878,"8"27"-2608,10-17 0,2 3 45,-1 15 0,2 4-165,3-8 0,2 2 0,-2 2-627,-3-7 0,-2 1 1,0 2-1,1 1 589,0 7 1,2 3-1,-1 1 1,0 0-690,-1-7 1,0 1 0,-1 0 0,0 1 0,-2 0 629,-1 4 1,-3 1 0,1-1 0,-2 2 0,2 0 3,1-8 1,1 1 0,0 0 0,-1 0-1,0 0 1,-2 1-13,-2 0 0,-1 1 0,-1-1 0,0 1 0,0 0 0,0 0-246,2 1 1,-1 1-1,1-1 1,0 1 0,0-1-1,-1 0 246,1-1 0,0 0 0,-1 0 0,1 0 0,-1-1 0,1 1-84,0-2 0,-1 1 0,1-1 0,0 0 1,0 0-1,1-1 75,0 6 0,1 0 0,0-1 0,1 0 0,-1-1 7,0-4 1,0-1 0,0 0 0,0 0 0,2-1-44,0 8 0,1 0 0,1-1 0,0-1 22,-1-6 1,0-1-1,1-1 1,1 0-25,3 12 1,1 0 0,1-3 31,-1-6 0,0-1 0,2-2 539,0-3 0,2-2 0,0-1-614,3 8 0,0-3 135,-1-3 0,1-3-90,10 13 90,0-11-90,-1-2 90,1-7-1,-1 10-89,1-1 0,0 9 180,-1-7 360,-9-13 0,0 1-450,9 12 2224,1-2-2224,0-2-90,-1-6 90,1 8-90,-1 0 180,1 0-90,0-8 1858,8-3-1948,-6 0 143,6-6-143,-8 7 380,-1-10-290,1 1-20,-1-1 20,-8 10-180,-2-8 90,0 8 90,2-10-90,8-8 0,10-2 90,10-9-90,11-9 0,-17 9 0,2-2 0,-5-6 0,0-1-368,8 3 1,1 1 367,0-1 0,0 1 0,5 0 0,2 1 45,6 0 0,2-1-45,-15 2 0,0 0 0,1-1 0,2-2 0,0-1 0,2 0 0,7 0 0,1 1 0,0-1-595,-11 2 1,1 0-1,0 0 1,1 1 616,5 0 1,1 1-1,0 1 1,1 0-23,1-1 0,1 1 0,-1 0 0,2 0 0,-9 2 0,1-1 0,0 2 0,0-1 0,0 0-431,0 0 1,1 0 0,-1-1 0,0 2 0,1-1 430,-1 1 0,0 1 0,1 0 0,-1 0 0,0 0 0,0-1 0,0-1 0,0 0 0,0 0 0,0 1 0,9 1 0,0 1 0,0-1 0,-1 0-322,-3-2 1,0 0-1,-1 0 1,0 0 321,0 0 0,0 0 0,0 0 0,-2 0-122,-4 0 1,-1 0 0,-1 0 0,1 0 121,13 0 0,0 0 0,0 0 0,0 0 0,0 0 0,1 0 0,-15 0 0,1 0 0,0 0 0,0 0 22,2 0 1,0 0-1,0 0 1,1 0-22,3-2 1,0 0 0,1-1-1,0 1-1,-2 1 0,0 1 0,0 0 0,1-1 0,5-1 0,1-1 0,0 1 0,-2 0 67,-3 2 1,-2 0 0,0 0-1,0 0-45,1 0 1,1-1 0,0 1-1,-1 1 45,-4 2 1,1 1-1,-2 1 1,1 1 60,-2-2 0,0 1 0,0 1 1,0 0-107,-1 3 1,1 1-1,-1 0 1,0 1 117,12 2 0,-1 0 0,0 0-80,-2-3 0,-1 0 0,0 0 33,-3 0 1,0 0 0,-1-1-64,-2-5 0,0-1 0,-3 0 674,12 7 1,-4-2-660,-7-8 0,-3 2 135,9 15 1627,-18-14-1627,-18 5 1841,-3-8-2831,-8 0 398,0 0-8943,0 9 9355,-17-16 0,12 14 0,-12-16 0</inkml:trace>
  <inkml:trace contextRef="#ctx0" brushRef="#br1" timeOffset="35779">17698 5193 9512,'0'-11'6296,"0"-6"-5307,0 15-449,0-7-270,0 9 90,0 9-360,-9-16 270,7 31-270,-24-11 0,4 35 0,-9-7-180,3-1 270,8-21 0,10-10-180,10-9-270,19-17 180,12-5 90,-11-1 0,-1-2 90,-3 0 0,-2 0 0,1-1 0,-1 2 270,5-15-180,-8 10 180,-2 18-90,-18 29 89,-19 6-179,12 3 0,-1 2-90,-6-3 0,-2-2 0,5 2 0,1-2-90,-11 7 270,10-14-180,20-17 0,28-8-90,14-12 45,-13 2 0,1-3 45,-5-3 0,0-2 0,0 1 0,-2 0 0,-2-14 0,-3 19 90,-27 29 0,-11 21 45,1-2 0,-1 3-45,-1 4 0,1 0-45,-1-5 0,2 1 0,8-2 0,3-2 45,-1 4-270,27-12-540,12-36 585,-5-6 1,0-4-46,6-7 0,-3-4 135,-5-5 0,-4-1 45,-4 8 0,-2 2 90,-6 3 0,-5 3 180,-11 7-1,-20 23 1,9 18 0,-1 8-45,-8 5 0,-1 3 0,0 8 0,1 2-681,4-5 0,0-2 501,4-8 0,3-3-45,7 0-270,31-28-135,4-15 0,2-7 225,5-2 1,-1-4 89,6-14 0,-4-3 45,-10 9 0,-3 0 90,1-4 0,-3 4 45,-6 3 180,-3 16 89,-34 45-179,10-1 0,0 5-45,-5 3 0,0 2 0,1 3 0,3-2-135,-2 12 912,17-22-1182,30-19 180,16-35-45,-6 8 0,0-5-431,-11-10 0,-2-4 566,5 3 0,-3-2-99,-15 2 1,-3 1 188,9-9 90,-27 23 0,-28 47-45,15-4 0,0 4-434,-12 15 1,1 1 343,11-7 0,2-2 344,0 1 1,3-4-300,7-2-164,27-12-196,16-27 90,-5-3 0,3-4 90,-1-3 0,-1-4-175,-8-9 1,-1-3 309,0 8 0,-3 2 968,-6-23-833,-3 28 248,-17 29-158,-19 30-90,12-10 0,-1 3-372,-2 7 0,-1 0 237,4-7 0,4-3 510,10 19-465,22-28-540,21-11 270,-8-19 0,2-7 0,-4 3 0,-1-4 45,1-13 0,-4-6 135,-9 3 0,-5-1 0,-3-1 0,-3 2 90,-7-16 90,0 30 0,-26 31 180,2 28-270,4-10 0,1 1-45,3-4 0,3 0 135,3 22 407,10-19-677,19-19-90,21-10 0,1-28 90,-16 9 0,-2-3 90,-11-7 0,-2-1 0,7-20 90,-17 11 0,-9 28 90,-2 22-90,-8 19 0,-1 9 0,9 1 0,11-19-90,29-3-270,12-18 135,-16-11 0,0-4-73,1 0 0,-4-3 163,-9-10 0,-4-3 45,2 1 0,-5 1 0,-15-12 90,-19 4 90,-14 26-90,9 16 0,-1 7-392,2 7 1,3 4 346,2 6 0,4 3-122,2-2 0,5-1 167,5 10 126,11-20-485,29-10 89,3-26 45,-7 3 0,-2-3-126,-6-6 1,-3-4 215,-3-2 0,-3-1 807,1-11-762,-35 4 180,-16 26-90,9 9 0,-4 4-46,-3 5 1,2 6-159,6 5 0,3 3 159,4 0 0,2-1 45,-5 11-90,26-14 178,22-17-448,21-26 180,-15 11 0,-2-3 90,-2-9 0,-5-4-171,-5 1 1,-4 1 260,0-21 306,-34 19-126,-15 22-226,6 23 1,0 9 90,-1 10 0,2 4-75,10-8 0,1 1 0,3 3-373,4 5 1,4 2 0,-1-3 312,-8 1 0,5-2 8,10 3 1,10-4-9,15-4-360,31-12 180,-15-20 0,0-6 90,1-6 0,-2-5 45,-7-9 0,-4-5 160,-2 3 1,-5-3-161,-8-2 0,-5 1 225,-3 0-90,-29 7 90,-12 35-90,15 3 0,2 4-45,-2 7 0,4 4 313,5 3 1,3 1-314,-3-1 0,6-1 224,18 10-449,23-19-90,3-17 0,4-6-90,7-9 0,1-5 90,1-1 1,-2-5-381,-3-9 0,-4-4 650,-5 7 0,-5-2-9,-10-4 1,-4 2 458,5-8 371,-19 21-461,-16 31 89,-5 28-359,7-10 0,0 1 45,-2-4 0,5 0-90,12 4 0,7-3 45,24 3-135,-3-18 0,5-4-267,6-1 0,0-5 222,-3-9 0,-2-4 319,-3-2 0,-3-4-229,-7-2 0,-3-4 0,-6-6 0,-5 2 117,-7 3-117,-28-2 90,-22 26 0,15 14 0,0 6 0,3-4 0,3 3-45,3 18 0,4 2 0,6-12 0,4-1 0,7 4 0,8-4 45,16-4-540,32-4 270,-17-24 0,1-6-90,1 4 1,-2-6 89,-7-12 0,-4-4 174,-2 4 1,-5 0 50,-7-8 0,-7 0-135,-20-16 270,1 24 0,-7 4-46,-13 9 1,-5 4 187,2-2 1,0 5-188,-5 15 0,3 8-45,5 1 0,4 5-246,6 6 0,4 3 201,2-2 0,5-1-45,5 19 90,20-18-55,30-10-215,-9-17 1,1-6 44,0-9 0,-1-4-234,1-3 0,-5-4 369,-13-9 0,-4-3 435,8-17-525,-35 4 359,-21 28-179,10 13 0,-3 5 0,-7 12 0,0 6-45,2-1 0,4 3-45,6 6 0,4 2 0,-14 13 0,26-10-899,2-18-2249,18-3 3148,11-8 0,-7 0 0,4 0 0</inkml:trace>
  <inkml:trace contextRef="#ctx0" brushRef="#br1" timeOffset="36736">17600 5683 12120,'-20'2'630,"9"5"-4498,11-16 3868,20 0 0,-7 7 0,4-6 0</inkml:trace>
  <inkml:trace contextRef="#ctx0" brushRef="#br1" timeOffset="36894">17815 5722 11940,'11'22'1619,"-2"-4"-3328,8-18 1709,-4 0 0,7 0 0,-11 0 0</inkml:trace>
  <inkml:trace contextRef="#ctx0" brushRef="#br1" timeOffset="37036">18188 5664 12210,'11'10'1169,"-3"-1"-5576,-8-9 4407,9 0 0,-7 0 0,7 0 0</inkml:trace>
  <inkml:trace contextRef="#ctx0" brushRef="#br1" timeOffset="37153">18404 5624 13110,'-20'11'-383,"0"-2"1,9-9 0,2 0-1</inkml:trace>
  <inkml:trace contextRef="#ctx0" brushRef="#br1" timeOffset="37316">18384 5624 10771,'-47'-14'-594,"1"-1"0,-1 1 1,3-3-1,2 1 1,13 5 593,18 9 0,2-7 0,9 9 0</inkml:trace>
  <inkml:trace contextRef="#ctx0" brushRef="#br1" timeOffset="37520">17874 5644 9062,'0'0'0</inkml:trace>
  <inkml:trace contextRef="#ctx0" brushRef="#br1" timeOffset="37688">17835 5899 9781,'-20'2'-765,"9"4"1,3-14-1,8 8 1</inkml:trace>
  <inkml:trace contextRef="#ctx0" brushRef="#br1" timeOffset="38045">17815 5879 8072,'-53'11'-45,"-1"0"0,4-1 0,11-3 0,28-7 0,3 0 1</inkml:trace>
  <inkml:trace contextRef="#ctx0" brushRef="#br1" timeOffset="38203">17600 5977 11940,'22'0'0,"-5"0"0</inkml:trace>
  <inkml:trace contextRef="#ctx0" brushRef="#br1" timeOffset="38353">17874 6114 14908,'-11'33'-6296,"2"-7"6296,9-26 0,0 0 0,0 0 0</inkml:trace>
  <inkml:trace contextRef="#ctx0" brushRef="#br1" timeOffset="38470">17874 6114 8612,'0'0'0</inkml:trace>
  <inkml:trace contextRef="#ctx0" brushRef="#br1" timeOffset="38611">18188 5918 14549,'-20'0'-6746,"0"-8"6746,27-3 0,-11 0 0,21 2 0</inkml:trace>
  <inkml:trace contextRef="#ctx0" brushRef="#br1" timeOffset="38728">18403 5781 11940,'-8'13'-240,"5"2"0,-5-23 1</inkml:trace>
  <inkml:trace contextRef="#ctx0" brushRef="#br1" timeOffset="38856">18677 5801 13919,'-30'19'-1619,"2"-17"1619,17 14 0,2-23 0,9 16 0</inkml:trace>
  <inkml:trace contextRef="#ctx0" brushRef="#br1" timeOffset="39411">20833 6212 15538,'-19'0'-495,"-1"-8"0,9 5 1,3-5-1</inkml:trace>
  <inkml:trace contextRef="#ctx0" brushRef="#br1" timeOffset="39579">20637 6761 11041,'-10'9'-4228,"1"-7"4228,26 15 0,-12-14 0,12 5 0</inkml:trace>
  <inkml:trace contextRef="#ctx0" brushRef="#br1" timeOffset="39712">20755 7016 10861,'18'11'-720,"3"-3"0,1-8 1,-4 0-1</inkml:trace>
  <inkml:trace contextRef="#ctx0" brushRef="#br1" timeOffset="39828">20971 6977 9152,'-11'-22'0,"2"4"0</inkml:trace>
  <inkml:trace contextRef="#ctx0" brushRef="#br1" timeOffset="39986">20775 6467 11940,'-20'-9'-720,"9"7"1,2-6-1,9 8 1</inkml:trace>
  <inkml:trace contextRef="#ctx0" brushRef="#br1" timeOffset="40185">20383 6957 6453,'0'0'0</inkml:trace>
  <inkml:trace contextRef="#ctx0" brushRef="#br1" timeOffset="40336">20500 7231 10771,'7'0'-1140,"-11"0"1,21 0 0</inkml:trace>
  <inkml:trace contextRef="#ctx0" brushRef="#br1" timeOffset="40453">20931 7114 7353,'-11'-11'0,"3"2"0</inkml:trace>
  <inkml:trace contextRef="#ctx0" brushRef="#br1" timeOffset="40586">20912 6545 9152,'-11'-10'0,"2"1"0</inkml:trace>
  <inkml:trace contextRef="#ctx0" brushRef="#br1" timeOffset="40728">20990 6330 10141,'0'0'0</inkml:trace>
  <inkml:trace contextRef="#ctx0" brushRef="#br1" timeOffset="40854">21245 6291 11940,'-20'0'-420,"10"0"0,1 0 1</inkml:trace>
  <inkml:trace contextRef="#ctx0" brushRef="#br1" timeOffset="40979">21304 6722 11850,'-20'0'-1170,"9"0"1,3 0 0</inkml:trace>
  <inkml:trace contextRef="#ctx0" brushRef="#br1" timeOffset="41609">18501 7721 14189,'-8'14'-270,"5"1"0,-5-24 0,8 9 1</inkml:trace>
  <inkml:trace contextRef="#ctx0" brushRef="#br1" timeOffset="41753">18188 8192 9332,'-31'30'-990,"11"-10"1,12-11-1</inkml:trace>
  <inkml:trace contextRef="#ctx0" brushRef="#br1" timeOffset="41886">18325 8545 14099,'0'0'0</inkml:trace>
  <inkml:trace contextRef="#ctx0" brushRef="#br1" timeOffset="42003">18756 8584 12120,'-20'4'-870,"9"9"1,3-30 0</inkml:trace>
  <inkml:trace contextRef="#ctx0" brushRef="#br1" timeOffset="42137">18736 8094 10321,'-22'-11'0,"5"2"0</inkml:trace>
  <inkml:trace contextRef="#ctx0" brushRef="#br1" timeOffset="42286">18795 7800 12840,'-41'0'-1260,"4"-9"1,26 7 0,2-7 0</inkml:trace>
  <inkml:trace contextRef="#ctx0" brushRef="#br1" timeOffset="42411">18598 7780 11490,'-41'0'-960,"13"0"1,20 0 0</inkml:trace>
  <inkml:trace contextRef="#ctx0" brushRef="#br1" timeOffset="42544">18540 7976 9781,'0'0'0</inkml:trace>
  <inkml:trace contextRef="#ctx0" brushRef="#br1" timeOffset="42686">18619 8231 10861,'-31'2'-1320,"12"5"1,10-16 0</inkml:trace>
  <inkml:trace contextRef="#ctx0" brushRef="#br1" timeOffset="42811">18599 8211 11760,'0'0'0</inkml:trace>
  <inkml:trace contextRef="#ctx0" brushRef="#br1" timeOffset="42945">18599 8074 10231,'-19'-9'-1140,"8"7"1,2-6 0</inkml:trace>
  <inkml:trace contextRef="#ctx0" brushRef="#br1" timeOffset="43211">18932 7643 11760,'-19'-9'-990,"8"7"1,2-7 0</inkml:trace>
  <inkml:trace contextRef="#ctx0" brushRef="#br1" timeOffset="43345">19050 7976 10321,'-20'39'-660,"9"-17"1,3-4-1</inkml:trace>
  <inkml:trace contextRef="#ctx0" brushRef="#br1" timeOffset="43470">18932 8447 9961,'-11'0'0,"3"0"0</inkml:trace>
  <inkml:trace contextRef="#ctx0" brushRef="#br1" timeOffset="43736">18246 8427 10321,'-44'0'0,"10"0"0</inkml:trace>
  <inkml:trace contextRef="#ctx0" brushRef="#br1" timeOffset="45344">23538 3998 15358,'-26'2'3148,"-7"-4"-2968,-17-9-180,2 2-90,9 9-90,9 9 91,1-7-271,27 15 0,22-6 0,30 0 315,-12-1 0,3-2 45,-5-8 0,-1 2 180,-3 9 0,-5 4 719,1 15-539,-19 2 0,-9 4-45,-14 4 0,-7 0-798,2 5 1,-6 0 601,-1-15 1,-5-1 0,1-1-30,-6 8 0,0-3-232,-3-6 0,2-3-488,-4 4 270,13-19-269,36-35 224,13 2 0,6-3-262,-2 2 1,2-2 0,2-1 636,9-7 0,2-1 0,0 0 60,0 0 0,0 0 0,0-1-30,0 1 0,-1-1 0,-1 1 90,-7 6 0,-1 0 0,-2 1 820,9-6 1,-6 3-192,-1-8-21,-12 21-338,-19 10 0,1 27-90,0 3 1834,0 27-2014,0-15 425,0 4-426,9-18 91,2-8-180,9-2-269,17-9-1,-4-17 180,14-5 0,-7-9 90,-10 3 180,-2 17 269,-17 2-269,-2 9-90,-9 9-90,0-7 90,9 16 0,2-16-630,26 7-179,4-27 314,-8 4 0,2-2 225,0-4 1,-1-2-23,-2-2 1,-3 0 290,-3 8 1,-4 2 360,-2-6 90,-12 29 0,-25 30-91,4 13-359,-2-18 0,1 0 90,4 16 0,36-2-180,-3-35 0,6-4-360,18 2 0,4-5-90,-1-8 1,1-4-136,-1-3 1,-2-2-91,-12-3 0,-3-3-315,-7-1 1,-4-3-2878,-3-9 3967,-10-7 1,-9 24 0,0-5 0</inkml:trace>
  <inkml:trace contextRef="#ctx0" brushRef="#br1" timeOffset="45811">25439 3567 21565,'-4'28'869,"-1"0"1,1 2-1,-2 1-779,-8 12 0,-1 1-90,0 1 0,0-1-809,-1 1 0,1 0 584,1-5 0,0-2-166,-6 12-688,9-21 265,3-21-445,25-34 0,5-24 1124,5 8 0,3-5-385,-13 12 0,0-2 0,1 0 730,4-2 0,2-1 0,-2 1 59,-5 5 1,0 0 0,-1 2 752,4-5 0,-1 4-213,0-4-179,-10 55 0,-9 32-585,0-11-1,0 3 1,0 6 0,0 1-45,0-3 0,0-2-644,0-4 0,0-2-615,0-8 0,0-1-3059,1 1 0,-2-3 4765,-8-4 0,7 4 1,-7-27-1</inkml:trace>
  <inkml:trace contextRef="#ctx0" brushRef="#br1" timeOffset="45937">25439 3802 20845,'29'0'509,"-1"0"1,6-1 0,2 2-1904,8 2 0,1 2 1189,6 0 1,-4 1 0,8 5 0,-12-2-1</inkml:trace>
  <inkml:trace contextRef="#ctx0" brushRef="#br3" timeOffset="52691">5017 7388 10771,'11'-22'5577,"-2"5"-4678,-9 17-359,0 26-540,0 7 45,0-1 0,0 3-45,-1-4 0,2-1 45,3 5 0,1-2-135,-3 17 180,7-20-360,-10-12 270,1-27-90,0-28 45,4 4 0,1-4 90,-1-11 0,3-4-677,3 11 1,3-2 0,1 1 661,1-1 0,2 0 0,1 0-90,4 2 0,1 0 0,2 4-212,0 4 1,1 3 0,2 3 271,11-1 0,0 9 90,13 10 0,-6 37 180,-35 5-225,-6-5 0,-2 0 225,-3 14-225,-6-13 0,-5-2-275,-29 6 230,16-13 0,-4-3-225,-5-9 0,-1-5-585,3-1 1,3-4-3508,-13-18 4712,4-19 0,26 15 0,2-2 0</inkml:trace>
  <inkml:trace contextRef="#ctx0" brushRef="#br3" timeOffset="52932">5821 6937 17877,'-14'30'479,"0"-1"1,3 5 0,0 0-300,-8 0 0,1 1-90,6 1 0,2-2-135,-5-4 0,2-1 135,2 19-90,28-18-1889,16-10-765,-1-12 1,4-7 2653,-1-13 0,-1-2 0,10 7 0,-9-19 0</inkml:trace>
  <inkml:trace contextRef="#ctx0" brushRef="#br3" timeOffset="53124">6154 6879 14908,'0'28'3508,"0"20"-3418,-9 4-487,4-23 0,-1 1-53,1-1 0,-1-1-4247,-2 22 4697,8 0 0,0-20 0,0-12 0</inkml:trace>
  <inkml:trace contextRef="#ctx0" brushRef="#br3" timeOffset="53966">9486 10994 15448,'-20'40'3958,"1"-1"-3823,13-7 0,1 1-634,-4-6 1,0 1 498,4 14 0,-1 0 246,-3-14 1,-1-3-517,-10 14 119,9-13-389,-6-50-89,15-17 314,-4-1 0,3-5 155,9 11 0,4 0 0,0-1 130,0-3 0,0 0 0,3 2-148,4 3 0,4 2 1,0 1 356,7-10 1,3 5 0,-2 14 0,0 7 494,13 8-134,-14 36-180,-19 13 0,-9 9-270,-7-20-1,-4-3-89,-19 6-225,6-17 1,-3-4-451,-2-5 1,0-5-3104,-13-11 3778,5-11 0,26 7 0,3-4 0</inkml:trace>
  <inkml:trace contextRef="#ctx0" brushRef="#br3" timeOffset="54174">10035 10798 17967,'-18'31'2069,"-4"6"-1890,-8-7-134,14-7 0,3 2-364,7 4 0,2 1 319,-2 1 0,3-1-213,5 0 0,5-1-1316,12 10-3149,21-19 4678,-11-14 0,1-4 0,4-2 0,1 0 0</inkml:trace>
  <inkml:trace contextRef="#ctx0" brushRef="#br3" timeOffset="54432">10231 10857 19226,'34'-5'90,"1"-1"0,-4 4 0,-3 4 90,11 18-90,-19 10 314,-13-2 1,-5 1 225,-20 23-495,4-18 0,-3 0-90,2-3 0,-2-3-45,-20 4 180,35 3-270,30-33-450,1 4 0,3-3-1891,12-9 0,2-5 2431,0 0 0,-3 0 0,-15 0 0,-4 0 0,11-6 0</inkml:trace>
  <inkml:trace contextRef="#ctx0" brushRef="#br3" timeOffset="55424">14719 6741 8522,'-31'-19'5037,"12"8"-3328,10 28-180,0 7-1124,8 4 0,0 1-135,-8 12-135,9-12 0,0-1-225,0 5 360,0 4-91,0-26-1078,0-3-180,0-34 89,0-15 540,-1 4 1,2-5 224,6-6 0,4-2 180,6 0 0,5 0 45,2-1 0,4 4-355,10 10 0,1 5 894,-13 5 1,0 6-45,3 7 0,-2 8 674,-5 15-539,-4 13-181,-19 25-269,-16 3-90,-5-8-180,0-21 0,-4-5-1619,-15-5-2878,2-11 4587,10-20 0,19 7 0,1-4 0</inkml:trace>
  <inkml:trace contextRef="#ctx0" brushRef="#br3" timeOffset="55640">15130 6428 14099,'-19'30'3328,"-1"7"-2968,0-6-360,1 17 90,-1-7-180,9 7 180,3-9-1439,16-8-2789,21-12 4138,12-10 0,-8-9 0,-7 0 0</inkml:trace>
  <inkml:trace contextRef="#ctx0" brushRef="#br3" timeOffset="56600">15444 6369 19136,'11'48'450,"-6"-19"0,-2 1-540,-11 22-495,7-19 0,0-1-3283,-8 10 3868,8-13 0,2-2 0,-1-3 0,0 3 0</inkml:trace>
  <inkml:trace contextRef="#ctx0" brushRef="#br3" timeOffset="57515">18541 10406 16348,'-29'37'989,"18"-8"1,0 1-766,-4 1 1,2 1-45,7 19 0,1 1-756,-4-19 0,1-1 621,7 12 0,-1-3 468,-15-8-423,15-7-230,-7-26-580,18-35 90,0 11 1,2-4 89,3-19 0,2-4 287,-3 12 1,0-1 0,0 1 252,0 2 0,0 0 0,1 0 32,1 0 0,1 0 1,1 4 416,3 0 1,1 5 540,18-9-181,-11 46-89,-17 30 89,-2 14-539,-9-20 0,0 1-135,1-4 0,-2-1-45,-17 12 32,-3-13-1561,-19-19-2699,1-26 4138,9-14 0,10 7 0,11-2 0</inkml:trace>
  <inkml:trace contextRef="#ctx0" brushRef="#br3" timeOffset="57890">19128 10308 14009,'-8'22'3508,"-3"-13"-2698,0-3-271,-7-21 1,16 22-270,-6-7 180,-1 11-91,-2 8-89,-9 18 90,-8 5-270,17-14 0,0 2-90,-3 0 0,0-1 0,-6 21-90,18-2-1259,22-17-2429,30-12 3778,-19-13 0,-1-3 0,12-3 0,-16 0 0</inkml:trace>
  <inkml:trace contextRef="#ctx0" brushRef="#br3" timeOffset="58207">19462 10348 20935,'33'-6'30,"1"1"0,-3-1 0,-1 3 15,1 6 0,-3 3 45,11 5 0,-19 26 90,-20 4-45,-8-12 0,-4 1 179,-6-1 1,-3 1-472,0-1 1,0 0 201,1-3 0,1-2 45,-9 16 0,26-12-90,22-8-360,30-9-270,-16-6 1,1-2-1125,5-1 0,-1-4 1754,-3-6 0,-2-1 0,7 4 0,-15-12 0</inkml:trace>
  <inkml:trace contextRef="#ctx0" brushRef="#br3" timeOffset="60873">9917 4096 17787,'-4'36'329,"-1"0"1,4 5 0,0 0-330,-4-10 0,1-1 0,7 5 0,3 0-720,-1-5 1,1-1-3149,5 19 3868,6-27 0,-14-3 0,5-18 0</inkml:trace>
  <inkml:trace contextRef="#ctx0" brushRef="#br3" timeOffset="61099">10152 4174 18686,'-19'24'480,"-1"0"0,0 1 0,1 0-525,3 0 0,1 0 135,-13 14-1,17-10-538,29-18-1440,14-3 1034,5-13 1,3-7-3914,-4-2 1,0-3 4767,9-7 0,-3-2 0,1-6 0,-8 5 0</inkml:trace>
  <inkml:trace contextRef="#ctx0" brushRef="#br3" timeOffset="61815">10466 4135 17697,'0'39'3328,"0"9"-2788,0 2-450,0-21 0,0 1-45,0 0 0,0-1-135,0 12-630,0-13-2068,0-19 269,17-61 1349,-7 24 1,2-1 674,7-15 1,1-1 584,-1 5 0,1 4 1214,1 13 0,-2 4 1215,2-9-900,6 37-270,-25 21-719,6 20-450,-8 0-180,0-10-180,0-21-270,9-10-899,11-27-90,10-12 989,-6 6 0,0-2 360,-7 1 0,-1 0 405,3-1 0,-1 4 1124,1 0-180,-8 5-539,-2 34-450,-9 5-360,0 17 180,0-8-360,9-12-719,2-10 89,17-27 180,2-3 541,10-10 358,-19 3 811,-3 17-181,-18 2-449,0 18-360,0 11 90,0 10-90,17 1-899,5-12-271,26-19-359,2-11 764,-24-2 1,-2-2 494,15-16 450,-19 1 1259,-11 2 90,-10 25-449,-16-3-540,-5 32-450,-8-4-180,1 8-810,19 7-2428,27-24 3328,25 5 0,-7-18 0,-1 0 0</inkml:trace>
  <inkml:trace contextRef="#ctx0" brushRef="#br3" timeOffset="62640">11642 4056 19226,'-9'37'3148,"-11"-4"-3238,-2 15 0,-6-26-90,17-5-1169,3-17 360,34-26 269,-2 2 630,-1 1 0,2-2 360,5-5 720,-1 10 269,-19 11-450,-1 18-359,-9 11-540,0 2 0,0 6 90,9-17-719,2-3-271,17-16-449,3-12 764,-8 6 1,2-2 314,-4-4 0,-1 0 180,19-10 1080,-19 10 449,-12 12-270,-8 8-359,0 0-270,0 17-180,0-4-270,0 15 0,0 1 0,0-7 0,0-3 0,9-10-180,2-9-90,9 0-90,-1-9 180,1 7 180,-9-15 90,-3 14-180,-8-5 90,0 8-540,0 0 540,9 0-179,-7 0 179,7 0 0,-9-9 179,0 7-179,0-7 0,0 9 360,0 0-360,9 0 0,-7 0 0,6 0 0,1 0-360,2 0-899,9 0-1619,-1 0 2878,10-9 0,-16 7 0,4-7 0</inkml:trace>
  <inkml:trace contextRef="#ctx0" brushRef="#br3" timeOffset="62990">12347 3978 21924,'-28'28'270,"6"-6"-360,-6-2-269,17-3-811,20-15-539,13 7 450,26 0 989,2-7 1170,-9 15 1258,-4 3-539,-26 10-179,-3 18-541,-25-6-629,-5 6-360,-8-9-2608,1-17-7133,10-14 8735,8-19 1,2 1 0,9 1 0</inkml:trace>
  <inkml:trace contextRef="#ctx0" brushRef="#br3" timeOffset="75299">24655 4782 16707,'-24'24'1259,"0"-1"1,7 6-1,2 1-1214,-5 5 0,3 0 0,4-4 0,6-1 45,14 18-360,14-29-135,11-11 1,4-7-91,0-7 0,0-5 180,8-6 1,-1-5 269,-6-7 0,-4-3-169,-2-3 0,-3 0 439,-12 5 0,-2 1 404,3-10 1,-17 28-90,-17 22-630,4 11 90,-16 6-1080,27-17-831,22-2-698,7-11 1,5-5 2608,4-7 0,0 0 0,16-2 0,-17-10 0</inkml:trace>
  <inkml:trace contextRef="#ctx0" brushRef="#br3" timeOffset="75658">25244 4742 14549,'-1'48'2833,"1"-19"0,0 1-2473,0 9 0,0 1-180,0-1 0,0 2-135,1 7 0,-2 0 0,-3-8 0,-1 0 0,5 4 0,-2 0-308,-6-9 0,-1-1 308,4-4 0,-1-1-6,-14 19-399,1-35 180,8-6-269,2-53 179,15 9 0,6-5 120,-1 5 0,2-4 0,2 0-673,3-8 0,3-1 0,1 1 800,-2 9 1,2 0-1,1 1 1,-1 1 22,5-8 0,-1 2 0,2 3-21,-2 6 0,0 1 0,0 5 381,5-1 0,-3 12 269,2 27 91,-12 41-451,-17-16 1,-2 4 90,1 10 0,0 0-180,-4-7 0,-1-2-135,-3-2 0,-4-4 2233,-18 6-3357,-10-21-1350,1-27-7402,0-28 9660,22 3 1,4-2 0,-7-12-1,11-4 1</inkml:trace>
  <inkml:trace contextRef="#ctx0" brushRef="#br3" timeOffset="77666">8310 5291 19406,'-11'37'-90,"11"5"-900,7-9 1,6 1-1935,5 1 1,3 0 2923,4 1 0,0-3 0,8 9 0,-7-16 0</inkml:trace>
  <inkml:trace contextRef="#ctx0" brushRef="#br3" timeOffset="78632">27046 4605 17157,'-17'-11'2429,"4"3"-2069,-24 16 89,6 12-449,1 19 0,15-15 0,1 2 0,-5 24-270,11-21 1,5-1-2070,21 5-1034,0-13 0,5-3 3373,16-10 0,1-3 0,5 4 0,-1-8 0</inkml:trace>
  <inkml:trace contextRef="#ctx0" brushRef="#br3" timeOffset="78808">27576 4507 20215,'-19'29'1049,"0"-1"1,7 5 0,0 3-1005,-7 12 0,1 2-225,8 0 0,1 1-1778,-2-2 0,2 0-2630,7-9 1,2-2 4587,2 12 0,9-22 0,-2-19 0</inkml:trace>
  <inkml:trace contextRef="#ctx0" brushRef="#br3" timeOffset="79807">8761 7486 12120,'-11'9'4408,"11"-7"-4139,11 7 1,17 0-180,-6-7-90,15 6 90,-7 1 90,-8 11 0,-4 10-90,-19 18 0,1 2 0,0 0-45,1-20 0,-2-3-135,-7-3 90,6 11 90,-7-33-450,26 7-1979,23-27-1124,-11 5 0,3-4 3463,8-12 0,-2-1 0,-15 12 0,-2 1 0,14-18 0</inkml:trace>
  <inkml:trace contextRef="#ctx0" brushRef="#br3" timeOffset="80593">10603 6781 18686,'17'-20'-1709,"-3"9"1799,14 3 720,-17 8-1,-3 8-179,-8 12-450,0 10-180,-8 1-180,5 6 90,-14-33-360,15 11 1,11-23 269,12 8 90,10 8 719,-3 3 541,-17 9-271,-2 8-179,-9 11-585,-4-10 0,-1 1-135,0 1 0,-1-1-270,-14 20-2339,10-21-7195,1-21 9804,9-8 0,0 0 0,0 0 0</inkml:trace>
  <inkml:trace contextRef="#ctx0" brushRef="#br3" timeOffset="84007">18148 4840 9332,'-19'-8'2248,"8"14"-1618,-6-21-90,14 30-540,-14-21 180,6 14 89,-9-8-269,1 0 90,-1 9 90,-8-7-360,6 7 90,-15 0 90,-2 10-89,-3 3-21,18-3 0,0-1 20,-15 4 90,0 15 90,0-7-90,8 10 0,-6-1 90,7 0 90,-1 0 0,-6 0-90,16 9-46,2-27 1,1 0 90,6 6 0,2 2-135,-4-4 0,0 0 180,-6 25-45,14-22 0,1 1 0,0 0 0,2 1-90,2 0 0,2 1 0,-2 3 0,2-1 45,2-3 0,2-1 0,6 21 0,-2-21 0,2-1-45,2-3 0,2 0 44,4 0 1,1 0-45,4 4 0,2-1-90,3-7 0,1-1 90,0 4 0,-1 0-221,-4-4 0,0-1 176,4 0 0,-1 1 90,4 20-90,-8-21 0,-2 1-86,0 19 86,6 0 0,0-8 90,3-3-90,8-8 0,0-1 90,9 1-90,2-9 146,-20-6 1,-1-2-147,0-2 0,1-2 0,4 2 0,0-2-278,0-2 1,1-2 277,0 0 0,0-1 0,-1-8 0,0-1 0,-4 5 0,-2-1 0,-2-8 0,-2 1 426,24-4-426,-9-15 0,-8 6 88,6-8-88,-15-9 0,-4 28 0,1-1-130,-8-7 0,-1-1 130,19-12 0,-18 13 0,-3-1 0,3-21 0,-2 21 0,0-1 240,-8-3 0,0-1-330,3 3 0,0 1 90,-3-4 0,-2 0-324,1 1 0,0-1 369,0-1 0,0 0-250,1 5 0,-2-1 250,-2-2 0,-2 1-45,-15-18-45,6 20 0,-3 1 90,-1 4 0,-3 0-90,-3-4 0,0 1 260,4 3 1,-1 0-216,-8 1 0,1-2-45,12-2 1,0-1-83,-8 4 1,2 0 126,0-25 45,4 22 0,-1 0 135,-3-14 44,5 17 1,-3 2 45,-19-7-180,-11 10-135,21 15 0,-1 2 87,-3 1 1,-1 4-1213,3 1 1,1 2 1169,-5 0 0,2 1 0,1 5 0,5-2 0</inkml:trace>
  <inkml:trace contextRef="#ctx0" brushRef="#br3" timeOffset="85241">20873 6036 9691,'-20'0'4498,"0"0"-4048,-8 0-1,6 0 1,-15 0-270,16 9 0,-17 10-270,8 12 180,6-12 0,0 1-90,4 3 0,-1 2 45,-8-1 0,1 2 0,7 7 0,1 1 0,-5 0 0,2 2 0,2 7 0,3 1-331,2-4 1,1 1 330,0 3 0,2-1-424,2-8 1,2 0 513,2 7 0,3 0-45,3-6 0,2 0 44,7 12 1,4 0 0,6-3 0,3-1 0,-1 6 0,2-2-558,5-2 0,2-2 558,-4-4 0,1-2-386,2-3 0,2-2 341,-1-7 0,1-2 350,-1 1 1,1-2-351,3-6 0,1-4-45,1-2 0,0-2-216,8-3 1,1-4 35,1-4 0,0-4 0,4-6 0,0-5-90,0-5 0,0-6 47,-16 5 1,0-4 0,-1-1 177,-4-1 0,-2-1 0,0 0 0,3-2 0,0-1 0,-2 0 30,-5 0 0,-2 1 0,-1-1-30,1 0 0,0 1 0,-1-1-24,6-16 0,-2 0 69,-7 4 0,-2 0-45,1-2 0,-2-1 0,-2 3 0,-2 0 0,-3-8 0,-1 0 90,0 2 0,-2 1-135,0 1 0,-6 0 90,-11 5 0,-7 1-45,2 3 0,-5 2 0,-2 13 0,-5 2 0,1 1 45,-14-9 0,-2 3 0,-2 2 0,-2 4-90,6 10 0,-1 3-495,-3-1 0,0 2-1934,4 6 1,-1 4 2473,-6 7 0,4 0 0,-8-5 0,12 13 0</inkml:trace>
  <inkml:trace contextRef="#ctx0" brushRef="#br3" timeOffset="86241">19030 7545 10591,'-8'-11'3328,"-12"-6"-2428,-2 6-271,-15 0-89,-2 2-180,-11 9-270,17-1 0,-2 2-1,-3 7 1,-2 2-938,-9-5 1,0 3 937,-1 9 0,0 3-90,-4-5 0,1 0-186,7 0 1,3 1 185,7 2 0,2 1 0,0-5 0,3 2 0,9 2 0,2 3 0,-4 7 0,0 1-301,4 0 1,1 3 300,3 6 0,2 2 0,-1 4 0,2-1 45,2-3 0,2 1 0,3 7 0,1 0 0,-4-8 0,1 0 0,6 4 0,2 0 0,-5-5 0,1 0-45,6 0 0,5 0 45,1 1 0,3-1 0,7-3 0,4-3 0,4 3 0,6-4-45,10-5 0,4-4 30,-12-5 0,2-2 0,3-2 0,5-4 0,2-4 0,1 0-236,2 1 0,0-1 0,1-2 235,2-2 1,1-2 0,-1-2-30,-2-2 0,-1-2 0,0-1 30,-2 1 0,-1 0 0,-2-4 193,-6-3 0,-2-4 1,-1-1-269,10-10 0,-3-3 0,-6-2 0,-5-3-333,-8-6 1,-4-4 332,-3-2 0,-4-2 45,-6-3 0,-4-2 0,-1 16 0,-1-1 0,-1 1 60,0 0 0,-2-1 0,-1 1-60,-5-15 0,-2-1 0,2 17 0,0-2 0,-4 3 0,-9-10 0,-4 3-45,3-6 0,-4 4-295,-5 13 0,-3 5-1279,1 1 0,-2 6 1619,0 9 0,2 4 0,-7 0 0,15 8 0</inkml:trace>
  <inkml:trace contextRef="#ctx0" brushRef="#br3" timeOffset="118466">18501 4801 9422,'-8'11'3238,"-3"-11"-2699,0 7-269,-7-14 90,7-2-270,0 14 180,-6-21 0,6 25-90,-8-18-90,8 16 0,-7-22-1,16 30 1,-15-22 90,6 7-180,0 7 0,-7-14 90,8 16-90,-10-9 0,0-9 0,9 16 0,-6-14 0,6 16 0,-8-9 0,-1-9 0,9 16 90,-6-14-180,6 16 90,-18-9 0,8 0 0,-8 9 0,1-7 0,6 7 0,-15-1 0,15-5 0,-15 14 0,7-15 0,-9 16 0,11-13 0,-1 1 0,3 3 0,0 1 0,-12 4 0,-1 0-397,4 1 0,1 1 397,-1 3 0,0 1-271,1 0 1,1-1 270,3-4 0,1 1 0,3 2 0,2 1 0,-1-4 0,2 0 0,-16 25 0,8-1-209,-6 0 209,16 0 641,-8-8-641,10-3 572,8-8-572,2-1 0,9-8 90,0 7 241,0-8-151,9 10-90,11 0 360,1-1-180,25 1 89,-5-9-179,-8-2 0,2-1-45,4-6 0,1-2-90,4 5 0,1-1-45,4-4 0,0 0-374,-4 4 1,-1 1 418,0 0 0,-1 1-90,1-1 0,-1 0 90,1 0 0,2-1-45,6-3 0,2-2 45,0-3 0,1-1-75,-13 2 0,0 0 0,1-1 60,-3-2 0,-1-1 0,1 0-429,3 0 1,-1 1 0,0-1 353,13-3 0,-1 1 45,-5 3 0,-1 1-206,-3-4 0,-2 0 251,-12 9 0,-2-2-151,5-6 0,-2-1 286,9-2 647,-2-9-737,-10 1 1199,-10-10-1289,-8-1 90,-2-9-90,-9 11 0,0-1 90,0-14-135,-7 6 0,-4 0-44,-3 6 1,-2 1 88,-8-9 0,-3-1 0,-5 1 0,-3 0 0,1-1 0,-2 1 0,6 15 0,-2 1 0,-2 1-60,0-2 0,-2 0 1,-3 4-691,-7 3 0,-3 4 1,-2 2-1709,11 2 0,-2 1 1,-1 1-1,0 2 2269,-4 3 0,-2 2 1,2 2-1,3-2 0,-13 1 1,5 1-1,9 2 1,-1 0-1</inkml:trace>
  <inkml:trace contextRef="#ctx0" brushRef="#br3" timeOffset="123253">18854 5624 11850,'-39'-8'3688,"-9"-3"-3373,19 5 0,-1 1-90,-4-4 0,-2 0-1,-6 8 1,-3 0-180,-4-3 0,0 0 0,-1 3 0,0 2-45,-4-1 0,1 0-723,4 0 1,0 0 767,0-1 0,0 2-90,4 2 0,1 2-145,0 0 1,1 1 189,3 3 0,1 2 0,0-2 0,0 1 0,4 4 0,0 1-214,1-1 1,1 2 213,7 3 0,2 1-45,-1 4 0,2 0 45,2 1 0,3 0 0,2 4 0,1 1 0,1-1 0,0 1 0,-1-1 0,2 1 45,2 4 0,0-1-45,-3-7 0,0 0 0,-1 8 0,1-2 0,-7 9-92,10-13 1,2 1 181,0 12 89,36 7-44,-5-27 0,6-3-90,14 0 0,5-5-15,-9-5 0,2-2 0,0-1-30,2 2 0,1-1 0,0-1 60,0-4 0,0-1 0,0 1-96,-1 4 1,0 2-1,0-2 126,-2-3 0,-1-2 0,0 1-60,0 2 0,0 0 0,0-1 0,3-3 0,0-2 0,1-1-30,0-1 0,0-1 0,-1-3 0,1-5 0,0-3 0,0 0 0,-1 1 0,1-1 0,-2-2 0,-3-5 0,-3-2 0,1 0 0,-3 3 0,1 0 0,-3-1 0,-4-4 0,-1-2 0,-1 1 388,11-11 1,-5-1-299,-8-2 0,-4-1-90,-3 5 0,-4 0 169,-5 3 1,-5 2-170,-20-16-45,-3 25 0,-6 4-673,-7 5 0,-4 2 88,4 1 0,-2 0 1,-1-1-931,1 1 1,0 0 0,-1 0 1559,-3 2 0,0 1 0,3 1 0,2-2 0,4 2 0,-21 1 0</inkml:trace>
  <inkml:trace contextRef="#ctx0" brushRef="#br3" timeOffset="125366">8780 5370 6543,'-26'10'2699,"2"8"-2340,-3-13 1,-3 1-90,5 11 0,0 3 45,-8-5 0,-1 2-750,-1 11 0,0 1 660,0-4 0,0 0-135,1 8 0,1 2-90,2-1 0,3 1 89,2 4 1,2 1-90,3-1 0,3 0-168,3 1 0,2-2 168,2-6 0,2-3 335,-2 19-245,20-19 90,22-18-225,-4-5 0,4-4 90,8-8 0,1-5-90,4-3 0,1-3 75,-10 2 0,2-2 0,-2-1-181,-1 0 0,-1-2 1,0 0 180,1-2 0,-1-1 0,-2 0-30,10-7 0,-4-1 142,-10 2 1,-4-1 82,-2 6 0,-5 0 495,-5-6-720,-2 2 269,-9 17-179,-18-7 1206,-3 7-1386,-19-17-89,1 6-1890,0 3 2184,8 10 0,12 9 1,10 0-1</inkml:trace>
  <inkml:trace contextRef="#ctx0" brushRef="#br3" timeOffset="125949">9055 6134 8252,'-40'-39'1214,"17"22"1,-2 3-406,-25-5-629,17 9 0,-1 2 90,3 7 0,1 0-45,-8-4 0,-1 1-517,9 3 0,0 2 382,-4 2 0,0 3 0,4 2 0,1 4-1,-1 2 1,1 2-90,4 2 0,0 3 45,1 7 0,0 1-45,4-3 0,1 0 0,3 3 0,2 1-45,3 3 0,2-1 45,1 21 0,13-23 0,7-2-45,5-2 0,5-4 180,11-4 0,4-5-225,14-1 0,5-5 90,-15-4 0,2-3 0,2-3-632,-5-1 1,2-3 0,0-1 0,-1-1 496,0-1 0,-1-3 0,0 0 0,0-1 45,3-2 0,-1-1 0,0-1 1,-3-1-136,4-3 0,-3-2 0,-3 1 270,5-6 0,-6-1-45,-12 2 1,-11-1 89,-31-12-90,-4 16 0,-6 2 0,-18 1 0,-6 5-30,15 5 0,0 2 0,0 1-892,-3 1 0,1 1 0,0 3 922,-17 2 0,5 4 0,-3 0 0,10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01:54.7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16835 9662 8342,'-34'-20'899,"1"0"1,3 4 0,-1 2-631,-11-2 1,-1 4-1015,7 6 0,0 1 745,-12-4 0,0 0 45,7 4 0,1-1-45,-3-3 0,-1-1 45,1 0 0,-1 0-45,4 4 0,0 1 45,-8 0 0,0 2 45,3 1 0,0 4-90,-4 4 0,0 5 0,4 2 0,1 5 45,0 5 0,1 4 0,-1 5 0,1 3-405,16-10 0,0 2 0,0 0 989,-2 1 1,0 2 0,0 1-810,2 3 0,1 2 1,1 1 179,1 1 0,0 1 0,2 1-281,1 2 0,2 1 1,1 1 339,0 1 1,2 1 0,2 0-90,2-1 0,3 1 1,-1 0 58,0 0 1,0-1 0,2 1 30,2 0 0,2-1 0,3 1 60,4 3 0,2 0 0,5-1-30,3 2 0,4-1 0,3 0-23,-1-9 1,2 0-1,2-1 1,3-1-46,5 1 1,3-2-1,1-1 1,0 0-23,1 2 0,1 0 0,0-2 0,4-2 0,-5-8 0,3-1 0,1-2 0,0 0 0,-1 0-481,8 7 1,0 0 0,0-1-1,1-3 368,3-3 1,0-3 0,1-1 0,-1 0 112,-4 1 0,0 0 0,0 0 0,-1-4-175,-2-3 1,1-3 0,-1-1 0,0 1 196,-3 0 1,1 0-1,-1-1 1,0-1 103,9-3 0,-1-2 0,0-1-66,0 3 0,0-1 0,-1-4-60,-4-6 0,-2-3 0,0-2-30,1-1 0,-1-1 0,0-3 60,-2-5 0,-1-3 0,-1-1-30,0-2 0,-2-3 0,-1 0 31,-1-1 1,-1-2-1,-2-1-1,0-4 0,-2-1 0,-2-2 90,-5 2 0,-2 0 0,-1-2-30,1-6 0,0-2 0,-3 1 30,-6 4 0,-1 1 0,-1-1-31,1-4 1,0-1 0,-2 0-30,-3 3 0,-2 1 0,0-1 30,3 0 0,1 0 0,-3 1-60,-2 2 0,-2 1 0,1-2-30,1-3 0,2-1 0,-2 0 30,-1 1 0,-1 1 0,-1-1 0,-1-2 0,0 0 0,-2-1 30,-1-2 0,-1 0 0,-3 2 0,-4 5 0,-4 2 0,-1 0 30,-2-3 0,-3-1 0,-4 5-90,-5 5 0,-4 4 0,-3 3 60,-4 3 0,-3 4 0,-2 3-120,-3 4 0,-3 3 0,0 5 15,11 5 0,-2 2 0,1 3 0,-1 0-639,1 1 0,0 1 0,-1 2 0,2 1 684,-12 4 0,1 4 0,4-2 0,0-1 0,7 0 0,12 1 0,1 0 0</inkml:trace>
  <inkml:trace contextRef="#ctx0" brushRef="#br0" timeOffset="984">20049 12837 11041,'-39'-10'1229,"0"0"0,0 4 1,-1 1-1006,-3 0 1,-1 1-135,0 4 0,-1 0-45,-8 0 0,-1 0-1377,5 0 0,-2 0 1332,11 0 0,-2 0 0,0 0 30,2 0 0,1 0 0,-2 0-30,-6 0 0,-3 0 0,1 0-399,0 2 1,0 1-1,-1 1 429,-2 1 0,-1 1 0,1 3 90,0 2 0,-1 2 0,1 2-60,2 3 0,1 2 0,0 1 30,2 0 0,1 2 0,2 2-61,3 3 1,2 1 0,2 2-124,5-3 1,2 1-1,3 3 94,1 4 0,4 3 0,2 1 30,2 4 0,2 2 0,2 1-30,2 5 0,3 1 0,0 1 0,1-10 0,0 0 0,1 0 0,2 1-355,0 1 0,2 0 0,1 1 0,1-1 422,1-1 1,1-1-1,2 1 1,2 0-68,1 3 0,2 1 0,3 0 0,3-2 0,3-2 0,4-2 0,2-1 0,3-2 0,4 2 0,4-2 0,1-1 0,4-3 0,2-1 0,3-2 0,2-3 0,1-2 0,-6-7 0,2-2 0,1-2 0,0-1 0,0 1-163,-2-1 1,-1 0 0,1 0-1,0-2 1,0 0 162,11 0 0,2-1 0,-2-2 0,-1 1 0,-6-2 0,-1 0 0,-1 0 0,0-1 37,-2-1 0,0 0 0,-1-1 0,-1-2-37,7 0 0,-1-2 0,-2 0 0,-1 2 0,0-1 0,-2-4 26,-4-6 1,-2-3-1,1-2 4,4 0 0,-1-2 0,-2-5-30,-5-7 0,-3-5 0,1-2 30,6-2 0,0-2 0,-3-3-30,-7-2 0,-3-2 0,0-1 0,3-1 0,1 0 0,-4-2 95,-7-1 0,-3-1 0,-1 0-95,1 3 0,0 0 0,-2-1 30,-3-4 0,-2-1 0,0 0 29,0 3 1,1-1 0,-1 1-30,-1-3 0,-2 0 0,0-1 0,0-2 0,1-1 0,-2 2-30,-1 3 0,-1 2 0,-1-2 60,-3-3 0,-1-2 0,-4 3-90,-1 5 0,-3 2 0,-3 1 30,-7-3 0,-3 2 0,-4 2-300,0 3 0,-3 2 1,-4 2-601,6 10 1,-2 2-1,-2 1 1,-1 2 899,-3 0 0,-2 1 0,1 3 0,3 0 0,-10-4 0,3 3 0,0 6 0,0 0 0</inkml:trace>
  <inkml:trace contextRef="#ctx0" brushRef="#br0" timeOffset="1984">14817 14052 9512,'-40'-39'2293,"17"15"1,-2 0-1934,1 3 0,-2 0-181,-7-7 1,-1 0-90,0 6 0,-2 2 45,-7-4 0,-1 0-1173,4 4 1,-1 1 1037,-6 3 0,-2 2 45,5 3 0,-1 2-45,-4 1 0,0 7 45,-1 15 0,2 7-495,2 2 1,3 6 479,12 3 0,2 5 0,2 1 0,-1 1 0,1 0 0,3 3 30,5 5 0,2 2 0,1 1-318,-1 1 0,2 2 1,2 0 287,3-1 0,4 1 0,2 1-30,3-11 0,2 1 0,2-1 0,1 1-23,1-2 1,1 0-1,2 0 1,3 0 22,5 0 0,2 1 0,4-1 0,1-2 22,3 1 1,2 0-1,3-3 1,2-1-46,3-2 1,3-2-1,1-2 1,2-1-390,0-1 1,2-1-1,1-2 1,2-3 388,3-4 1,1-3-1,1-2 1,0-2-46,-3 0 1,1-2-1,-1-1 1,1-3 22,1-2 0,1-4 0,-1-1 0,0-2-172,-4-2 0,0-1 0,0-2 1,-1-1 216,1 0 0,0 0 0,-1-2 0,-1-1-65,-4-3 0,-1-2 1,-1-1-1,0 0 65,11-4 0,0 0 0,-4-4 106,-7 0 1,-3-4 0,-2-1-77,-6 0 0,-2-1 0,-2-3 0,-2-2 0,-3-3 0,-4 0 59,-5-2 1,-3-1 0,-2-1-30,2-4 0,-1-1 0,-2 0 0,-2 0 0,-3-1 0,0 1 0,2 2 0,0 1 0,-3 0-30,-4-3 0,-3 1 0,-2 1 0,0 6 0,-3 2 0,-2-1-30,-7-5 0,-4-1 0,-2 2 30,-1 6 0,-3 1 0,-2 1 126,-2-3 0,-2-1 0,-3 4-111,8 11 0,-2 2 0,-1 2 0,-2 1-23,-3 0 1,-1 1-1,-2 2 1,-1 3-46,-4 1 1,-1 2-1,-2 2 1,0 3-50,7 1 0,-1 2 0,0 1 0,0 1 0,-1 3-342,-3 2 0,0 2 1,0 2-1,0 1 0,0 1-942,1 0 1,-1 1-1,1 1 1,1 1 0,1 2 1355,0 1 0,1 2 0,0 1 0,3 0 0,3-2 0,-4 2 0,4-1 0,3 0 0,-1 3 0,0 1 0</inkml:trace>
  <inkml:trace contextRef="#ctx0" brushRef="#br0" timeOffset="12331">26106 7721 16348,'28'18'2248,"11"4"-1933,-18-4 0,0 3-135,3 2 0,0 2-135,-4 0 0,-1 0 45,1-1 0,-1 2-135,-4 3 0,0-1-135,14 4-1709,-10 5-1169,-8-26-5218,7-2 8276,-16-9 0,6 0 0,-8 0 0</inkml:trace>
  <inkml:trace contextRef="#ctx0" brushRef="#br0" timeOffset="12521">26556 7682 15358,'-19'18'3688,"-10"3"-3418,10 2 0,-1 2-135,-4 4 0,-2 1-135,-3 8 0,-1 2-1243,0 1 0,1-1-466,4 0 0,0-2 1820,5-6 0,1-5 1,0 4-1,10-14 1</inkml:trace>
  <inkml:trace contextRef="#ctx0" brushRef="#br0" timeOffset="12938">27027 7800 17607,'37'-9'-540,"4"-2"-180,-11 6 1,-1-1-3329,12-2 4048,-4 8 0,-26 0 0,-2 0 0</inkml:trace>
  <inkml:trace contextRef="#ctx0" brushRef="#br0" timeOffset="13096">27144 7976 19496,'18'-11'-585,"4"3"0,-1 8 1,-3 0-1</inkml:trace>
  <inkml:trace contextRef="#ctx0" brushRef="#br0" timeOffset="13763">28379 7349 15448,'-9'-11'5307,"-10"-6"-5127,-12 15 0,-17-7-90,-2 18-90,21-5 0,-1 2-358,1 7 0,-1 3 358,0-1 0,2 0 174,-14 16-264,5-12 0,26 7 90,-6-12 0,15 23 0,-7-7 90,9 18-90,0-20 0,0 3 0,0 7 0,0 2-230,0 4 1,0 1 229,0 4 0,0 0 0,1 5 0,-2-1 90,-7-6 0,-1-2-45,3-5 0,-1-2-90,-3-8 0,0-3 135,1 3-90,9-10 0,27-12 0,5-8 45,-3 1 0,1-2-45,20-7 0,-2 6-270,0-7-2879,2 9-548,-12-3 1,1-3 3696,-3-3 0,-1-1 0,18-4 0,-18-3 0</inkml:trace>
  <inkml:trace contextRef="#ctx0" brushRef="#br0" timeOffset="14538">30907 7349 12120,'-39'-11'4677,"8"-15"-4047,12 22-270,19-14-90,28 18-270,0 0 0,3 0 90,8 0 0,3 0-90,7 0 0,0 0 0,-4 0 0,-1 0 45,-3 4 0,-3 1-1,-7-2 1,-4 5 45,4 29 180,-14-4 0,-15-7 0,-4 4-90,-1 3 0,-3 2-180,-3 0 0,-1 2-478,-1 10 0,0 1 433,-3-3 0,0 0 90,3-1 0,2 1-45,3-2 0,1 1 45,0 0 0,1-1-45,4-6 0,0-2 0,0 0 0,0-2 359,0 14 721,0-7-451,-8-19-89,-12-3-450,-28-18-90,15 0 0,-4 0-405,-10-4 1,-4-1-1877,11 1 1,-3 1-1,0-1 2281,-7 0 0,-1 1 0,4-1 0,0-1 0,4 2 0,4 3 0,0 0 0</inkml:trace>
  <inkml:trace contextRef="#ctx0" brushRef="#br0" timeOffset="17583">28438 6957 11221,'-11'-41'4587,"2"21"-3777,0 5-91,-10 21-269,-12-14-270,1 8-270,-7 17 0,15-13 90,2 23 0,12-17-630,25 1 270,14 7 181,19-16 11,-20 5 1,-1 3 257,12 10 270,-13 10 180,-19 18-226,-7-19 1,-4 1-90,-9 1 0,-4-1 0,0 5 0,-3-2-135,-6-7 0,-2-2 0,2-4 0,0-1-180,-15 9-360,8-26-719,12-4 244,28-35-695,21-4 855,-2 12 1,3-1-72,4-4 0,0 1 881,0 2 0,0 1-8,-5-4 0,-2 0 547,-6 8 1,-5 2 405,3-15-271,-3 10 1,-15 19 179,7 1 891,-9 35-981,0 7-449,0-5 0,0 2-51,0 4 1,0 0-131,0 18-212,0-22 1,0-3 32,0 3-90,9-10-629,2-20 179,17-28 270,3-5 315,-16 9 0,0 0 312,14-6-447,-19 10 158,-1 11 112,-9 9-180,0 0 90,0 9 0,9-7-90,2 7-90,8-9 0,1 0-180,8-9-90,3-10 180,-1-3 180,-2 2-90,-8 3 180,0 15-90,-9-7 0,6 0 0,-15 7 0,16-15-180,-8 6 91,1-9 89,7 0 0,-16 10 359,7 1 271,-9 18 90,-9 10-630,-2 12-180,-9-1 90,9-2-810,20-17-1079,31-2 315,-11-11 0,3-5-2069,2-2 0,1-1 3643,1-1 0,-4 0 0,0-9 0,-5 12 0</inkml:trace>
  <inkml:trace contextRef="#ctx0" brushRef="#br0" timeOffset="17996">29457 6781 19226,'0'48'1169,"-4"-15"1,-1 1-1035,1 2 0,-3 0-91,-6 8 1,-2-1-45,4-7 0,0-2-45,-3-8 1,0-2-316,3 4-540,2-19-449,9-27 0,18-21 944,-8 6 0,2-3 360,11-8 0,2-2-599,-5-3 0,1 0 689,3 4 0,0 1 360,-8 7 0,-2 4 584,6-6 91,-11 30-361,-9 46-449,0-4 0,0 4-180,-4 8 0,-1 2-429,0-2 1,-1-1 338,0-9 0,1-3 394,-4 16-2733,9-26-2428,0-5 4767,0-17 0,0 0 0,0 0 0</inkml:trace>
  <inkml:trace contextRef="#ctx0" brushRef="#br0" timeOffset="18105">29516 6996 15718,'-20'-8'1439,"9"5"-6476,38-5 5037,16-1 0,1 7 0,-9-7 0</inkml:trace>
  <inkml:trace contextRef="#ctx0" brushRef="#br0" timeOffset="19038">30594 6839 16348,'-31'-10'4857,"3"1"-4587,8 9-180,-8 0-270,6-9-90,3 7-1349,10 2-1080,18 2-269,19 24 1169,5-13 1844,-9 4 0,0 3 2474,6 20-1,-10 10-1860,-13-17 0,-6 1-74,-7-3 1,-5-1-90,-3 4 0,-3 0-315,-7-4 0,-2-2-180,5-6 0,1-2-270,-17 17-1079,17-35-900,18-13 810,13-11 0,7-4 764,5-3 0,6-3 285,-2 4 0,3-2 1,0 1-107,-3 2 1,0 0 0,0 1 944,13-14 1,-2 1 592,-11 9 1,-4 1 1026,5-10-540,-19 11-180,-9 17-629,-9 11-630,-2 20 1163,-8 10-1253,-1 1 250,18-3-250,13-9 90,28 1-90,3 0 90,-3 8 450,-11-6-180,-8 6-270,-10-8-90,-1-9 90,0-3-810,10-16-539,21-12 899,-16 2 0,2-3 45,4-3 0,-1-2 315,-3-4 0,-2 1 225,-3 7 0,-3 3 1304,1-10-539,-10 38-630,-18 13-270,-2 26-180,-8-24 180,8 10-450,20-31-360,13 5-359,26-16 359,-7-12 630,-16 6 0,-2-3 90,-2-13 450,6 2 450,-25 17 89,6 2-539,-16 18-450,-3 10-90,-9 3 0,9 6-810,11 1-1798,29-16-5577,12 13 8275,-11-24 0,-1-2 0,4 9 0,-7-9 0</inkml:trace>
  <inkml:trace contextRef="#ctx0" brushRef="#br0" timeOffset="19256">31848 6663 18057,'0'28'2428,"0"3"-2158,0 8-270,0 9-180,0-7-1349,0-1-1889,0-12 3418,0-17 0,0-3 0,0-8 0</inkml:trace>
  <inkml:trace contextRef="#ctx0" brushRef="#br0" timeOffset="19631">31868 6644 20575,'-11'-11'180,"11"2"-270,19 9 0,3 9 90,7 2 180,-19 8 180,-1 1 360,-9 8-271,0 2-359,-9 10-90,-2-10-270,-8-10-359,8-3-631,11-15-269,20 16 1080,10-7 628,9 8 1351,-17 1 448,-5 8-538,-17 11-451,-17-6-449,-5 13-450,-17-25-990,0-1-6476,8-11 7376,3-9 0,17 0 0,2 0 0</inkml:trace>
  <inkml:trace contextRef="#ctx0" brushRef="#br0" timeOffset="25618">16208 10661 10501,'-19'20'5757,"-1"-9"-4768,9 6-629,2-15-90,9 7-180,0-9 0,9-9 0,2-19-315,7 5 0,1-4 90,-7-7 0,0-2 45,12-7 0,-2-1-220,-14 8 0,-3 0 355,5-4 0,-3 4-45,-7 3 360,0 7 0,0 44 90,0 21-271,0-6 1,0 4-45,3-2 0,3 1-275,2 4 1,4-3 229,9 4 689,16-13-1408,3-45-271,1-16 360,-16 2 1,-2-5 449,-6 1 0,-4 0 90,-2 8 0,-2 2 0,0-21 630,-9 44-361,0 22 1,0 21-270,0-8 0,0 1-225,0-3 1,0-1-1441,0 1 1,0-3 1664,0 11 0,0-19 0,0-11 0</inkml:trace>
  <inkml:trace contextRef="#ctx0" brushRef="#br0" timeOffset="25759">16757 10504 11670,'11'22'-930,"-2"-4"1,-9-18 0</inkml:trace>
  <inkml:trace contextRef="#ctx0" brushRef="#br0" timeOffset="25994">16777 10544 7263,'0'0'0</inkml:trace>
  <inkml:trace contextRef="#ctx0" brushRef="#br0" timeOffset="26937">14209 14718 12750,'-9'33'1889,"7"-7"-1620,-6-26-269,16-9 90,12-19-180,10-13-387,-10 8 1,0-2 476,-5 5 0,0-1-33,1-3 1,-4 1 302,-1-17 629,-2 10-179,-9 21 0,0 10 89,0 26 252,0 14-881,0 19-90,0 0 0,9-2 227,2-26-1396,17-5-1980,-6-17 3059,6-17 0,-17 12 0,-2-12 0</inkml:trace>
  <inkml:trace contextRef="#ctx0" brushRef="#br0" timeOffset="27084">14562 14503 13919,'0'39'1259,"9"-9"-2788,-7-1-3238,15-10 4767,-6-8 0,0-2 0,-2-9 0</inkml:trace>
  <inkml:trace contextRef="#ctx0" brushRef="#br0" timeOffset="27976">14836 14640 16797,'31'11'270,"-3"-3"-180,-17 1 90,-2 2 90,-9 17 180,0 3-270,0 17-90,-9-24-90,7 19 89,-16-47 1,16 28 0,-7-31-90,27 16 0,4-9-629,17-9-2430,-9-2 3059,8 1 0,-25 1 0,4 9 0</inkml:trace>
  <inkml:trace contextRef="#ctx0" brushRef="#br0" timeOffset="29072">18971 13895 14099,'-30'2'4228,"10"5"-4049,12-16 1,17 9-180,10-9 90,12-19-90,-7 5 0,0-4 0,-7-6 0,-2-4-45,9-6 0,-2-1 0,-10 8 0,-2 0 90,0-3 0,-1 2 45,0-13 0,-9 20 180,0 12 360,0 27-1,0 10-179,0 29-180,-9-4-225,8-15 0,0-2-45,-8 4-90,9-3-180,18-17-719,4-2-451,17-27 91,0-3 1124,-23-2 1,-1-2 313,13-17 451,-9 3 180,-8 20 449,-2 19-809,-9 19 0,0 29-270,-9-4-135,8-15 0,0-2-495,-8 4-1529,9-12-3238,18-10 5307,-5-9 0,7 0 0,-12 0 0</inkml:trace>
  <inkml:trace contextRef="#ctx0" brushRef="#br0" timeOffset="29447">19501 13660 19496,'30'11'-270,"-1"-3"360,-10-8 0,-8 0 90,-2 9 360,-9 2 89,0 26-269,-9-4-180,-2 6-180,-8-11-90,8-8 90,2-9 0,18-3 0,2-8 90,17 0-90,-6 0 90,-3 0-270,-10 0-2968,-9 9 3148,0-7 0,0 7 0,0-9 0</inkml:trace>
  <inkml:trace contextRef="#ctx0" brushRef="#br0" timeOffset="61851">12386 10955 12570,'-19'-9'4677,"8"16"-3597,-6-5-271,14 53-449,-5-30 0,-1 4-151,6 10 1,4 7 0,-1 0-524,-3 0 1,0 0 0,0 3 380,2 0 1,2 2-1,-1 2 1,0-1-707,-2 0 0,0-1 1,-1 2-1,1 0 639,1-6 0,1 2 0,0-1 0,0 1 0,-1 0 0,0-2 0,-1 1 0,0 0 0,0-1 0,0 0 0,1-1 0,-1 0 0,0 0 0,0-1 0,1 1-422,0 10 0,1 1 0,-1-2 1,1-1 263,-2-8 1,-1-1-1,1-1 1,0 0-400,1 9 0,1 0 0,1-3-613,1-8 1,1-3 0,1-2-3014,0 5 1,2-6 4182,5 3 0,-2-21 0,-9-18 0</inkml:trace>
  <inkml:trace contextRef="#ctx0" brushRef="#br0" timeOffset="62329">9643 12111 12030,'-11'1'4048,"46"-10"-3958,2-11-90,4 6 0,3-2-630,-13-3 0,-1-1-944,0 0 0,-2 0 1574,12-19 0,-21 17 0,-10 5 0</inkml:trace>
  <inkml:trace contextRef="#ctx0" brushRef="#br0" timeOffset="62593">9819 11465 14549,'-31'39'1978,"20"-12"1,3 3-1574,2 7 0,3 4-1651,3 12 1,0 3 1334,0-12 1,0 2 0,0 1-30,1 5 0,-1 1 0,-1-1-60,-1-4 0,-2-2 0,1 1-90,2 2 0,0 1 1,1-5-586,2 3 0,5-4-1098,5-7 1,7-7 1772,9-12 0,3-8 0,3-1 0,1-9 0</inkml:trace>
  <inkml:trace contextRef="#ctx0" brushRef="#br0" timeOffset="63043">10211 11896 13559,'-39'17'4318,"-1"5"-4408,10 17 90,2 0 0,8-8-90,9-11-180,11-3-90,20-15 90,19 16 180,-6-7 1,4 17 448,-26 11 451,-3 11-91,-8 0-539,-3-21 0,-2-1-180,-6 13-719,-9-10-2160,1-23 2879,8-18 0,2-1 0,9 2 0</inkml:trace>
  <inkml:trace contextRef="#ctx0" brushRef="#br0" timeOffset="63576">10485 11994 17607,'0'37'1889,"-8"-13"-1844,6 6 0,1 3-437,-7 11 347,7-11 0,2 1 243,-1 16-198,0-2 135,0-26-764,0-5-1,0-60-180,0-12 720,0 8 0,0-4 90,0 2 0,0 0-367,0 4 1,0 1 500,0 7 1,0 4 717,0-6-133,0 30-190,0 38 11,0 21-270,3-16 0,2 2-135,4-1 0,2-1-45,-1-3 0,2-3 0,5-2 0,3-4-1,10 0 673,1 4-672,-3-24-90,1 15 90,-16-14-90,13 14 0,-24-15 0,7 7-180,-1-18 90,-6-10-180,7-21-90,-9-10-539,4 13 0,1-2 134,-4-1 1,0 0-1122,3-5 1,1 0-2343,0 1 1,-2 1 4227,-2 11 0,1 3 0,6-10 0,-8 22 0</inkml:trace>
  <inkml:trace contextRef="#ctx0" brushRef="#br0" timeOffset="63901">10897 11759 16078,'0'39'2968,"0"0"-2698,9 9-90,-9-19 0,2 1-135,7 4 0,-1 2-627,-6 3 1,-2 0 536,4-4 0,1 0-407,0-1 1,-1-1-3147,-2 9-4170,15-14 7768,-14-19 0,5-9 0,-8 0 0</inkml:trace>
  <inkml:trace contextRef="#ctx0" brushRef="#br0" timeOffset="64093">10975 11876 19316,'-11'-30'1529,"3"2"-1529,16 8-540,12 0-1079,19-8-1439,11 6-630,-8-6-2069,-14 17 5757,-19 2 0,-9 9 0,0 0 0</inkml:trace>
  <inkml:trace contextRef="#ctx0" brushRef="#br0" timeOffset="64251">10975 11876 16168,'39'1'-1170,"0"0"1,1 0 0,16 4-1,-14-4 1170,-31-10 0,-2 9 0,-10 0 0</inkml:trace>
  <inkml:trace contextRef="#ctx0" brushRef="#br0" timeOffset="64401">11014 12366 19946,'34'-18'-840,"0"-1"0,-2-1 1,-3-1-1,13-12 1,-16 7-1</inkml:trace>
  <inkml:trace contextRef="#ctx0" brushRef="#br0" timeOffset="64919">11387 11837 16797,'-20'-9'2339,"9"-1"-2429,11-1 180,29-7 0,-5 16 90,22-7 90,-33 18 0,4 2-1,-17 26 91,0 13-180,-3-16 0,-3 2-384,-3 3 1,-2 0 293,1-3 0,-1-2-122,-4-8 0,1-2-58,4 22 270,18-33-270,14 4-585,5-19 0,3-5-6521,22-3 7196,-17 4 0,-2 1 0,-1-4 0,-6 9 0</inkml:trace>
  <inkml:trace contextRef="#ctx0" brushRef="#br0" timeOffset="65800">16130 16952 17067,'-11'11'3778,"46"7"-3598,-3-16 0,8-2-150,6 5 0,7 2 0,3-2-1423,-7-3 0,2-2 1,1 0-1,3 1 1411,-3 0 0,2 1 0,1 1 0,2-2 0,0 0-18,-6-1 0,1-1 0,1 0 0,0-1 0,0 0 0,0 0-167,-5-1 0,0 1 1,0-1-1,0-1 0,0 1 1,0 1-1,0-1 92,7 0 0,0 1 0,-1 0 0,1 0 0,-2 0 0,-1 0-219,4-2 0,-1 0 0,-1 0 0,-2 1 1,-1 0 135,3 2 1,-1 2-1,-3-1 1,-3 0 59,-1 0 0,-3 0 1,-6 0-308,-4 0 0,-7 0-2472,0 9 2877,-52-7 0,19 7 0,-19-9 0</inkml:trace>
  <inkml:trace contextRef="#ctx0" brushRef="#br0" timeOffset="66264">16051 17678 17517,'18'-31'2249,"4"12"-2159,4 12 0,4 5-90,23 2-585,-19 0 0,-1 0-3013,17 0 3598,-2 0 0,-26 0 0,-5 0 0</inkml:trace>
  <inkml:trace contextRef="#ctx0" brushRef="#br0" timeOffset="66489">16424 17305 15808,'-31'9'4497,"3"19"-4137,8 22-494,10-8 0,1 3 134,-1-9 0,1 0 0,-1 1-577,3 3 0,0 0 1,0 0 516,-3 0 0,0 0 0,1-2-345,2 8 0,3-3-232,5-7 0,7-5-3680,32 0 4317,-10-20 0,1-5 0,12-6 0,-8 0 0</inkml:trace>
  <inkml:trace contextRef="#ctx0" brushRef="#br0" timeOffset="66823">16816 17619 15358,'-20'11'2429,"0"6"-1530,1-6-359,-1 17-360,1 3-270,-1-1 0,9-1-720,3-18-988,25 6-271,5-15 989,17 7 1260,-8 0 1529,-12 10 360,-10 12-900,-9-1-719,0 16-360,-18-22-1439,5 13-5307,-15-18 6656,8-16 0,9 3 0,3-15 0</inkml:trace>
  <inkml:trace contextRef="#ctx0" brushRef="#br0" timeOffset="67323">17188 17697 15358,'0'34'1439,"0"0"0,-4 0 1,-1 1-1215,1 5 0,-3-1-225,-2-4 0,-1-1 44,0 1 1,0-2-134,-9 8-91,8-4 180,2-26-540,9-2 0,0-26 90,0-23 270,4 11 1,1-3 269,-5-11 0,2-1 44,7 8 1,0 0 225,-8-3 0,0 2-90,7-4 0,-8 13 0,9 19-360,-7 35 180,16-2 89,-9 3 1,1 3 180,21 11-180,-16-16 0,0-2 0,22 7 0,-6-10 0,8-11-90,0-27-180,-8-21-180,-12 6 0,-1-4-315,-6-6 1,-3-3-1260,1-3 0,0 0 1778,0 7 0,-3 3 0,-4-11 0,5 24 0</inkml:trace>
  <inkml:trace contextRef="#ctx0" brushRef="#br0" timeOffset="67609">17600 17736 19046,'0'40'719,"0"-13"1,0 2-720,0 23 45,0-13 0,0-1-225,0 14-495,0-23 1,0-1-1754,0 2-5128,0-10 7556,0-29 0,0 5 0,0-14 0</inkml:trace>
  <inkml:trace contextRef="#ctx0" brushRef="#br0" timeOffset="67798">17639 17619 21745,'39'-20'0,"-11"6"0,1 0-1170,14-8 46,-9 7 0,-2 2-3734,0 2 4858,-3 2 0,-21 9 0,-8 0 0</inkml:trace>
  <inkml:trace contextRef="#ctx0" brushRef="#br0" timeOffset="67947">17717 17932 19226,'37'-17'-9831,"-4"4"8960,6-15 1,-19 17 0,-11 2 0</inkml:trace>
  <inkml:trace contextRef="#ctx0" brushRef="#br0" timeOffset="68089">17737 18148 21295,'39'-28'-558,"-14"8"0,-2 0 1,1-3-1,2-4 0</inkml:trace>
  <inkml:trace contextRef="#ctx0" brushRef="#br0" timeOffset="68989">18207 17560 21205,'18'-11'180,"4"2"-90,17 9-180,-9 0 90,-1 9 0,-10 11 90,1 10 0,-9 1-90,-3 6 0,-8 2 90,-9-6-90,-1 4 0,-1-18 0,-7-8 0,16-2 0,-7-9 0,9 0 0,0 0 0,0 9 0,0-7 90,0 6-90,0 1 0,-8-15 0,6 12 0,-7-15-90,9 9-1260,0 0 1,0-8-1259,0 6-4948,0-16 7556,0 7 0,0 0 0,0 3 0</inkml:trace>
  <inkml:trace contextRef="#ctx0" brushRef="#br0" timeOffset="69347">18325 17521 20665,'-11'28'2159,"2"3"-1799,9 8-180,0 9-90,0 2 0,0-21 0,0 1-271,0 3 0,0 1 226,0-3 0,0-1 0,4 4 0,1 0 0,-4-5 0,0 0-45,4 1 0,-1-1 0,-4 21-183,0-11-1526,0-19-2788,0-11 4497,0-9 0,0 0 0,0 0 0</inkml:trace>
  <inkml:trace contextRef="#ctx0" brushRef="#br0" timeOffset="69589">18188 18187 23004,'28'-11'450,"11"3"-1080,3 8-2788,6 0 3418,-9 0 0,-17 0 0,-5 0 0</inkml:trace>
  <inkml:trace contextRef="#ctx0" brushRef="#br0" timeOffset="70640">3743 6487 13739,'0'38'779,"0"0"1,0 13 0,0 5-541,3-5 1,0 5 0,0 2-1453,-1-6 1,1 1-1,-1 3 1,2 1 1286,0-11 1,1 1 0,0 2 0,0 0 0,0 1 0,-1 1-178,0-5 1,-1 1-1,0 1 1,-1 0 0,1 0-1,0 1 1,1 0 127,1 3 1,0 1 0,1 1-1,0-1 1,-1 1 0,1 0 0,-2 1-70,0-7 0,-2 1 0,1 0 1,-1 0-1,0 1 0,1-1 1,0 0-1,0 0 44,2 6 0,0-1 0,1 1 0,-1 0 0,1 0 0,-1-1 0,0 1-92,-1-1 1,-1 1-1,-1 0 1,1 0-1,0-1 1,0 0-1,1 0 27,0-3 1,2 1 0,0-2 0,0 1 0,0-1 0,-1 1-1,-1-1 65,-1-1 0,-1 0 0,-1 0 0,0 0 0,1 0 0,-1 0 0,2-1-45,1 6 0,0 1 0,2-1 0,-1 0 0,-1-1 1,-1-1-85,-2-4 0,0-1 0,-2 0 0,1-1 0,0-1 0,1 1-501,2 6 0,1 0 1,0 0-1,0-3 1,-1-2 629,-2-1 0,-1-2 0,0-2 0,1-4 0,3 15 0,0-8 0,-4-1 0</inkml:trace>
  <inkml:trace contextRef="#ctx0" brushRef="#br0" timeOffset="71634">3704 6389 12210,'-11'-31'3238,"29"3"-2788,23 8-315,4 10 0,6 1-1290,-12-1 0,0 0 1,3 1 1154,9 2 0,1 1 0,2-2-302,-10-3 0,0-1 0,0-1 0,1 3 302,-1 3 0,1 1 0,0 1 0,-1-1 45,-1-3 0,-1-1 0,0 0 0,-1 2 194,6 3 1,-1 2 0,-2 0 119,7-3 1,-4 3 45,-16 5 0,-4 5-135,10 21 0,-17 14 493,-10-14 1,-1 3-674,1 2 0,0 1 45,0 4 0,0 2 460,0 8 0,-1 2-476,-2-12 1,-1 1 0,1 2 30,0 6 0,-1 2 0,0 1-83,-1-9 1,0 0-1,0 1 1,0 2-472,0 5 0,-1 2 0,1 1 0,1 0 404,-1-7 0,0-1 0,1 2 0,0-1 0,0 2 0,0 3 0,-1 0 0,1 2 0,0-1 0,1 1-395,2 0 1,0 1 0,1 0 0,0 1 0,0-1 379,-1-7 0,-1-1 0,0 1 0,1 0 0,-1 0 0,0 0 15,1-1 0,-1 1 0,0 0 0,0 0 0,1 0 0,0-1-246,2 8 1,1 0-1,0 0 1,-1 0-1,-1 1 264,-2 0 0,-1 1 0,-2 0 0,1-1 0,1 0-31,0-4 1,1 0 0,0-1 0,-1 0 0,0 1 30,-2 2 0,-2 1 0,1-1 0,-1 1 0,1-2-28,2-2 1,-1-2-1,1 0 1,0 0-1,0 1 10,-2 1 0,0 0 0,0 0 0,0 0 0,1-1 0,4 7 0,0 0 0,1-2 0,0 1 63,-2 0 1,-1 0-1,0-1 1,1 0-64,0-3 0,-1-1 0,1 0 0,-1-1 0,1-3 0,-1 0 0,0-1 0,0 0 286,-2 0 0,0 1 0,-1-2 0,1 0-316,2 7 0,-1-1 0,1 0 0,0-3 0,0 0 0,-1-1-30,-3-5 0,0-1 0,1 0 15,6 10 0,-2 0 45,-7-5 0,0-1 0,3-12 0,1-1 400,-5-1 0,0-2-580,0 4 2345,0-12-2255,0-10 2640,0 0-2550,-9-7 686,-20-2-686,-12-20 0,9 6 0,-4-2 45,-1-4 0,-4 1-90,-10 2 0,-5 3-174,12 4 1,-2 1 0,-1 0 218,7 1 0,-2 0 0,0 1 0,-2 1-649,-5 2 0,-3 1 0,0 1 1,0-2 648,-1-2 0,-1-1 0,-1 0 0,-1 1-162,8 3 0,0 1 0,-2 1 0,1-1 0,0-1-396,3 0 0,0 0 1,1-1-1,-1-1 1,1 1-1410,-1-1 1,0 0 0,1-1 0,0 0 0,3-1 1869,-4-2 0,2-1 0,3 0 0,2 0 0,-15-1 0,8-2 0,20 0 0,0 0 0</inkml:trace>
  <inkml:trace contextRef="#ctx0" brushRef="#br0" timeOffset="72297">3253 5879 19136,'48'-9'225,"-18"0"0,-1-1-225,2-1 0,-1 0-270,5-3 0,-2 0-1979,17-6-4317,-11 1 6566,-19-1 0,-12 9 0,-8 2 0</inkml:trace>
  <inkml:trace contextRef="#ctx0" brushRef="#br0" timeOffset="72565">3469 5389 17157,'-9'31'1709,"7"14"-1259,-7 5-360,9-12 0,0 3 0,0 3 0,0 1-1382,0 8 1,0 1 1291,0-4 0,0 0-90,-1 0 0,2-2-297,6-7 0,4-4-692,2-9 0,4-5-855,11-5 0,3-8 2014,5-12 0,-2-5 1,10 3-1,-10-14 0</inkml:trace>
  <inkml:trace contextRef="#ctx0" brushRef="#br0" timeOffset="73131">3743 5801 12840,'-28'19'3778,"6"1"-3689,-6-9-89,17 6-269,2-15-451,9 16-539,0-16 629,9 7 360,11-1 270,2 3 270,-3 9 450,-1 8 89,-16-6-629,6 15 0,-8-15-990,0 6-4496,0-8 5306,-8-18 0,5 4 0,-5-14 0</inkml:trace>
  <inkml:trace contextRef="#ctx0" brushRef="#br0" timeOffset="73556">3920 5801 14009,'11'39'3238,"6"0"-3058,-15 0 90,7 1-180,-9-10-90,0-2-540,0-17 0,0-2-359,0-26 269,0-14 360,0-19 270,0 21 0,0-1 90,0-20 720,0 11-90,0 19-91,0 38-449,9 6 0,-5 3 0,3 2 90,21 13-180,-6-3 180,15-20-181,-15-10-89,6-18-629,-17-19-540,6-22-451,-15 20 1,-2-1 1619,5-4 0,-1 3 0,-4-1 0,0 7 0</inkml:trace>
  <inkml:trace contextRef="#ctx0" brushRef="#br0" timeOffset="73772">4253 5722 13379,'0'20'3418,"9"8"-2608,2 11-360,-1 3-450,-1 6 0,-9-9-3149,0-9 3149,0-10 0,0-11 0,0-9 0</inkml:trace>
  <inkml:trace contextRef="#ctx0" brushRef="#br0" timeOffset="73932">4292 5663 17427,'39'-30'-1102,"1"2"0,-19 17 0,-3 2 1</inkml:trace>
  <inkml:trace contextRef="#ctx0" brushRef="#br0" timeOffset="74080">4272 5663 13469,'36'19'-1020,"1"-1"1,-1 0 0,20 9-1,-24-10 1,-32-17 0</inkml:trace>
  <inkml:trace contextRef="#ctx0" brushRef="#br0" timeOffset="74224">4351 6016 12300,'-11'0'2159,"29"0"-6297,6-8 4138,4 2 0,0 1 0,-4-6 0,2 2 0</inkml:trace>
  <inkml:trace contextRef="#ctx0" brushRef="#br0" timeOffset="74397">4665 5624 19046,'0'30'180,"0"-1"0,0 1 0,0-1-2339,0 21-7672,0-2 9590,0-18 0,0-10 1,0-11-1</inkml:trace>
  <inkml:trace contextRef="#ctx0" brushRef="#br0" timeOffset="74840">5213 5546 14549,'-39'20'2698,"9"-10"-2698,10 17 0,3-32-90,14 29 90,-5-22-450,16 9-179,21 7 89,3-16 450,16 15 360,-17 3 630,-3 10 269,-17 10-360,-2-1-629,-9 0-90,-9-9-1349,-2-19-2159,0-4 3418,2-16 0,9 9 0,0 0 0</inkml:trace>
  <inkml:trace contextRef="#ctx0" brushRef="#br0" timeOffset="75449">4939 5683 15088,'-20'-9'1170,"9"7"-810,11-6-91,11-1-179,18-2-719,1-9-2340,9 1 2969,-8-1 0,-12 9 0,-10 3 0</inkml:trace>
  <inkml:trace contextRef="#ctx0" brushRef="#br0" timeOffset="75681">4958 5389 14908,'0'39'2204,"0"-11"0,0 1-1754,0 23-315,0-10 0,0 1-46,0-7 1,0 0-90,0 12 0,0 0-479,0-11 0,0-2 164,-2 1 1,4-5-1720,25 0-2013,14-14 4047,-6-19 0,0-5 0,9 5 0,-10-6 0</inkml:trace>
  <inkml:trace contextRef="#ctx0" brushRef="#br0" timeOffset="76514">5488 5546 13110,'-20'-9'4407,"9"16"-3687,2-5-361,1 18-179,-3-10-180,0 8 90,2-7-180,9 0 90,0 6-90,0-6 90,0 0 0,9-2 0,2-1 0,9-6 90,-10 7 0,8 0 90,-16-7-180,7 15 90,-9-6 0,0 0-90,0 7 0,0-7 90,0-1 0,0 8 90,0-16 0,0 15-180,0-14 90,0 5-180,0-8 90,0 0-540,0-17-270,0-5 91,0-26 359,0-2 360,0 0 0,0 2 90,0 26-270,-9-4 360,7 24 0,-7-7 180,9 27 0,18 4-271,3 8 91,19 7-180,-10-15 90,-2 6 0,-8-17 180,0-2-180,-10-9-90,8 0-90,-16-18-1349,15-12-2069,-14-20 3508,1 20 0,0 1 0,-4-4 0,0 7 0</inkml:trace>
  <inkml:trace contextRef="#ctx0" brushRef="#br0" timeOffset="76739">5782 5428 17607,'21'29'2159,"-3"10"-1889,-9 11-225,-8-21 0,0 1-45,7 20-630,-8-11-2518,9-19 3148,-7-12 0,7-8 0,-9 0 0</inkml:trace>
  <inkml:trace contextRef="#ctx0" brushRef="#br0" timeOffset="76907">5860 5468 17607,'-20'-9'2159,"10"7"-2249,18-16-1170,23 7-2248,10-17 3508,7 6 0,-26 3 0,-5 10 0</inkml:trace>
  <inkml:trace contextRef="#ctx0" brushRef="#br0" timeOffset="77032">5938 5546 12480,'-19'22'2428,"8"-5"-3777,11-17-4138,20 0 5487,19 0 0,-15 0 0,2 0 0</inkml:trace>
  <inkml:trace contextRef="#ctx0" brushRef="#br0" timeOffset="77172">5997 5801 17967,'24'-20'-698,"0"1"1,0-3 0,2 4 0</inkml:trace>
  <inkml:trace contextRef="#ctx0" brushRef="#br0" timeOffset="77931">4410 6212 11760,'0'29'5577,"8"19"-5127,2-19 0,0 3-1321,0 10 1,2 3 960,6 3 0,1 2 0,-8-15 0,-1 2 0,-1 0-30,1 1 0,0 1 0,1 1 90,1 2 0,1-1 0,-1 2-90,-1 5 0,-2 1 0,1 0-1,3 3 1,1 1 0,-1 1-598,-5-9 1,0 2-1,-1-1 1,0 1 559,1 2 1,-1 0-1,0 0 1,-1 0-1,0 3 1,-1-1-1,-1 1 1,1 0-1,0 0 1,0 0-1,0-1 1,0 1-1,-1-1 1,1 1-1,0-1 1,0 0-1,0-2 1,0 0-1,0 0 1,0 0 22,0-2 0,0 0 0,0-1 0,-1 1-215,0-1 0,-2 1 0,0-1 1,1 0 214,1 1 0,2-1 0,-2 0 0,0 0-45,-3-1 0,-1 0 0,0-1 0,1 1-266,2-1 1,1 0-1,1 1 1,0-2 295,1 13 0,1-1 0,0 0-30,0-5 0,0-1 0,1 0-96,1 0 1,0 0 0,1-1 95,0-5 0,-1 0 0,0-1 220,-1-2 1,-1-1 0,0 0-311,3 15 0,0-2 504,-1-6 1,-1-2-505,-7-4 1,0-2 632,4-8 1,-1-1-904,-4 0 0,0-1 676,0 13-3374,0 7-5577,0-9 8919,0-17 1,0-5 0,0-17 0</inkml:trace>
  <inkml:trace contextRef="#ctx0" brushRef="#br0" timeOffset="78489">3880 7388 10141,'-19'-39'5667,"26"0"-4408,14 8-854,2 16 0,5 2-1,12-2 1,5 2-180,3 2 0,4 0-1441,-6-1 0,4-1 1,0 1 1245,2 4 0,2 1 0,-1 0 0,0-2 0,0-2 0,0 3-30,-3 3 0,-1 2 0,-2 0-34,5-2 0,-4 1-506,-7 4 0,-6 0-1694,-5 0-6941,-12 0 9175,-19 9 0,1-7 0,0 7 0</inkml:trace>
  <inkml:trace contextRef="#ctx0" brushRef="#br0" timeOffset="78772">4018 7976 19316,'28'0'419,"0"0"1,6 1 0,2-2-375,12-2 0,2-2-271,-11 2 0,0 0 0,1-2 136,0-4 0,-1-1 1,2 0-1045,4 2 0,0 1 0,0 1-95,-4-1 0,-2 0 0,1 1-3269,15-4 1,-2 3 4567,-6 5 0,-6 1 0,0-7 0,-15 8 1</inkml:trace>
  <inkml:trace contextRef="#ctx0" brushRef="#br0" timeOffset="79064">4312 8858 14279,'6'0'4767,"25"0"-4632,1-8 0,6-1-45,5 3 0,3-1-1014,3-7 0,0-1 879,-4 5 0,-1 1-180,0-1 1,-1 0-1126,-3 0 1,-1 1-2218,-4 3 0,-1 1 3567,2 0 0,-4 1 0,1 4 0,-7 0 0</inkml:trace>
  <inkml:trace contextRef="#ctx0" brushRef="#br0" timeOffset="79374">4292 9720 19766,'43'-14'90,"-1"0"0,3 3 0,2 0-90,-4 2 0,3 0 0,0-1-1348,0 0 1,0 0-1,1 2 1348,8 3 0,1 2 0,-1-2-180,-4-4 0,-1-1 0,-1 3-541,1 5 1,0 2-1,-4-1-359,6-4 1,-4 2-3222,-8 6 1,-4 2 4300,3 6 0,-19 0 0,-11-2 0</inkml:trace>
  <inkml:trace contextRef="#ctx0" brushRef="#br0" timeOffset="79689">4331 10602 17517,'46'-19'180,"-17"8"0,3 2-495,20 3 0,3 1-1072,-18 0 1,0-2-1,0 2-1372,5 1 1,1 1 0,-1-1 2758,10-1 0,-4-1 0,-16 1 0,-3 1 0,5 4 0</inkml:trace>
  <inkml:trace contextRef="#ctx0" brushRef="#br0" timeOffset="80131">5037 10583 14998,'0'39'3059,"9"9"-2745,-8-20 1,0 3-907,3 7 1,1 2 726,-5 4 0,-1 1-90,1 4 0,0 0-135,0 0 0,0 0-405,0 1 1,0-2-2340,0-6 1,0-3 2940,0-3 1,0-4 0,0-2 0,0-13 0</inkml:trace>
  <inkml:trace contextRef="#ctx0" brushRef="#br0" timeOffset="81809">2136 6800 15808,'-8'42'450,"5"3"-540,-5-23 0,25 6-270,5-17-809,17-11 89,0-28 765,-18 9 1,-2-3 314,-3-3 0,-2 0 270,6-23 719,-12 26 0,-8 5 91,0 17-91,0 17-539,-8 13-360,-3 3-90,0 21 0,11-30-810,19 5-2158,12-21 2968,17-16 0,-24 6 0,2-7 0</inkml:trace>
  <inkml:trace contextRef="#ctx0" brushRef="#br0" timeOffset="81982">2528 6585 15988,'0'48'180,"0"-19"0,0 0-1080,9 24-3058,2-5 3958,0-20 0,-3-17 0,-8-2 0</inkml:trace>
  <inkml:trace contextRef="#ctx0" brushRef="#br0" timeOffset="82141">2744 6506 17697,'0'29'779,"0"-1"1,-1 2 0,2 1-735,2 12 0,3 1-1161,-1-3 1,0-1-774,0-4 1,1-3 1986,21 15 1,-23-28 0,13-12 0</inkml:trace>
  <inkml:trace contextRef="#ctx0" brushRef="#br0" timeOffset="82299">3156 6604 15988,'-1'50'2968,"1"-2"-3238,0 0-5037,9-6 5307,-7 6 0,7-27 0,-9-3 0</inkml:trace>
  <inkml:trace contextRef="#ctx0" brushRef="#br0" timeOffset="82864">2332 7878 13829,'-19'20'2519,"-1"-1"-2070,9 10-269,2 1-180,9 9-90,0-8 180,9-11-360,20-20-899,3-20 584,-3-2 1,-1-4-7,-7 1 1,-1-2 680,6-7 0,-4 0 630,0-7 539,-5 4-539,-17 26 179,0 2-269,0 44-450,-9 0-180,-1 15 461,-1-4-3340,20-33 2879,12 4 0,1-17 0,-4 0 0</inkml:trace>
  <inkml:trace contextRef="#ctx0" brushRef="#br0" timeOffset="83014">2783 7702 15718,'-9'33'0,"7"1"-3688,-7-23 3688,9 0 0,0-2 0,0-9 0</inkml:trace>
  <inkml:trace contextRef="#ctx0" brushRef="#br0" timeOffset="83348">2783 7702 19136,'26'41'-108,"-1"1"0,0-1 0,1-4 0,0-2 0,-8-5-2770,-7 10-3149,8-21 6027,1-10 0,-9-9 0,-2 0 0</inkml:trace>
  <inkml:trace contextRef="#ctx0" brushRef="#br0" timeOffset="83648">3155 7486 17967,'0'39'1349,"0"1"-1079,9 8-1289,-7 2 1019,7-17 0,0 1-14,-8-3 1,0-1-167,7 0 0,1-1-2268,2 10-4298,0-19 6746,-2-12 0,-9-8 0,0 0 0</inkml:trace>
  <inkml:trace contextRef="#ctx0" brushRef="#br0" timeOffset="83992">3273 7545 14819,'39'-11'629,"1"2"91,-10 9 89,-2 0 181,-8 18-181,-9 4-179,-3 17-181,-6-11 1,-4 0-90,-15 25-180,11-20 0,-1 1-135,-7-3 0,-1-3 45,-4 13-180,8 5 180,2-33-90,27 13-270,4-23-2428,26-3 2698,-7-11 0,-10 0 0,-14 2 0</inkml:trace>
  <inkml:trace contextRef="#ctx0" brushRef="#br0" timeOffset="114929">3959 4566 15808,'-20'0'450,"1"17"-180,-1 5-1,-8 17-89,6 9-135,7-19 0,2 1-45,2 8 0,2 2 0,-1 0 0,1 1-45,1 3 0,5-1 45,4-7 0,6-2 0,10-2 0,6-5-256,1-10 0,4-4 256,9-1 0,2-6 0,-3-12 0,-2-6 0,1-1 0,0-4-461,0-10 0,-3-5 461,-5-2 0,-4-2 45,-2 2 0,-3-1 0,-2-4 0,-3 1 45,-7 7 0,-2 1 90,3 0 0,-5 2 359,-19-20-89,-14 8-450,7 24 0,-2 2 90,-24-6-270,2 3-989,9 15-2860,8-7 4029,-6 9 0,24 0 0,-4 0 0</inkml:trace>
  <inkml:trace contextRef="#ctx0" brushRef="#br0" timeOffset="115210">4037 4938 16528,'0'48'989,"4"-19"0,1 1-809,3 1 0,4-1-45,6 0 0,3-1-135,-5-4 0,1-2-90,28 7 90,-23-1-3238,-2-19 3238,-12-1 0,-8-9 0,0 0 0</inkml:trace>
  <inkml:trace contextRef="#ctx0" brushRef="#br0" timeOffset="116423">4684 4958 13559,'-9'13'3238,"7"2"-2788,11-23-270,4-1-90,24-2 0,-15-26-270,6 4 0,-17-15 180,-2 9-90,-9 9 0,0 10 180,-9 20 90,-2 2 90,-17 33 90,6-11-360,7 4 0,2 1 0,-7 3 0,18 5-1439,22-26-3509,21-2 4948,-11-17 0,-1-1 0,4 4 0,-7-12 0</inkml:trace>
  <inkml:trace contextRef="#ctx0" brushRef="#br0" timeOffset="116965">5037 4703 15718,'11'39'3958,"-2"1"-3688,-1 8-90,-6-7-270,7 7 90,-9-26-630,0 4 90,0-24-359,9-37 539,2-11 225,-2 12 0,1-1 405,10-13 719,0 28 1,-1 20-361,-8 20-269,-2 19-360,-1 2-90,-5-1 180,14-21 0,3-10-270,1-27-269,17-3 269,-17-27 270,8 15 0,-10 5 179,-8 19 91,-2 18-180,-1 10-90,-5 12-90,5 8-90,1-8 90,2-12-809,0-10-451,15-18-179,-13-19 450,15-5 899,-17-6 719,7 19-359,-8 12-90,1 16-360,-2 12-2878,0 2 3058,-7-3 0,7-10 0,-9-9 0</inkml:trace>
  <inkml:trace contextRef="#ctx0" brushRef="#br0" timeOffset="117323">5742 4252 15178,'-4'30'1619,"0"-1"0,2 9 1,2 0-1441,-5 2 1,1 1-1003,3 8 0,2 0 823,-1-3 0,0-3-45,0-6 0,0-4 435,0 15-750,9-28 389,-7-12-838,15-25 269,3 4 270,2-16 1408,6 19-959,-8 1 451,-10 26 0,-1 5-91,-9 17-179,0-8-270,-9 6-180,-2-16-1169,-8-1-1979,-1-11 3238,1-27 0,8 14 0,2-13 0</inkml:trace>
  <inkml:trace contextRef="#ctx0" brushRef="#br0" timeOffset="117706">5978 4742 17157,'39'3'-90,"-9"-6"-270,-1-16 271,-18-9 178,-3 6 181,-8 2 450,0 11 359,0 27-539,-9 12-450,-1 12 0,-10-3-180,9-11 90,2-8 0,18-9-360,2-3-449,17-8-181,3-8 1,8-12-91,0-2-449,1-6-540,-10 17 1620,7-6-3689,-15 6 4138,15-17 0,-24 14 0,4-3 0</inkml:trace>
  <inkml:trace contextRef="#ctx0" brushRef="#br0" timeOffset="118106">6546 4605 15718,'-20'13'2698,"9"11"-2068,-6-30-90,6 14-90,-8-8-181,-1 0 1,0 9 90,1 19-270,-1 22-306,10-24 0,1 1 216,2 2 0,3-2-90,4 4-720,28-20-809,5-31 854,-4-6 1,-1-7-1,-7-5 1,-1-4-71,-4 7 0,1-1 0,-2 0 700,2-14 0,-4 0 135,-2-4 0,-2 1 899,-4 7 1,-2 3-316,-2 11 1,-2 3 2872,1-8-3277,-3 63 0,-2 18-90,0-14 0,-1 3-150,-1 4 0,0 3 0,1-2-390,-1 2 1,3-4-2610,13 15 271,22-12 2788,19-20 0,-18-10 0,-5-9 0</inkml:trace>
  <inkml:trace contextRef="#ctx0" brushRef="#br0" timeOffset="118998">6860 4664 19856,'-9'11'1169,"-2"-2"-1169,-9-1 0,1-6-90,8 25 0,2-6-90,9 10 0,0-11-809,9-12-1,2-16-89,17-21 180,-6-21 494,-7 12 0,-2-2-123,-2 0 0,-2-1 528,-4-7 0,1 0 405,3 8 0,-1 0 359,-7-1 1,0 3 225,8-3 89,-9 24-449,0 62-361,-4-10 1,-1 2-225,0 8 0,-1 2-45,3-10 0,-1 2 0,0-2-317,-1 1 1,2-2 136,5 4 1,5-4-1081,12-5-988,12-14 89,8-34 1349,0-5 2268,-8-17 971,-12 17 0,-10 4-1440,-9 36-309,0 4-770,0 17 0,0 0-539,8-17-631,12-5-359,11-34 1169,8-5 405,-15 7 1,0 0 403,17-14 1710,-2 18-720,-10 3-989,-10 25-180,-8-4-180,7 15 0,-8-8-989,19-9 809,10-11 0,-11-8 0,3-4 0,8-2 0,0-2 315,-3 0 0,0 1 90,3 4 0,-2 3 224,5-1-269,-14 18-90,-19 2-90,-1 8 0,-6 1 90,16-1-90,-16 10 90,7 10-45,-12-7 0,-3 3 225,-3 5 0,-2 1-90,-3 4 0,-2-1-546,-3 1 0,-1-3 366,0-10 0,0-3-360,5-3 0,0-4-449,-13-2-1,8-38-449,9-32 719,9 12 0,4-4-576,10-7 0,5 0 1071,1 3 0,5 3 90,9 2 0,4 3-45,-6 7 0,1 3 500,-6 7 0,0 3-500,12-1-180,-18 10-9175,-8 0 9355,-2 7 0,-9-7 0,0 9 0</inkml:trace>
  <inkml:trace contextRef="#ctx0" brushRef="#br0" timeOffset="119174">7330 4390 20215,'-20'2'-68,"9"4"1,3-14 0,8 8 0</inkml:trace>
  <inkml:trace contextRef="#ctx0" brushRef="#br0" timeOffset="123632">3665 3821 12570,'0'-19'3598,"0"8"-1889,0 2-1170,0 35-359,0 7-90,0-5 0,0 3 0,0-2 0,0 0 0,0 1 0,0-1 0,0 21-180,0-2 180,0-26-360,0-5 270,9-17-180,-7-8-629,15-29 494,-11 8 0,-1-3 270,5-12 0,0-2 45,-5-3 0,1 0-369,2 4 0,1 1 369,-3 8 0,-1 3 270,6-7 0,6 23 0,3 17-270,2 17 180,6-4 359,-8 24 1189,-10-15-1189,-1-2-359,-9-3 0,0 3-180,-17-7 0,-14 13-270,-10-24-2158,2 7-5488,10-9 7916,10-9 0,8 7 0,2-7 0</inkml:trace>
  <inkml:trace contextRef="#ctx0" brushRef="#br0" timeOffset="125115">4390 3958 15628,'18'-19'-270,"-5"-1"-180,15-8 450,-17 6 0,-2-6 180,-9 8-90,0 9 270,-1 11 270,-16 3 89,4 23-449,-15-5-180,17 27-90,2-15 0,18 4-1259,19-26-1619,14-11-361,-13-11 1,1-6 3238,0-8 0,-2 0 0,5-10 0,-7 0 0</inkml:trace>
  <inkml:trace contextRef="#ctx0" brushRef="#br0" timeOffset="125473">4704 3762 13469,'11'38'5217,"-3"-6"-4947,-8 16-180,0-9-270,0-17 0,9-5-629,2-25-181,17-12 271,3-19 629,-1 6 719,-1 5 271,-19 19-360,-1 18-450,-9 2-270,0 8 180,9 1-180,2-9-1079,8-2 629,1-27-360,8-4 990,-6-17 450,-2 18 720,-3 3-361,-15 18-719,7 0-270,-9 9-360,9 2-1618,2 0-6118,8-3 8276,10-25 0,-16 13 0,4-14 0</inkml:trace>
  <inkml:trace contextRef="#ctx0" brushRef="#br0" timeOffset="125801">5233 3469 18506,'0'29'659,"0"0"1,0 5 0,0 0-525,0-4 0,0 1-135,0 3 0,0-1-45,0-2 0,0-3-315,0 13-719,0-12-270,9-21-360,10-8 449,3-8 991,6-3 449,-8 0 989,0 2 270,-10 9-360,-1 9-269,-9 11-450,0-7-270,0 21-720,-9-38-1169,7 19-3778,-7-32 5577,9-3 0,0 7 0,0-4 0</inkml:trace>
  <inkml:trace contextRef="#ctx0" brushRef="#br0" timeOffset="126306">5507 3782 17697,'22'11'180,"-4"-2"-90,-19-9 0,1 0 90,9 0-180,-7 0 90,7-9-1,-9 7 91,0-7-90,0 9 0,0-9-90,0 7 0,0-7 90,0 9 90,0 0-270,0 9 180,0 2-540,0 9-2158,0-1-6747,9-8 9355,19-2 0,-13-9 0,12 0 0</inkml:trace>
  <inkml:trace contextRef="#ctx0" brushRef="#br0" timeOffset="126658">5919 3664 19496,'-31'0'989,"3"0"-899,17 35-180,-6-17 90,15 36-180,-7-32-179,9-2-1530,9-12-720,10-25 181,3-22 1528,-3 14 1,-1-3 486,-6-9 1,-2-2 817,0 8 0,-1 1 809,-3 0 0,-3 1 1215,-3-10-900,0 20-360,0 10-539,0 44-450,-9 17-225,4-21 0,-1 1-90,1 6 0,0-2-1574,-4 6-165,26-3-3613,5-20 5487,17-10 0,-17-9 0,-4 0 0</inkml:trace>
  <inkml:trace contextRef="#ctx0" brushRef="#br0" timeOffset="127569">6134 3684 19496,'-19'0'1079,"-1"17"-1169,1-3 0,8 14-539,2-17-810,27-3-1260,12-16-1349,11-12 2429,-16-2 0,-2-4 1057,-1 1 0,-4-2 1011,-7-6 1,-1-1 719,5-1 1,-4 2 1438,-8-19-1259,1 22 1,0 3 89,-4-3-450,0 10-179,0 29-540,-9 30 90,-1 13-315,4-19 0,1 2 8,0-1 0,1-1-53,4 19 0,9-4-450,2-28-270,17-11 91,-6-9 539,15 0 0,-7-9-450,18-2-89,-6 0-1080,-3 3 2187,-11-1-298,-17 7 630,-2-7 89,-9 9-179,0 0-630,8 0-90,-6 0 0,16 9-90,-7-7 0,8 7 0,1-9 270,0 0 0,-9 0 89,6 0-89,-15 0-180,16 0 0,-16 0 0,15 0-180,-15 0-269,24 0 359,5-9-180,19-2 135,-16 1 0,0 0 135,-4 4 0,1 1 180,3 0 0,-1 2 449,8 3-359,-4 8-270,-26 3 90,7 0 0,-16 15 180,15-4 90,-15 17 90,7 9-226,-7-15 1,-4 2-135,-6-4 0,-1 1-45,3 3 0,-1-3-405,-22 7-629,10-19-1080,-1-37-1349,9-16 2518,13 1 1,5-3 899,6-1 0,5 2 180,5-2 0,4 2-156,1 3 1,3 3 1189,-2 11 1,0 4-46,13-4-809,-14 17-810,-19 0-8095,-9 0 8545,0 0 0,0 0 0</inkml:trace>
  <inkml:trace contextRef="#ctx0" brushRef="#br0" timeOffset="128133">4821 4154 15268,'-8'11'3958,"-3"-11"-3058,0-2-91,2 11-269,9 13-360,0 26-90,9 2-90,-9-21 0,2 0-45,6 1 0,1-1-405,2 21-989,0-10-1170,7-21-719,-16-10-2968,7-9 6296,-10 9 0,1-7 0,0 6 0</inkml:trace>
  <inkml:trace contextRef="#ctx0" brushRef="#br0" timeOffset="128331">4723 4507 12480,'-19'11'5307,"8"-2"-3958,2-9-629,27 9-1,-5-7-449,24 6-180,-16 1 0,17-7-90,-17 7-989,16-26-1980,-6-23-1947,-15 12 1,-2-5 4902,2-11 0,-3 1 1,-3-2-1,-1 1 1</inkml:trace>
  <inkml:trace contextRef="#ctx0" brushRef="#br0" timeOffset="138340">9545 4194 16438,'-9'39'584,"8"-12"1,0 2-495,-4 1 0,1 1-45,4 16 0,0 2 0,-4-7 0,-1-1-645,1 7 0,-3 0 600,-2-12 0,-1-3 293,-10 18-473,9-6 440,3-32-260,16 5 90,21-18-180,12 0 45,-4 0 0,3 0 424,-5 0 1,1 0-290,4-4 0,-1-1-180,-5 4 0,-1 0 248,17-8-248,-19 9-1439,-5 0-3239,-24-8 4768,7-3 0,-9 0 0,0 2 0</inkml:trace>
  <inkml:trace contextRef="#ctx0" brushRef="#br0" timeOffset="139218">8917 4252 11670,'0'48'1034,"0"-19"1,0 1-900,0 4 0,0 2-45,0 3 0,0 0-135,0 1 0,0-1-45,0-8 0,0-1-900,5 0 1,-1-4-3868,-2-4 4857,16-5 0,-16-17 0,7 0 0</inkml:trace>
  <inkml:trace contextRef="#ctx0" brushRef="#br0" timeOffset="139532">9329 4252 13559,'-31'29'1799,"3"-8"-1349,9 16-90,-19-15-90,6 15-136,4-21 1,-1-1 135,-12 15-315,17-14 0,0-3-135,-7-3 270,12 8-269,10-7 268,35 8-89,7 1 0,-5-10 0,3 0 0,-1-1 0,-1 1 0,21 10-180,-26-6 1,0 0-4679,15 8 4858,-9 6 0,-10-17 0,-11-2 0</inkml:trace>
  <inkml:trace contextRef="#ctx0" brushRef="#br0" timeOffset="140690">8761 4174 10861,'-29'0'2159,"7"9"-1800,-6 2 1,17 34-270,-6 8-239,14-8 1,4 5 148,-3 4 0,4 1-595,2-17 0,3-1 0,1-1-425,3 1 1,3-1 0,1-2 1019,9 8 0,2-5 0,7 4 0,-7-15 0</inkml:trace>
  <inkml:trace contextRef="#ctx0" brushRef="#br0" timeOffset="141032">9819 4096 11131,'39'8'2968,"9"12"-2069,-15 19-539,-9-15 0,-2 2 45,-10 7 0,-3 2-136,6 3 1,-1 2-904,-8 4 1,-1 1 768,0 8 0,-2 1-135,-2-4 0,-2 0 45,1 4 0,0-1-1485,1-3 1,-2-2 1439,-7-2 0,-1-3 0,4 9 0,-12-17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05:28.3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1430 13559,'20'11'720,"8"-2"-720,2-9 0,10-9 0,-1 7 0,9-15 180,2 6-180,0 0 0,-21 6 0,-1 1 0,13-5 0,7 7 90,-9-7-90,9 9 270,-7 0-181,-13 0 1,1 0 0,21 0-45,-21 0 0,1 0-228,-1 0 0,1 0 228,3 0 0,1 0-45,1 1 0,0-2 0,-1-2 0,2-2-45,6-1 0,1 1 45,-12-1 0,1 1 0,11 0 0,-1 1-42,10 4 42,-23 0 0,-2 0 0,4 0 90,6 0 446,-7 9-177,10-7 361,-1 16-630,9-16 90,-20 2 0,3 0-90,3-3 0,1-2-45,4 1 0,1 0-198,-1 0 0,0 0 153,-4 0 0,0 0-186,-1 0 0,-1 0 276,-3 5 0,-1-1-45,1-3 0,-1 0 45,21 8-276,-2-9 455,-18 0-89,-2 0-90,1 9 693,-7-7-603,6 7 217,0-9-307,3 0-84,-1 0 84,-2 0 0,-8 0 90,0 8 0,-10-5-180,-1 5-180,-9-8-2729,0 0 1,0 0 0</inkml:trace>
  <inkml:trace contextRef="#ctx0" brushRef="#br0" timeOffset="1200">5350 725 13739,'-4'49'1049,"0"0"1,-2-5-1,1 1-959,0 4 0,-1-2-90,-3-15 0,1-1 0,6 3 0,1-3 90,-7 0 0,8-12-180,17-19-539,5-19 269,17-20 270,-19 14 0,-1-1 90,1 5 0,0 1 270,10-17 269,-10 26 91,-12 20 180,-8 13-271,0 26-89,0-7 0,0-2-180,0-2-180,0-15 0,-17 6-180,4-17-450,-16-2-1259,1-18-2159,6-11 3958,7-3 0,2-1 0,2-3 0,2-7 0</inkml:trace>
  <inkml:trace contextRef="#ctx0" brushRef="#br0" timeOffset="1569">5723 979 17157,'0'40'720,"0"-1"-720,0 0 0,0-17 90,9-5-1260,10-17-988,12-17 718,8-5 1261,0-17 1168,-17 0 1170,4 17-360,-24 13-450,7 37-450,-9 5-809,0-5 0,0 1 0,0 3 0,0 5-989,9-26-1980,10-11-4227,20-19 7106,-13 0 0,-1-1 0,7-4 0,-6-3 0</inkml:trace>
  <inkml:trace contextRef="#ctx0" brushRef="#br0" timeOffset="1683">6193 1019 14369,'-9'43'3058,"7"9"-4407,-6-47-3868,8 12 5217,17-17 0,-13 0 0,14 0 0</inkml:trace>
  <inkml:trace contextRef="#ctx0" brushRef="#br0" timeOffset="1809">6370 764 15628,'-20'0'-2429,"0"0"2429,1-9 0,8 7 0,2-7 0</inkml:trace>
  <inkml:trace contextRef="#ctx0" brushRef="#br0" timeOffset="2033">6507 587 16528,'-9'42'3508,"7"12"-2879,-7-4-404,9-16 0,0 2-135,1 8 0,-2-1-135,-3-6 0,-1-2-317,5 0 1,-2-2-1887,-6 14-4971,8-25 7219,0-4 0,0-18 0,0 0 0</inkml:trace>
  <inkml:trace contextRef="#ctx0" brushRef="#br0" timeOffset="2251">6644 881 18866,'28'-10'270,"-6"-8"-1619,6 7-3688,-17 0 5037,-2-6 0,-9 15 0,0-7 0</inkml:trace>
  <inkml:trace contextRef="#ctx0" brushRef="#br0" timeOffset="2434">6742 646 17877,'-20'0'4767,"9"26"-4137,-6 7-540,15-1 0,2 4-45,-5 2 0,1 2-90,4 0 0,0 1-585,0-2 0,0 0-1034,0-4 0,0-3 1664,0 10 0,0-14 0,0-19 0</inkml:trace>
  <inkml:trace contextRef="#ctx0" brushRef="#br0" timeOffset="3161">7134 940 16618,'-20'-8'989,"9"5"-899,11-5-90,20 8-1349,19-9-4858,12 7 6207,-1-16 0,-20 16 0,-13-7 0</inkml:trace>
  <inkml:trace contextRef="#ctx0" brushRef="#br0" timeOffset="3358">7585 764 18327,'11'39'1888,"-3"0"-1888,-8 9-1529,0-6-4587,0-3 6116,0-11 0,0-17 0,0-2 0</inkml:trace>
  <inkml:trace contextRef="#ctx0" brushRef="#br0" timeOffset="3500">7702 627 14729,'0'0'0</inkml:trace>
  <inkml:trace contextRef="#ctx0" brushRef="#br0" timeOffset="3776">7859 842 18866,'0'30'1394,"0"-1"1,-9 12-1305,7 5-90,-6-24 90,16-2-810,3-12 180,18-25 180,10-14 315,-18 7 1,-1-2 88,0 5 1,-1 1 495,10-8 360,-10 19-361,-8 26-179,-2 14-450,-9 10-989,8 7-7196,3-17 8275,0-12 0,-2-10 0,-9-9 0</inkml:trace>
  <inkml:trace contextRef="#ctx0" brushRef="#br0" timeOffset="6942">8957 1254 17967,'5'29'314,"1"1"1,2 20-315,-8-2 0,0-18-90,0-10 180,0-12-539,18-25-1,4-13 315,1 6 0,2-3 135,-4-2 0,-1 0 0,0 3 0,-1 2 630,9-16 179,-8 21-89,-9 19-91,6 19-359,-6 21-180,0 1-90,6-2 0,-6-11 180,9-17-360,8-2-90,-6-26 91,15-5 89,-15-17 180,-3 17 89,-1 4 271,-16 18-270,7 9-180,-9 11-90,0 10-629,0-8-1710,0 4-4407,8-24 6836,12 7 0,-7-9 0,5 0 0</inkml:trace>
  <inkml:trace contextRef="#ctx0" brushRef="#br0" timeOffset="7169">9701 1215 16528,'40'-31'-1530,"-1"3"-1528,-9 8 3058,-10 9 0,-11 3 0,-9 8 0</inkml:trace>
  <inkml:trace contextRef="#ctx0" brushRef="#br0" timeOffset="7376">9819 960 14189,'-20'39'5217,"1"-8"-5082,13 0 0,1 1 135,-13 5-270,17 4 0,0 0-578,-16 3 443,15-11 0,2-1-1475,-9 1-2078,35 4 3712,-2-26 0,7-2 0,-14-9 0</inkml:trace>
  <inkml:trace contextRef="#ctx0" brushRef="#br0" timeOffset="7633">10172 1117 19676,'-5'30'539,"1"1"1,-7 17-630,0-11-180,3-16-989,8 8-1889,17-18-6567,14-3 9715,19-16 0,-18 5 0,-5-5 0</inkml:trace>
  <inkml:trace contextRef="#ctx0" brushRef="#br0" timeOffset="8308">10505 1156 18686,'-9'11'810,"-2"-11"-630,0 6 270,-6-4-361,6 9 1,-8-11-90,8 7 0,-7-14 0,16 16 0,-7-9 0,9 0 0,0 0 90,0 9-90,0-7 90,0 15-90,0-14 90,0 23-90,-8-22-90,5 22 0,-5-15 0,8 9-89,0-9-631,8-3-179,12-16-181,2-12 271,15-11 629,-15-8 270,-3 9 360,-10 10 89,-9 11 91,0 9-180,0 0-450,0 18 270,9-14-180,2 22-900,17-23-179,2-3 539,10-11 450,-1-9 720,-9 9 449,-1 2 1,-19 27 89,-1 4-539,-9 26-360,0-16-180,0 14-360,0-33 450,0 4-1080,0-17-539,18-17-1889,-5-13 3328,5 9 0,1 0 0,-6-9 0,4 12 0</inkml:trace>
  <inkml:trace contextRef="#ctx0" brushRef="#br0" timeOffset="8675">11015 1117 8792,'19'-11'0,"1"2"450,-9 0 1888,6 7-539,-15-7 90,7 9-360,-9 0-179,0 9-721,0 2-89,0 9-270,-9-9-450,7 15 180,-15-22-720,14 13-899,-5-8-450,16-7 360,3 7 1619,18-9 1530,-16 9 898,13 2-89,-24 8-630,7 10-450,-9 1-539,0 18-450,-9-24-630,7 28-5486,-16-45 5936,7 19 0,1-26 0,1 0 0</inkml:trace>
  <inkml:trace contextRef="#ctx0" brushRef="#br0" timeOffset="9409">8761 1038 13199,'0'48'2879,"-9"-6"-2609,4-14 0,-1 0 179,-14 22-404,14-13 0,2 2 0,-1-3 0,1 0-315,1 8 0,6-1-1214,7-6 0,6-4 1484,4-1 0,2-5 0,12 3 0,1-12 0</inkml:trace>
  <inkml:trace contextRef="#ctx0" brushRef="#br0" timeOffset="10059">11250 783 16977,'28'18'1529,"-6"4"-1394,-4 1 0,1 2 45,11 16-90,-10-13 0,0 1-481,-1-4 0,1 0 436,1-1 0,-3 2-45,-6 2 0,-2 0-269,7 22-91,-16-17 0,-2 2-540,2-1 1,-2 2-2969,-2 3 0,-3 0 3868,-7 2 0,-2-4 0,0 7 0,-12-9 0</inkml:trace>
  <inkml:trace contextRef="#ctx0" brushRef="#br0" timeOffset="15280">1744 2097 14549,'-19'2'1619,"-1"13"-1080,0-22-449,-17 16 180,5-9-225,4 0 0,-1 0 0,0 0 0,-1 0-233,0 0 1,-1 0 232,-3 4 0,1 1-135,-17 6 0,10 0 90,12 15-90,9-22 90,8 40 0,-7-20 0,16 6 0,2 5 0,-4-5 0,0 1 0,2 15 0,4 4-496,0-12 1,1 1 0,0 1 525,1 8 0,-1 2 0,1 0-30,1-7 0,0 1 0,0 1 0,0 0 22,-2 1 1,0 0-1,-1 1 1,1 1-653,-1 5 0,1 0 0,-1 1 1,-1 0 651,0-2 1,-1 0-1,0 0 1,-1 1-5,1-9 0,0 1 0,0 0 0,0 0 0,0 0-41,0 7 1,0 0-1,0 0 1,0-1-85,0-2 1,0 0 0,0 0 0,0 0 106,0-2 0,0-1 0,0 0 0,0 0 22,0-4 1,0 0 0,0 0-1,0 0-293,3 13 1,0 1 0,0-2 300,-2-7 0,-1 0 0,1-2-30,2 1 0,0 0 0,0-3 192,2 9 1,-1-3-148,-3 0 0,0-3 1001,3-10 1,1-2-1002,-5 0 0,0 0-1,0-5 1,0 0 254,0 1 1,0-1-255,0 1 0,0-1 1605,0 21-1650,0-11 1104,0-10-1015,0-10 181,0 9 0,0-6 146,0 15-416,0-15-90,8 15 90,-6-24 90,16 5 0,2-18-90,19-18-180,-15 4 0,2-2-585,3-5 1,1 0-3059,-1 0 0,1 3 3823,20-2 0,-20 12 0,-13 8 0</inkml:trace>
  <inkml:trace contextRef="#ctx0" brushRef="#br0" timeOffset="17221">784 5664 14998,'20'19'-2699,"-9"-8"1,-3-2 0</inkml:trace>
  <inkml:trace contextRef="#ctx0" brushRef="#br0" timeOffset="17363">902 6056 14819,'-20'39'-2609,"0"-18"2609,1-3 0,8-18 0,2 0 0</inkml:trace>
  <inkml:trace contextRef="#ctx0" brushRef="#br0" timeOffset="17513">921 6349 15898,'-30'22'-810,"1"-13"-3957,27-11 4767,4 2 0,9 2 0,-2 7 0</inkml:trace>
  <inkml:trace contextRef="#ctx0" brushRef="#br0" timeOffset="17629">902 6585 8612,'0'19'-899,"0"1"899,0 8 0,0-15 0,0 5 0</inkml:trace>
  <inkml:trace contextRef="#ctx0" brushRef="#br0" timeOffset="17763">862 7153 7353,'0'0'0</inkml:trace>
  <inkml:trace contextRef="#ctx0" brushRef="#br0" timeOffset="17863">862 7153 11490,'0'0'0</inkml:trace>
  <inkml:trace contextRef="#ctx0" brushRef="#br0" timeOffset="19396">1960 1999 9152,'20'-9'4047,"-10"7"-3507,-1-7-90,0 9-180,2 0-180,17 0-90,3 0 90,17 0-90,2 0 0,-21 0 0,0 0 45,5 0 0,0 0-45,1 0 0,0 0 45,0 0 0,-1 0-45,1 0 0,-2 0 89,17 0-178,-2 0 89,-18 0-180,-1 0-1709,-10 0-3958,9 0 5847,-6 0 0,-2 0 0,-11 0 0</inkml:trace>
  <inkml:trace contextRef="#ctx0" brushRef="#br0" timeOffset="29001">18874 2214 12030,'-11'-41'2249,"2"4"-1709,9 26 89,-9-15-269,-2 13-90,-8-7 0,-18 3 89,4 14-359,-15-5 180,9 25-90,-9 5-338,27 4 1,1 5 292,-5-6 0,2 2-245,6 6 0,3 1 200,-5 16 67,28-2-67,30-26 0,-10-14 0,3-7-315,7-12 0,0-6 0,6-6 1,-3-5 134,-5-4 0,-2-5-378,-8 6 1,-1-1 0,-2-1 557,2-12 0,-3-1 30,-8 11 0,-2-2 0,-1 2 39,-1-11 1,-3 3 290,-2 7 0,-3 2 88,-3 3 0,0 5-88,0 13 200,-9 7-20,7 60-450,-7-24 0,0 3 639,8 15 0,0 2-729,-4-9 0,2-1-585,5-1 1,4-2-2759,14 13 3343,19-19 0,-15-14 0,2-17 0</inkml:trace>
  <inkml:trace contextRef="#ctx0" brushRef="#br0" timeOffset="29359">19442 1999 18237,'-20'-22'449,"1"-4"-269,8 32 0,-15-12 0,4 32-90,-17 4-180,8 12 0,3-12 0,17-4-360,11-24-809,20 7 180,19-35 944,-14 15 0,0-2 135,1-7 0,-2 1 1169,15-1 180,-19 12-449,-11 25-900,-9 14-90,0 10-180,0-2-1259,8-19-2789,12-12 4318,10-16 0,-8 6 0,-4-7 0</inkml:trace>
  <inkml:trace contextRef="#ctx0" brushRef="#br0" timeOffset="29526">19677 1901 18416,'46'0'180,"6"-9"-945,-17 9 1,0-2-540,4-10 0,-2-2-6252,16 1 7556,-28-6 0,-3 1 0,-2 4 0,-11-3 0</inkml:trace>
  <inkml:trace contextRef="#ctx0" brushRef="#br0" timeOffset="29692">20049 1607 16348,'-19'8'4947,"-9"21"-4767,16-2 0,2 4-180,-9 8 0,1 3-135,6 7 0,2 0-1215,-4-8 1,0-1-1934,2-5 0,4-3 3283,6 7 0,-5-19 0,16-11 0</inkml:trace>
  <inkml:trace contextRef="#ctx0" brushRef="#br0" timeOffset="29961">20265 1940 18686,'-39'0'1350,"8"0"-1350,3 8-90,8-5 0,10 14-180,10-15 0,28 7 270,13-9-45,-12 0 0,1 0 90,0 0 0,-1 0 315,12 0 0,-4 0-360,-17 0-270,0 0-2878,-1 0 3148,10 0 0,-16 0 0,4 0 0</inkml:trace>
  <inkml:trace contextRef="#ctx0" brushRef="#br0" timeOffset="30217">21343 1685 18596,'-20'-9'1979,"18"7"-1979,13-7-270,29 9-2338,10-8-451,-21 3 1,0-1 3058,22-14 0,-21 9 0,-13 3 0</inkml:trace>
  <inkml:trace contextRef="#ctx0" brushRef="#br0" timeOffset="30434">21598 1430 17697,'-31'11'3868,"12"24"-3509,1-2-269,16 2 0,2 6-838,-8-1 0,-1 0 748,3 0 0,1 1-450,0 7 0,-1-2-1034,-3-19 0,1 0-3432,4 8 1,5-5 4725,8-8 0,-4-4 0,12-18 0</inkml:trace>
  <inkml:trace contextRef="#ctx0" brushRef="#br0" timeOffset="30875">21951 1763 16797,'-20'0'3778,"9"9"-3598,2 19-90,9 14-45,0-10 0,0 3 0,0 0 0,0 0-420,0 0 0,0 0 420,0 3 0,0 0 0,0-4 0,0 2 0,1 7 0,-2 1 91,-2-4 0,-2 0-136,0 1 0,-1-3 90,-14 3-630,9 3-1259,-6-49-989,15 29-5397,-16-48 8326,16 29 1,-7-23 0,9 18 0</inkml:trace>
  <inkml:trace contextRef="#ctx0" brushRef="#br0" timeOffset="31593">21696 1783 14459,'-20'-9'3508,"9"7"-2789,3 2 91,8 11-180,0 26-361,-9-13-179,7 30-90,-7-21 0,9 15-270,18-18-809,3-10-1350,27-11-5756,2-18 8185,1-11 0,-21 7 0,-13-4 0</inkml:trace>
  <inkml:trace contextRef="#ctx0" brushRef="#br0" timeOffset="32225">22166 1783 12660,'-19'28'3328,"8"11"-2339,2 12-539,8-19 0,2 3-620,0 4 1,-2 0 484,-3-3 0,-1 0-180,4 2 0,0 1 90,-3 0 0,-1-2 44,-3 9-9,8-9 0,-3-3-80,-14-10 265,15 5-805,-7-21-90,9-16-809,0-21 764,4 2 0,1-4 496,4-16 1,2-4 28,-5 12 0,1-2 0,1 1-454,4-3 0,2 0 1,-3 0 378,0-13 0,0 3 224,3 12 1,1 4 360,4-11 180,1 29-271,-9 27 1,6 14 90,-6 26 0,0-7-91,6-2 145,-15-1-504,7-17 589,-9-1-3108,0-3-3777,-9-23 6206,-2-14 0,0 5 0,3-11 0</inkml:trace>
  <inkml:trace contextRef="#ctx0" brushRef="#br0" timeOffset="32542">22441 1803 16168,'30'0'2608,"7"0"-2518,-15 0 90,15 0-180,-15-9 180,6-2 90,-8-9 0,-9 1 359,-3 8 1,-8 2 180,0 18-361,-17 10-89,4 21-450,-16 1 0,10-2 90,8-2-719,11-24-990,28 5-3239,5-18 4948,-4-4 0,-1-1 0,-4 3 0,2-7 0</inkml:trace>
  <inkml:trace contextRef="#ctx0" brushRef="#br0" timeOffset="32892">23009 1665 22014,'-20'50'990,"1"-10"-1260,8-12-90,2-8-539,9-1 179,18 1 180,3-1 540,19 1 270,-19 0 540,-3 8-1,-18 2-539,0 1-360,-9 6-3328,-11-15 3418,-19 6 0,15-17 0,-2-2 0</inkml:trace>
  <inkml:trace contextRef="#ctx0" brushRef="#br0" timeOffset="33585">19108 2606 7982,'-33'0'1469,"-1"0"0,3 0 1,1 0-1380,-20 0 90,13 0 270,18-9 269,8 7-539,2-6 450,9 8-361,9 0-269,28-9 270,-1 0 0,6-2-240,0 2 0,4-2 0,4 1-196,-1 0 0,4-1 0,2 1 0,2 2 181,-13 3 0,2 1 0,2 0 0,0 1 0,1 0 0,1 0-418,-1-1 1,0 0 0,1 0 0,1-1 0,1 2 0,0-1 0,0 2 413,-1 0 0,1 1 1,0 1-1,1 0 0,0 1 1,0-1-1,1 0 0,-1-1-220,2 1 1,0-1-1,0-1 1,1 1-1,-1 0 1,1 0 0,0-1-1,0 2 199,-5-1 0,0 1 0,1 0 0,-1 0 0,1 0 0,-1 0 0,1 1 0,-1-1 0,0 0-187,5 0 1,0 0 0,-1 0 0,1 0 0,-1 0 0,0 0 0,0 0 0,-1 0 173,-3 0 1,1 0-1,-1 0 1,-1 0-1,1 0 1,-1 0-1,-1 0 1,0 0 50,2 0 1,-1 0-1,1 0 1,-2 0-1,0 0 1,-2 0-1,-1 0-28,9 0 0,-2 0 0,-1 0 0,-2 0 0,-3 0 135,0 0 0,-2 0 0,-2 0 0,-4 0-45,13 0 0,-8 0-40,-6 0-50,-20 8 0,-18-5 0,0 5 0</inkml:trace>
  <inkml:trace contextRef="#ctx0" brushRef="#br0" timeOffset="46938">18501 3312 12120,'0'-20'4048,"0"9"-3149,0-6-359,0 6-360,0 0 0,0-6-90,0 14-180,-9-14 360,-1 6-270,-10-9 0,-8 10 0,-3 1 0,-8 18-180,0 10 90,8 12-90,3-1-180,26-2 0,22-8 270,30-9 0,-20-6 0,1-1 180,-1-5 0,-1 2 360,1 7 90,-13 12-1,-26 28-359,-7-15 0,-5 4-291,1 10 0,-3 4 141,1-16 0,-2 2 0,2-1-412,7 1 1,2 0 0,0-2 336,-9 7 0,7-3-135,13-4 0,11-5-731,30-8 641,-5-11 0,4-5 180,6-11 0,1-7 135,-4-1 0,-3-4 0,-11-7 0,-4-3 0,-2-1 0,-5-2 47,-10 0 1,-2 1-3,5-21 0,-16 21 0,-3 1-360,-12-13-1664,3 17 0,-2 0 2167,-9-15 1,10 17 0,12 5 0</inkml:trace>
  <inkml:trace contextRef="#ctx0" brushRef="#br0" timeOffset="47297">18952 3175 18596,'-4'30'360,"-1"0"0,3 18-450,-7-19-360,27-18-539,12-3-91,21-25 451,-1-5 674,-25 3 0,-2-1 944,7-11-89,-10 12 269,-12 10-629,-8 35-540,-17-2-90,4 24-90,-7-17-1799,46-12-1439,27-10-630,-10-15 1,3-6 3960,0 2 1,-3-1-1,-15 0 1,-3 0-1,9-6 1</inkml:trace>
  <inkml:trace contextRef="#ctx0" brushRef="#br0" timeOffset="47697">19580 3233 19136,'-20'0'810,"-9"0"-630,7 9-360,-6 11 90,9-7 0,8 4-450,11-17-90,19 0 361,12 0 269,8 0 0,-8 0 359,-3 0 271,-9 0-270,-8 0-270,-2 0-180,-9 0 180,9 0 0,2 0-360,17 0-90,11-9 450,3-10-180,-3 6 270,-11-5 270,-17 18-180,-2 9-360,-9 11 180,8 10-270,-6 1-1170,25-3-3957,-14-8 5307,24-10 0,-24-1 0,4-9 0</inkml:trace>
  <inkml:trace contextRef="#ctx0" brushRef="#br0" timeOffset="47863">20069 3214 17247,'20'-20'2249,"17"9"-2249,13 3-1395,-16 7 0,2 2-224,-1-6 0,-1 1-2330,-3 4 0,-3-2 3949,11-16 0,-19 16 0,-11-7 0</inkml:trace>
  <inkml:trace contextRef="#ctx0" brushRef="#br0" timeOffset="48013">20402 2978 16977,'-30'7'3778,"-7"23"-3643,21-1 0,1 3-914,-5 12 1,1 0 238,3-8 1,2-1-2086,-2 0 1,3-2 2624,2 15 0,3-26 0,8-5 0</inkml:trace>
  <inkml:trace contextRef="#ctx0" brushRef="#br0" timeOffset="48281">20676 3233 21205,'-29'14'315,"0"1"0,-13 6-855,5 16-270,18-24-179,17 5-270,21-18-360,23-9 1034,-13 0 0,1-1 585,20-12 900,-11 2 629,-20 20-900,-10 20-629,-9 10-90,0 10-1798,9-19-4679,2-3 6567,17-18 0,-15 0 0,5 0 0</inkml:trace>
  <inkml:trace contextRef="#ctx0" brushRef="#br0" timeOffset="48413">20951 3233 20215,'48'0'-1215,"2"0"1,-17 0 0,-7 0 0</inkml:trace>
  <inkml:trace contextRef="#ctx0" brushRef="#br0" timeOffset="48605">21245 2939 21025,'0'37'1169,"-9"-4"-1349,7 15-449,-7-9-1440,9-8-4227,9-3 6296,2 0 0,0-15 0,-2 5 0</inkml:trace>
  <inkml:trace contextRef="#ctx0" brushRef="#br0" timeOffset="48755">21402 3312 20575,'-18'50'1619,"5"-11"-1799,-6-2-899,1-15-1350,16-3-3417,-7-10 5846,9-9 0,0 0 0,0 0 0</inkml:trace>
  <inkml:trace contextRef="#ctx0" brushRef="#br0" timeOffset="48956">21519 3018 8342,'0'0'0</inkml:trace>
  <inkml:trace contextRef="#ctx0" brushRef="#br0" timeOffset="49647">21519 3018 19946,'19'37'359,"-1"1"1,0 0 0,7 11 0,-6-4-360,-20 3 0,10-9 0,2-9 90,9-1 0,-1-19-180,1-1-180,8-9-90,3-9 0,-1-10 270,-1-12 180,-10-8 90,1 9 90,-9 10 270,-3 11-180,-8 9-450,0 0 90,0 9-180,9 2-270,11 0 90,10-2 90,9-18 180,1-2 90,-1-17 0,-9 6 270,-10-6 180,-12 17 359,-8 2 1,-8 26-180,-12 5-585,5 1 0,-1 2-135,-14 8-270,10 12-1619,21-23-6206,36-2 8185,15-11 0,-8-9 0,-9 0 0</inkml:trace>
  <inkml:trace contextRef="#ctx0" brushRef="#br0" timeOffset="50013">23068 3253 12120,'41'0'-60,"-12"0"0,-21 0 0</inkml:trace>
  <inkml:trace contextRef="#ctx0" brushRef="#br0" timeOffset="50988">23734 2881 19136,'0'39'1979,"1"-12"0,-2 2-1934,-3 1 0,-1 1-45,0 8 0,-1 1-45,-3-1 0,-1 0-401,0-3 0,0-2 446,3-4 0,3-1 198,13 19-827,13-27-33,26-3 302,-19-17 0,1-2 180,0-2 0,1-3-20,-1-2 0,-1-4 290,-4-6 0,-3-3 0,9-20 225,-16 17 0,-2 0 846,-2-7-622,-2 12-449,-9 10 0,0 9-270,0 9 270,-9-7 145,7 15-325,2-6-1259,19 0 449,29-2 270,-18-8 1,2-2 356,6-3 1,2-1 722,-5 4 0,0 0 404,-4-5 1,-4 3 764,4 21-360,-14 4-269,-17 25-721,0 3-359,-9-8-89,-2-23-991,1-12-803,27-24 623,16-3 91,7 1 0,5-1 764,-8-1 0,0 0 855,7 1 0,-1 1 719,-12 4 1,-3 2 1258,2 2-898,-21 20-1081,-29 12-449,-2 10 0,-6-11-449,17-12-900,20-8 539,21 0 1,21-8 674,-22 3 0,0-1 270,-3-8 0,-1-1 854,14-6 630,-20-16-89,-10 15-451,-9-6-629,0 25-360,-9-3-90,-2 14-90,-8-8-809,8 9 449,37 11-90,18 2 450,-2-5 0,3 3 180,-8-1 0,-2 1 405,-4-1 0,-4 3-8,-8 5 1,-9 3 51,-11-1 1,-7 1-135,-5 0 0,-5 1-135,-5 7 0,-4 0-580,-2-7 0,-1-1 355,0-1 0,1 1-601,9-5 0,-1-3-2772,-25 0-6413,25-13 8960,1-46 1,11 20 0,9-18-1</inkml:trace>
  <inkml:trace contextRef="#ctx0" brushRef="#br0" timeOffset="51147">25165 3233 20935,'24'-19'539,"0"-1"1,0 4 0,2 2-585,12-1 0,0 1-135,-6 0 0,-1 0-765,8 3 1,-1 0-3104,-12-3 1,-2 0 4047,6-6 0,-13 9 0,-17 3 0</inkml:trace>
  <inkml:trace contextRef="#ctx0" brushRef="#br0" timeOffset="51339">25576 2802 22104,'-9'29'779,"-1"1"1,4 3 0,1 1-780,0 9 0,1 2-90,0-4 0,-1 0-405,1 4 1,-2-3-586,-4-11 1,0-3-2249,-1 11-5757,11-19 9085,20-20 0,-7-2 0,4-7 0</inkml:trace>
  <inkml:trace contextRef="#ctx0" brushRef="#br0" timeOffset="51605">25949 2763 17697,'22'-22'6656,"-5"31"-5982,-22 16 1,-8 9-315,0 10 0,-4 3-360,1-8 0,-1 1 0,0-1-610,-4 12 0,0-2 520,1-8 0,3-4-609,7 11-560,36-28 0,26-11 989,-8-20 0,2-5 225,-5 10 0,-2-3 540,-7-10 0,-5 1 584,1 7-629,-19 11 479,-9 29-1289,0 3-2068,0 16-7403,9-9 8668,-7-8 0,6-12 0,-8-10 1</inkml:trace>
  <inkml:trace contextRef="#ctx0" brushRef="#br0" timeOffset="52380">23440 3782 22734,'-11'39'405,"7"-11"0,-1 1-495,-3 14 0,6 5-90,10-19-630,23-18 1,19-11 629,-16-8 0,0-4-9,-7-2 0,-2-3 324,1-2 0,-4-1 404,-3-1 721,-10 3-721,-9 36-269,-9 12-360,-2 11 90,0-1-251,20-21-1548,22-10 764,-3-11 1,3-5-642,3-1 1,1-3 955,1-8 1,-2-2 607,1 1 0,-2-1 1236,-12 1 0,-1 1 585,17-10-629,-26 19-631,-3 10-269,-8 10 451,0 10-631,9 0 66,2-9-246,9 6 270,-1-6-90,-8 8 0,6 1 0,-14 8 0,5-6-1259,-8-2-6027,0-12 7286,9-8 0,-7 0 0,7 0 0</inkml:trace>
  <inkml:trace contextRef="#ctx0" brushRef="#br0" timeOffset="52497">24322 3723 20485,'-20'0'-2458,"10"9"0,1-7 1,9 7-1</inkml:trace>
  <inkml:trace contextRef="#ctx0" brushRef="#br0" timeOffset="52889">24538 3919 20036,'11'-19'1259,"-11"16"0,-29-3-449,-12 32-765,11-12 0,1 3-90,7 3 0,3 1-45,-18 9-1080,26-3-449,28-25-90,25 6 899,-8-13 1,2-7 237,-1-1 1,-1-4 616,1-6 0,-2-5 45,-3-4 0,-2-3 539,-1-3 1,-3-2 269,-3 0 1,-3-1-181,-7 0 1,-3 4-180,1-5 270,-9 16-631,0 61-89,-9 8-135,4-5 0,-1 3-567,1-2 1,-1 0-379,0-3 1,4-2-1829,8-3 1,5-3 2817,20 11 0,-7-19 0,2-12 0</inkml:trace>
  <inkml:trace contextRef="#ctx0" brushRef="#br0" timeOffset="53056">25067 3978 20036,'39'-11'-1620,"-11"2"1,1 1 1619,23 6 0,-10-7 0,-16 9 0</inkml:trace>
  <inkml:trace contextRef="#ctx0" brushRef="#br0" timeOffset="53265">25439 3684 21385,'-30'37'1484,"11"-9"0,1 3-1349,-2 12 0,0 3-324,0 4 0,-1 0 189,5-14 0,-1 0 0,2-1-582,-1 11 0,2-3-273,-1-11 1,1-3-2593,3 8 3447,20-28 0,-4-9 0,12 0 0</inkml:trace>
  <inkml:trace contextRef="#ctx0" brushRef="#br0" timeOffset="53538">25557 3743 23634,'0'46'1754,"-4"-13"-1,-1 3-1753,0 9 0,-1 2 0,-4-2 0,1-1-90,2-4 1,3-4-901,4 6-359,28-14 0,22-28 899,-20-12 0,1-4 315,4 0 0,-2-1 495,-7-3 0,-2 1 899,6-1-269,-12 29-631,-18 21-359,0 20-809,0 1-3419,0-4 4228,0-25 0,0-4 0,0-18 0</inkml:trace>
  <inkml:trace contextRef="#ctx0" brushRef="#br0" timeOffset="67267">18697 4782 16707,'-39'8'1530,"0"3"-1530,15 2 0,0 2 0,-18 16-180,3-1 90,11-10-540,17-3-449,29-6 89,14 9 855,-3-6 0,1 0 135,1-4 0,-3 2 810,5 25 539,-7-6-539,-26 16-361,-18-14-359,-4 13-180,-17-24-2068,9-11-4319,10-5 6477,29-41 0,-5 29 0,14-20 0</inkml:trace>
  <inkml:trace contextRef="#ctx0" brushRef="#br0" timeOffset="67543">19050 5056 10141,'0'-20'-765,"9"10"1,-7 1-1,7 9 1</inkml:trace>
  <inkml:trace contextRef="#ctx0" brushRef="#br0" timeOffset="68518">18619 4860 9422,'0'-20'6026,"0"10"-4856,0-8-361,0 25-449,-9-14-90,-2 16 89,-8-9-179,-1 8 270,0 12-180,1 19-180,5-14 0,-1 0-293,4 4 0,1 1 203,-4 0 0,-1-1 90,-4 12-270,17 5-539,21-24-856,12-11 1,6-3 1574,9-2 0,0-3 0,-13-2 0,-1-2 0,20 1 0</inkml:trace>
  <inkml:trace contextRef="#ctx0" brushRef="#br0" timeOffset="68893">19168 4958 11221,'0'-22'3418,"-9"-21"-1799,7 45 180,-16-35-540,-1 40-629,-12-16-1,-17 26-539,7 5-135,16-2 0,2-1 45,-8 3 0,12 4-180,36-23-539,16 5 359,-4-10 0,1-4 315,0-8 0,-1-1-45,21-9 360,-11-13 180,-19 26 180,-12 11-541,-8 20-268,0 19 269,0-6-360,18 4-1170,12-26-2607,20-11 4047,-19-9 0,-3-2 0,5-2 0,-7-4 0</inkml:trace>
  <inkml:trace contextRef="#ctx0" brushRef="#br0" timeOffset="69201">19481 4801 16258,'37'-8'899,"5"-3"-809,8-9-1500,-2 0-389,-9-8 348,-9 6 1001,-10-6 450,-11 0 354,-9-3 726,0-8 269,0 0 180,0 8-281,0 20-79,-9-4 180,7 57-359,-25-8-765,21 7 0,-1 5-180,-11-1 0,-1 0-736,8-1 0,1 1-434,-4 0 1,-1-3-2385,5-15 0,1-2 3509,-2 21 0,2-35 0,9-2 0</inkml:trace>
  <inkml:trace contextRef="#ctx0" brushRef="#br0" timeOffset="69476">19716 4958 17247,'38'-9'-4048,"-6"-10"3958,-8 4 1,0-1 718,15-14 1080,-17-7 0,-5 15-539,-17 2-181,0 12-359,-8 25-181,-12 5-449,-2 17 0,-6-9-90,17-1-989,11-10-1260,28-8-4767,14-2 7106,-8-8 0,0-2 0,0 1 0,1 0 0</inkml:trace>
  <inkml:trace contextRef="#ctx0" brushRef="#br0" timeOffset="71885">20402 4821 6273,'11'-11'990,"-2"2"-1170,-9 9 10010,0 0-9766,0 9 26,-9-16 0,7 14 90,-7-16-180,9 9 900,0 0-810,0 9-1,-8-16 1,5 14 0,-5-16 0,8 9 990,0 0-900,0 9-90,-9-16-180,7 14 180,-7-16-180,9 9 629,0 0-539,0 9 0,-9-16 0,7 14-90,-6-16 180,8 9 0,0 0-180,-1 9 270,-7-16 0,6 31-90,-16-37-90,16 37-90,-15-39 90,14 22-90,-5-7 0,8 2 90,0 6 0,0-8 0,0 9 0,8-7 0,3 7 0,9-9-90,0 0 180,-1 0-90,1 9 90,-9 2 0,-3 26 0,-8-5 45,1-5 0,-2 3-306,-2 4 1,-2-1 305,-4-1 0,-2 0-45,-7 10 0,-3 0-90,1-10 0,-2-3 0,-2 6 0,0-2-450,-6 8-359,2-12-181,8-29-989,27-37 900,1 7 0,6-1 719,13-13 0,4-2-239,-8 11 1,0-1 0,1 1 628,-1 3 0,1 2 0,-1 0 374,7-15 1,-1 3 831,-8 16 1,-3 2 382,1-13-990,-10 26 91,-9 2-540,0 27-180,0-5 1580,0 15-1580,9-17 62,10-2-691,21-18-1,10-2 540,-21-2 0,1-2 0,0 4 0,-2 0 450,14-8 360,-5 10 269,-27 26-90,-1 5-179,-9 17-360,0 0-360,0-8 0,0-3-180,18-17-989,3-11 359,27-19 765,-23 4 0,0-1-90,5-4 0,-1 1 135,21-3 540,-10 5 539,-21 17-359,-10 8-270,-9 12-540,0 2 90,0 6-540,8-17-719,12-2 179,19-27 271,3-4 674,-13 8 0,-2-2 495,6-12 899,4 17 0,-26 2-179,-3 26-630,-8 5-361,0 17-89,0 1 0,0-1-89,0-9-181,0-1 90,9-10-180,-7-8 360,7-2 90,-9 0 0,0-7-90,0 6 0,0-8 0,0 0 0,0 9-180,0-7 180,0 7 180,0 0-270,-9-7 90,7 7 90,-7-9-180,9 8 0,0-6 90,0 7 90,0-9-2219,0 0 0,0 0 1</inkml:trace>
  <inkml:trace contextRef="#ctx0" brushRef="#br0" timeOffset="72061">21480 4762 19226,'0'0'0</inkml:trace>
  <inkml:trace contextRef="#ctx0" brushRef="#br0" timeOffset="72293">21931 4919 17697,'-20'8'2069,"1"3"-1440,8 26 361,-6-13-540,14 31-540,-14-31-450,15 13-2249,2-18-7042,28-8 9320,22-11 1,-15-2 0,0-7-1</inkml:trace>
  <inkml:trace contextRef="#ctx0" brushRef="#br0" timeOffset="72543">22245 5017 21295,'-40'0'2878,"10"0"-3058,1 0 0,10-9-449,8 7-451,11-7 271,20 9 629,10 0 180,1 0 540,-3 0 269,-17 18-629,-2-5-180,-9 15 90,8-17-1169,3-2-1530,18-9-7222,10-9 9455,11-11 1,-17 7-1,-7-4 1</inkml:trace>
  <inkml:trace contextRef="#ctx0" brushRef="#br0" timeOffset="72742">22676 4625 18596,'11'-31'4498,"-3"12"-3779,-8 27 91,0 32-540,-3-7 0,-2 3-180,0 8 0,-1 2-644,-3 3 1,-2 0 508,1-9 0,1 0-712,3-1 1,1-2-3832,-4 13 4588,9-2 0,0-26 0,0-4 0</inkml:trace>
  <inkml:trace contextRef="#ctx0" brushRef="#br0" timeOffset="73477">18658 4782 10501,'-31'8'5307,"-6"3"-4048,7 17-269,-9 3-766,18-8 1,2 2 135,-11 16-180,17-13 0,6 1 0,25 21-700,-4-20 1,5-1 474,12-2 0,5-4-1484,-2-2 0,2-3 1529,13-6 0,-2-4 0,1 0 0,4-8 0</inkml:trace>
  <inkml:trace contextRef="#ctx0" brushRef="#br0" timeOffset="74160">23558 4860 20755,'17'11'810,"5"-2"-1260,17-9-1259,9 0-2384,-19 0 1,1 0 4092,1 0 0,-1 0 0,11 0 0,-14 0 0</inkml:trace>
  <inkml:trace contextRef="#ctx0" brushRef="#br0" timeOffset="75018">24694 4880 19046,'-19'2'270,"8"13"-270,2-21 0,9 14 90,0-8 809,0 0-809,9 0 0,-7 0 180,7 0 0,-9 0 899,0 0-809,0 9-90,-9-7-90,-2 15-270,-8-6 0,-1 0-90,9 15-540,11-12 181,20 23 269,10-16 360,1 16 0,-12-6 270,-10 8-1,-9-9-89,-9 16-180,-10-22-270,-3 4-2248,-6-19-7403,8-18 9815,18-1 0,-5-1 0,16 2 0</inkml:trace>
  <inkml:trace contextRef="#ctx0" brushRef="#br0" timeOffset="75434">24989 5056 20845,'-1'39'1259,"1"0"-989,0 9-225,0-19 0,0 1 0,0 4 0,0 2 0,0 3 0,0 0-319,1 1 0,-2-1 319,-2-4 0,-2-1 54,1-2 0,-3-5-9,-13-5-180,9-7-180,3-24-360,8 1-89,0-29 449,7 8 0,3-3 135,4-16 0,3-2-203,-5 13 0,2 1 0,1 0 308,3 2 0,2 0 0,-1 2 30,1-15 0,1 7 90,-1 17 0,-1 4 450,10-7 89,-10 35 1,-8 19 0,-2 13-271,-9 9-269,1-20 0,-2-3 0,-8-3 555,-2-7-2534,0-19-3958,2-15 5847,9-11 0,0 12 0,0-10 0</inkml:trace>
  <inkml:trace contextRef="#ctx0" brushRef="#br0" timeOffset="75710">25361 5115 19766,'39'0'449,"-11"1"1,1-2-989,23-17-367,-13 13 1,-2-3 815,-10-10 0,-1-1 468,21-2-198,-27-16 554,-11 23 525,-9 6 1,-27 10-361,-5 33-854,7-20 0,0 2 259,4 12 1,2 1-395,-9 12-1170,35-5-1168,15-18-766,9-11 1,5-5 3193,1-2 0,-2-2 0,17-1 0,-17-7 0</inkml:trace>
  <inkml:trace contextRef="#ctx0" brushRef="#br0" timeOffset="76001">26125 4958 21205,'-28'28'2518,"-3"3"-2473,16-8 0,0 2-135,-14 16 1,10-10-1081,17-14-629,21-17-1709,32 0 180,-17-4 0,1-1 1349,5 1 0,-1-3 2968,-4-7 1,0 0 2068,-5 8 1,-2-1 808,3-10-1618,-14 17-810,-17 8-1079,0 12-360,0 10-360,0 1-2158,9-3-6657,19-17 9175,5-2 0,-3-9 0,-12 0 0</inkml:trace>
  <inkml:trace contextRef="#ctx0" brushRef="#br0" timeOffset="76109">26694 4762 17337,'-9'-2'-240,"7"-5"0,-7 16 1</inkml:trace>
  <inkml:trace contextRef="#ctx0" brushRef="#br0" timeOffset="76377">26694 4958 16887,'39'11'360,"9"-2"-1529,-7-9 1259,7-9 1079,-17-2 630,-12 0 90,-10 2 90,-18 18-900,-11 11-809,-1 10-180,-8 9-180,10-8-809,25-3-990,25-8 180,-3-14 0,5-1-945,6 1 1,0-4 2653,2-9 0,-3-3 0,5 6 0,-8-14 0</inkml:trace>
  <inkml:trace contextRef="#ctx0" brushRef="#br0" timeOffset="76609">27301 4978 14279,'0'-31'8095,"0"12"-7195,0 10-720,0 17-180,-9 3-90,-2 0-450,1 7-360,1 1 91,18 3 449,10 15 450,12-6 989,-9 8 631,-5 0-271,-17-9-630,0 16-539,-9-13-630,-11-3-3597,-1-12 3957,-16-18 0,24 0 0,-5 0 0</inkml:trace>
  <inkml:trace contextRef="#ctx0" brushRef="#br0" timeOffset="86689">8427 6173 16528,'-10'37'1259,"1"5"-1214,12-10 0,3 3 0,-5-4 0,0-1-45,3 4 0,1 0 0,-1-4 0,0-2-810,-2 14-899,16-5-989,-7-18-2429,8-8 5127,1-11 0,-9-2 0,-2-7 0</inkml:trace>
  <inkml:trace contextRef="#ctx0" brushRef="#br0" timeOffset="86956">8722 6154 13829,'19'8'3148,"1"21"-2788,-9 3-225,-6-4 0,-2 1-135,-3 21-204,0-21 0,0 1-786,0 20-2057,0-2-3700,0-27 6747,0-3 0,0-18 0,0 0 0</inkml:trace>
  <inkml:trace contextRef="#ctx0" brushRef="#br0" timeOffset="87514">8525 6232 10321,'-19'-28'1619,"17"-3"-1439,13 1 90,28 1 90,2 10-180,-12 13 0,-1 1 269,13-4 91,7 9 0,-9 9-271,-8 2 181,-12 17-270,-1-6 180,-16 6-90,7-8-90,-9 8 0,-9-6-180,-11 6 0,-19-17 90,-2 6-1,-7-6-268,9 0 179,8 7 90,3-8-180,8 10 90,1-18 0,8 14 90,11-23-1,28 16 271,14-1-225,-10-7 0,3 1-400,0 6 1,0 1 444,0-4 0,0 1-54,-5 7 0,-2 2 233,11 7-179,-10 15-180,-10-15 90,-8 6-450,7-8-989,-16-1-2968,15-8 4512,-6-2 1,0-9-1,-2 0 1</inkml:trace>
  <inkml:trace contextRef="#ctx0" brushRef="#br0" timeOffset="88006">9211 5977 15628,'-19'9'2069,"-1"10"-1799,1 12-90,-10 8-270,7-8 90,-6-12 180,17-1-90,29-16-90,15 7 0,-1-9 0,3 0-45,0 0 0,0 0-225,0-5 0,0 1-315,-5 3 1,-2 0-2385,11-8-4496,-10 0 7465,-10-2 0,-8 0 0,-2 3 0</inkml:trace>
  <inkml:trace contextRef="#ctx0" brushRef="#br0" timeOffset="88189">9505 5938 16797,'-30'41'1304,"19"-14"1,2 1-1035,1 22-360,-1 2-450,9-14 0,-2-2-5846,-16-1 6386,16 11 0,-7-35 0,9-3 0</inkml:trace>
  <inkml:trace contextRef="#ctx0" brushRef="#br0" timeOffset="89772">2156 2077 9512,'-20'22'1978,"1"4"-1618,-1-33 270,9 14 0,2-7-181,9 11 91,-8 0-360,6 23 0,-16-18 0,7 38 89,-8-12-179,8-6 0,2 4 0,-1-5 0,0 2-45,4 14 0,2 2-152,-1-3 0,1 0 107,3-9 0,1 2 0,1 0-532,-1-4 0,0 1 0,0 0 562,0 7 0,0 2 0,0-1 0,0-1 0,0-1 0,0 1-60,0 1 0,0 2 0,0 0 30,0 1 0,0 1 0,0-1-504,0-1 1,-1-1 0,2 0 473,1 1 0,1-1 0,1 0 90,1 0 0,2 0 0,0-1 0,0-1 0,0-2 0,1 0-323,1-1 1,1-2-1,-1 1 293,1-1 0,0 0 0,-1 0-163,-2-2 1,0-1 0,0 0 132,3 16 0,0-1 135,-1 0 0,-1-2 422,-2-6 1,-1-2-513,5 0 0,0-1 45,-5-3 0,1-2 681,3-3 1,-1 0-727,-7-1 0,0-1 45,17 17 449,-16-2-179,15-8 1326,-14-10-1506,5 7 1240,-8-6-1420,0 8 0,0 0 0,0-9 0,9 8 0,2-17 0,17 8 90,12-19 0,10-1-315,-21-12 0,0-3-540,5 2 1,0-2-2516,-3-8 1,-1-1 3279,1 9 0,-3-1 0,2-10 0,-12 17 0</inkml:trace>
  <inkml:trace contextRef="#ctx0" brushRef="#br0" timeOffset="91722">13131 1940 13649,'-9'11'3508,"-1"-20"-3418,-1 5 0,2-14 0,9 9-90,17 7 0,-3-15 180,31 15-180,-12-7 0,15 9-90,-9 0 180,0 0-90,-8 17 90,-3-4-90,-8 25 90,-10-17 0,8 8 270,-16-10-181,16 10-89,-16 10 0,6 11-441,-7-17 0,-2 1 395,1 1 1,0 0-45,0 8 0,0 1 0,1 5 0,-2 0 0,-3 1 0,0 0 30,3-12 0,1 2 0,-2-2-30,-6 11 0,-1 2-538,8-11 1,1 3-1,-1-2 568,-4-4 0,-2 0 0,1 0-30,3 5 0,0 0 0,-2 0 150,0-2 0,-2-1 0,0 0-150,0 3 0,1 0 0,-1 0 30,1-2 0,-1 0 0,1 0-30,-1 5 0,1 0 0,-1 0 0,0-5 0,0 0 0,2 0 90,0 4 0,2 2 0,0-1-90,-1-5 0,1 0 0,1 0-340,1 2 0,2 0 0,-1 0 295,0 13 0,0-1 90,0 0 0,0-2-246,0-6 0,0-2 246,0 0 0,0-1 192,0-8 1,0 0-193,0-1 0,0-1 498,0-3 1,0-1-454,0 21 0,0-2-90,0-9 180,0 0-180,0 0 1285,0-8-1285,0-3 930,0-17-840,0-2 428,0-9-608,0 0 252,9 9-162,-7 1 90,15 10-90,-6 0 0,0-1 0,-2 1 0,0-1 90,-7 10-90,15-8 90,-15 8 0,7-10 0,-9 1 90,0 0-90,9 8 0,-7-6 0,7 15-90,-9-16 89,0 8 91,0-10 90,0 1-270,0-9 180,0 6-90,0-6 0,0 9-90,0-9 0,0 6 90,0-15 90,0 7 180,0-9-180,0 0-90,0 9-1,-18-7 91,-4 7-180,-17-1-1079,0-6-3508,0 7 4587,-1-9 0,19 0 0,3 0 0</inkml:trace>
  <inkml:trace contextRef="#ctx0" brushRef="#br0" timeOffset="95522">9819 6252 16977,'29'0'240,"1"0"0,3-5 0,2 1-240,-1 3 0,1 0 45,0-7 0,0-2-335,-1 5 0,-1-1 200,17-5 190,-10-6-1540,-12 15-2691,-17-7 4131,-3 9 0,-8 0 0,0 0 0</inkml:trace>
  <inkml:trace contextRef="#ctx0" brushRef="#br0" timeOffset="96057">10172 6114 18506,'19'0'900,"10"9"-720,1 11-270,10 10 135,-17-10 0,1-1 0,1-3 0,1-1-45,3 4 0,0-1 0,21 4 90,-10-3 180,-12-1-1,-17-7-89,-3 8-270,-16 9-629,-21 3-2250,-4-1 2969,-6-10 0,20-11 0,10-9 0</inkml:trace>
  <inkml:trace contextRef="#ctx0" brushRef="#br0" timeOffset="96475">11073 5977 16977,'0'20'2339,"0"8"-1619,0 11-271,0 11-269,0-17 0,0 2-135,0 0 0,0 0-45,0-1 0,0 1-360,0 0 0,0-2-2518,0 17-6926,0-20 9804,9-12 0,-7-18 0,7 0 0</inkml:trace>
  <inkml:trace contextRef="#ctx0" brushRef="#br0" timeOffset="96705">11348 5899 15808,'11'8'3688,"6"3"-3418,-15 26 0,7 5-270,-8-14 0,-2 3 89,1 2 1,0 1-270,0-4 1,0 1-496,1 8 0,-2-2-2653,-8 7-6026,-2-7 9354,0-20 0,3-15 0,8 7 0</inkml:trace>
  <inkml:trace contextRef="#ctx0" brushRef="#br0" timeOffset="97281">11132 5997 17607,'37'-33'45,"-13"18"0,2 4 45,4 9 0,1 4-90,0-2 0,-3 0 90,11 0 0,-10 9 180,-19 2-181,8 8 91,-16 9 0,15-6 270,-14 15-90,5-15-180,-8 6-90,0-8 90,0-9-180,0 6 179,0-15-89,0 16 90,0-7 90,-8 8 0,-3-8-90,-18 7-90,8-8 0,-17 1-90,8 7 90,-1-16-90,-6 15-90,16-14 90,-8 5-270,10-16 90,8 5 90,2 3 90,27 3 0,12 14 0,20-15 45,-20 7 0,-1 0 135,21-7-90,-2 15 0,-9-6-270,-8 9-1529,-3-9-3508,-8 6 5217,-9-15 0,-3 7 0,-8-9 0</inkml:trace>
  <inkml:trace contextRef="#ctx0" brushRef="#br0" timeOffset="97531">11759 5840 20935,'-11'48'764,"6"-19"1,2 1-810,2 0 0,2 1-630,-1 3 1,0-1-4903,0 17 5577,0-2 0,0-26 0,0-5 0</inkml:trace>
  <inkml:trace contextRef="#ctx0" brushRef="#br0" timeOffset="100290">9055 6977 6903,'0'-40'8815,"0"10"-8275,0 10 89,0 12-179,-18 51-180,-3-13 0,-6 3-1268,0 6 1,-3 4 0,-2 2 1109,0-6 1,-2 2-1,-2 1 1,0 1-394,4-5 1,-1 2 0,-1-1-1,0 2 1,-1-1 265,6-4 0,-1 0 0,0 0 0,0 1 0,0 0 0,1-1-3,-6 8 0,1 0 0,0-1 0,1 0 0,1-1-266,0 0 1,1 0 0,2-3 0,2-1 283,-4 0 0,2-2 0,13-3-269,22 12-91,27-54 0,13-17-158,-10 10 1,3-3 0,3-3 0,0-1 4,-5 2 0,1-3 0,2 0 0,0-2 1,1-1-1,-1 1 333,4-4 0,0 0 0,1-2 0,0 0 0,0 0 0,0 1 180,-6 3 0,1 0 0,0-1 0,0 1 0,-1-1 0,1 1 0,-2-1 60,6-3 0,0-1 0,0 0 0,-2 0 0,0 0 0,-3 1 479,0 0 1,-2-1 0,-1 1 0,-1 1 0,-1 0 230,2-2 1,0 1 0,-3 0 0,-6 3-277,1-9 1,-6 6 405,4 4 89,-61 65-674,10 0 0,-2 7-158,4-13 1,-1 3-1,-2 1 1,1 2-90,-3 5 0,1 2 1,0 1-1,0 0-68,3-6 0,1 0 0,-1 1 0,1 0 0,-1 0 18,-1 3 0,0 0 0,-1 1 0,1-1 0,0 0-54,1-1 0,0 0 0,0 0 0,0-1 0,0-1-77,-6 6 1,0-1 0,0-1-1,2-1 100,0 9 1,2-2-1,0-6-437,-6-5 1,7-6 152,15 11-243,23-63 1,11-14-31,2 7 0,5-1 1,1-3-222,1-5 0,2-4 1,0-3-1,2 1 791,-4 5 0,0-2 0,1 0 0,0 0 0,0 1 216,-2 0 0,1 1 0,-1-1 0,-1 1 0,0 1 211,3-6 0,-1 1 1,-1 1-1,-3 2 863,0 1 1,-3 3 0,-3 4 59,14-10 411,-46 93-1492,-5-22 1,-7 2 0,-1 5-198,4-3 0,0 4 0,-2 2 0,-1 1 0,-2-2-437,-4 3 0,-2 0 1,-2-1-1,0 1 1,1 1 379,3-4 0,0 0 0,1 0 0,-1 0 0,0 1 0,2-2-69,-5 7 0,1-1 0,1 0 0,1-1 0,1-2 174,1 2 0,1-1 0,2-2 0,4-3-705,-5 13 1,18-15-226,36-30 1,13-16 404,-12-6 0,2-7 0,3-4 1,2 0 93,-4 2 0,3 0 1,2-2-1,0-1 1,1-1-1,0 0 233,-3 1 1,1 0 0,1-1 0,-1-1 0,1 0 0,0 0 0,1 0-39,2-3 0,0 0 1,1 0-1,0-1 1,0 0-1,-1 0 1,1 1-140,-2 1 1,1-1 0,0 1 0,-1 0 0,1 0 0,-2 0 0,1 0 254,3-2 0,1-1 0,-1 1 0,-1 0 0,0 1 0,-3 1 559,2 0 0,-2 0 1,-1 0-1,-2 3 1,-2 1 129,7-4 1,-3 3 0,-5 7 1896,10 3-2002,-59 48 1,-18 17-473,11-16 1,-4 3-1,-1 2 1,-2 2-24,-3 2 1,-1 3 0,-3 0 0,0 2 0,0-1-90,3-4 0,-1 0 0,-1-1 0,0 2 0,1-1 0,0 0 190,2 0 0,0 0 0,0 1 0,1-1 0,1-1 0,1-2-280,-7 11 0,1-2 0,3-2 0,2-3-180,0-3 0,2-3 1,18-10-1684,53-8 1653,-16-32 0,3-14 1,4-3 186,5 3 1,4-3-1,3-1 1,-1-3-197,-11 6 0,0-2 0,1 0 0,0-2 0,1 0 0,0 0 321,-3 2 1,1 0 0,0 0 0,0 0 0,1-1 0,-1 0 0,1 0 47,0-1 1,1-1 0,0-1 0,0 1 0,0-1 0,-1 1 0,1 0-49,-1 1 1,0-1 0,0 1 0,-1 0 0,0 0 0,0 1 0,-2 0-32,7-8 1,0 0 0,-2 1-1,-2 1 1,-1 2 265,0-1 1,-2 3-1,-2 1 1,-4 3 246,10-12 1,-18 19 391,-45 50-707,5 1 1,-3 8 0,-3 3-45,-4 1 0,-3 2 0,-2 3 0,-1 2-105,10-10 0,0 3 0,-1 0 0,0 1 0,0 0 0,-1-1-30,-2 1 0,0-1 0,-1 1 0,0 0 0,1 0 0,0 0-82,2 2 1,0 1 0,1 0 0,0 0 0,0 0 0,1-2 45,-4 4 0,0-1 0,1 0 0,2-1 0,2-1-84,1 4 0,2 0 0,2-2 0,1-4-360,-3-3 0,2-4 0,8-2-564,20 23-395,26-80 749,-8 4 1,6-5-1,0-2 195,-1-3 0,2-2 1,0-2-1,1-2 712,-3 2 0,1-3 0,1-1 0,0 0 0,2-1-217,-3 4 0,1 0 0,0-1 0,2 0 0,-1 0 0,1 0 179,1-2 1,1 1 0,1-1 0,-1 0 0,0 1 0,-1-1-105,-2 2 0,-1-1 0,0 1 0,0 0 0,-1 1 0,1 1 457,4-2 1,0 1 0,0 1 0,-2 1-1,-2 2 127,7-10 1,-2 3 0,-4 6-30,-1 1 0,-6 18-91,-13 35 1,-8 14-211,-12 0 1,-7 4 0,-3 3-258,3-2 0,-2 3 0,-1 1 0,-2 2 0,-2 0-330,0-3 1,-2 0-1,-1 1 1,-2 0-1,-1 0 1,0 1 257,0-3 0,-2 1 0,0 1 0,-1-1 0,-1 1 0,0-1 0,1 1-25,-2 1 1,-1 0-1,0 0 1,0-1 0,0 1-1,0-1 1,1 0-92,2-4 0,0 0 1,1 0-1,0 0 1,0-1-1,2-1 0,1 0-388,-5 7 0,1-1 1,1 0-1,4-3 1,3-3-307,-13 22 1,22-18 236,36-36 1,11-12 414,-5-11 1,3-8 0,3-7 0,0 1 7,-3 4 0,1-2 0,1-1 0,2-1 0,0-1 0,0-1 26,1 1 1,1-1 0,1-1 0,0 0 0,1-1 0,0 0 0,0-1 123,-4 4 0,1-1 0,0-1 0,0 1 0,0-1 0,1 0 0,0 0 0,0 0 0,3-2 0,0 0 0,1 0 0,1 0 0,-1 0 0,0 1 0,0-1 0,-1 1 22,-3 2 1,0 0-1,0 0 1,-1 0-1,1 1 1,-2 0-1,1 0 1,-1 0 248,2-2 0,0 1 0,-1-1 0,0 1 0,-1 0 0,-1 2 0,-2 1 214,4-4 1,-2 2 0,-1 1 0,-2 2 0,-2 1-7,5-7 1,-3 3 0,-4 6 689,9-1 243,-46 73-1142,-11-2 0,-8 6-180,8-15 0,-1 3 0,-3 1 0,0 1 92,0-3 1,-1 1 0,-2 0-1,1 1 1,-1-1-219,0 1 0,-2 0 0,1 0 0,0 0 0,1-1 192,-7 9 0,1-1 1,0-1-1,4 0-456,-1 7 0,4-1 0,2-5-330,-5-2 1,12-5 556,35 7-242,4-52 0,6-12 195,2 2 0,4-3 1,0-4-132,-1-3 1,1-4 0,1-3 0,1 0 232,-3 2 0,1 0 0,2-2 0,0-1 0,1 0-181,0 1 0,1-2 0,0 0 0,2 0 0,0-1 0,0 1 211,-3 3 1,1 0 0,0 0 0,0 0 0,1 0 0,0 1 0,0 0 37,2 0 0,0 0 0,0 0 1,1 1-1,-1 0 0,0 1 1,0 0-66,3-1 0,0-1 0,-1 2 0,0 0 0,-1 3 0,-1 1 374,6-3 1,0 2 0,-3 3 0,-4 4-1,14-9 1,-13 21-294,-26 30 1,-12 12 113,-18 2 0,-13 5 0,-4 2-90,8-8 0,-2 2 0,-2 1 0,-2 0 0,-1 1-67,-3-1 0,-2 1 0,-3 0 1,0 1-1,-1 0 0,1-1-11,3-2 1,-1-1 0,0 1 0,-1 0 0,1 0 0,0 0 0,-1-1-26,1 1 0,0 0 0,-1 0 1,1 0-1,0 0 0,1-1 0,1 0-47,0 3 0,0-1 0,1 1 0,1-1 0,2-1 1,2-1-211,-6 8 0,2 0 0,2-2 0,4-5-31,-14 12 1,16-8-600,41 2 540,3-58 1,6-13 269,9 4 0,6-2 0,1-5-180,-5-1 1,1-5-1,0-2 1,2-1 287,-2 3 0,1-2 0,1-1 0,2 0 0,0 0 12,-4 5 1,2 1 0,0-1 0,1 0 0,0 0 0,0 0-19,-4 4 1,1 0 0,-1-1 0,1 1 0,1 0 0,-2 1-1,1 1 33,3-3 0,1 1 0,-1 0 0,0 2 0,-1 0 0,1 2 225,2-1 0,1 0 0,-1 2 0,-2 2 0,-3 2-91,3-6 1,-3 3 0,-3 10 322,4 13 0,-13 13-143,-39 18 1,-16 11-225,12-7 0,-1 3 0,-3 2 0,-2 1 119,-5 1 0,-3 0 1,-2 2-1,-2 0 1,1 1-240,3-3 0,0 1 0,-1 0 0,0 1 0,-1 0 0,0 0-108,2-2 1,0 0-1,-1 1 1,0 0-1,0 0 1,1-1-1,0 0 48,-2 4 0,-1 0 0,1-1 0,1 1 0,0-2 1,2 1 36,-3 3 0,1 1 1,1-1-1,2-1 0,2-3-510,2-2 1,1-1 0,3-3 0,9-3-203,5 8 1,14-14-37,23-33 0,12-17 636,-3-6 0,3-9 0,2-3 102,-10 8 0,2-1 0,1-2 0,-1-2 0,0 0-104,-5 2 1,0-1 0,0-1 0,-1 0 0,1-1 0,0 0 180,1 0 1,0 0 0,0-1 0,0 0 0,1 0 0,-1 1 30,0 1 0,0-1 0,1 0 0,-1 1 0,-1 1 0,0 2 238,1-2 1,-1 2 0,0 1 0,0 1 0,-1 2 143,4-2 0,0 2 1,-2 3-1,-1 4 395,7-3 0,-5 15 122,5 49-629,-36 8 0,-11 10-555,2-5 1,-2 4 0,-3 1 261,0-9 1,-2 1-1,-1 0 1,2 1-91,0-1 1,1 0-1,0 0 1,0-1 183,1-3 1,-1 0-1,1-1 1,1-3-642,-1 4 0,0-2 1,8-5 87,11 3 0,10-10-283,11-19 1,5-11 434,4-13 0,4-11 0,1-2-87,0 2 1,1-2 0,2-2 0,0-1 290,-6 3 0,0-1 0,1-1 0,0 0 0,0 1 69,0-1 0,1 0 1,-1 1-1,0 1 0,-1 2 192,5 2 0,-1 2 0,-1 2 0,-3 2 584,15-10 1,-10 17 200,-19 32 0,-13 10-515,-29 8 0,-13 5-406,14-9 1,-1 4 0,-2 0 0,-3-1-90,-5-3 0,-3-1 0,-2 0 0,4 0-405,3 2 0,2 1 1,1-1-1,0-3-2204,-2-1 1,0-3 0,5-1 2608,7 2 0,4-6 0,2-7 0,15-18 0</inkml:trace>
  <inkml:trace contextRef="#ctx0" brushRef="#br0" timeOffset="110356">3195 6937 8432,'19'0'1619,"1"0"-1079,-9 0-180,6 0-180,-6-8-90,9 6 0,-1-7-1,10 9 91,1-9 90,9 7 0,1-15 0,-1 14 0,0-5 180,0 8-91,9 0-89,-15 0 180,12 0-360,-14 0 270,8 0-180,-8 0 179,6 0-269,-7 0 0,1 0 0,6 0 180,-7 0-360,18 0 270,-7 0 0,7 0-90,-17 0 90,6 0-90,-15 0-90,15 0 90,-16 0 0,16 0 0,-6 0-90,8 0 0,0 0 179,-8 0-89,6 8 0,-7 3 0,1 0-90,6 7 0,-16-16 90,17 6-90,-8-8 0,1 9 90,6-7-180,-16 7 180,16-9-90,-15 0-90,15 0 90,-6 0 0,-1 0 90,7 9-90,-6-7 0,-1 7 0,7-9 90,-6 0-90,-1 0 0,7 0-90,-15 0 90,15 0 180,-15 0-270,15 0 90,-16 0 0,8 0 0,-1 0 0,-6-9 0,6 7 0,-8-7 0,8 9 0,-6 0 0,-3 0 0,-1 0 0,-7 0 0,8 0 0,-8 0 0,7 0 0,-8 0 0,10 0 90,-9 0-90,6 0 0,-6 0 0,0 0 0,7 0 180,-16 0-270,15 0 90,-15 0 180,16 0-180,-16 0-90,7 0-270,-9 0-1619,0 0 0,0 0 1</inkml:trace>
  <inkml:trace contextRef="#ctx0" brushRef="#br0" timeOffset="133035">19187 10289 11041,'-19'-9'5577,"8"7"-4498,2-7-360,9 9-89,17 0-270,5 0-270,4 0 0,5 0-90,7 0 0,3 0 0,11 0 0,5 0-770,-11 0 0,3 0 0,2 0 747,-7 1 1,2-1 0,1 0-1,1-1 45,5-2 1,1-2 0,1 0-1,1 1-4,-8 1 0,1 1 0,0 0 0,1-1 0,0 0-538,2-2 1,1-1 0,0-1-1,-1 1 1,1 1 501,1 2 0,-1 1 0,0 1 0,0-1 0,0 0 18,-1-2 0,0 0 0,-1 0 0,0 1 0,0 0 18,-1 2 0,-1 1 0,0 0 0,0 0 0,-2-1-308,4-1 0,-1-1 1,-1 1-1,-1 0 290,9 2 0,-1 0 0,-4 0-151,-10 0 1,-3 0-1,-2 0 151,8 0 0,-3 0 752,8 0-2551,-13-8 2386,-27 5 1,-1-5 0,-9 8-1</inkml:trace>
  <inkml:trace contextRef="#ctx0" brushRef="#br0" timeOffset="135644">10603 10250 17337,'28'0'180,"12"-9"-270,1 7 90,-13-7 0,1 0 180,12 7-180,-13-2 0,1-1 180,12 5-180,-2 0 180,-2 0-180,-6 0 180,8 0 89,9 0-179,-7 0-90,-13 0 0,1 0 90,12 0 0,7 0 90,-9 0 90,-8 0-90,-12 0 0,-10 0-180,-9 0-1110,0 0 1,0 0 0</inkml:trace>
  <inkml:trace contextRef="#ctx0" brushRef="#br0" timeOffset="157491">12151 10289 13919,'-19'-9'1439,"8"7"-1169,2-7-90,9 9 360,0 0-450,9 0 0,2 0 0,8 0 89,10 0-269,10-8 180,11 5-135,-21-1 0,1 0 90,-1 3 0,1 2-206,-1-1 1,0 0 160,1 0 0,-1 0 0,1 0 0,-1 0 90,21 0-45,-22-5 0,1 1-45,21 2 45,-21-3 0,1 1-45,-1 4 0,0 0 0,1 0 0,-1 0 45,5 0 0,0 0-45,-4 0 0,1 0 44,7 1 1,0-2-90,-7-3 1,-1-1 88,4 4 1,-1 0 0,-3-3 0,-1-1 45,21 5-45,-21 0 0,-1 0 225,13 0-180,-13 0 0,1 0-90,21 0 90,0 0-90,-22 0 0,1 0 0,21 0 809,-21 0 1,1 0-765,3 0 0,1 0 0,5 0 0,1 0-590,4 0 0,1 0 590,4 0 0,0 0 45,-4 0 0,-1 0-388,-4 0 1,-2 0 297,-2 0 0,-4 0 0,9 0 180,-4 0 3,-26 0-3,6 0 884,-6 0-1064,9 0 579,8 0-579,-6 0 0,6 0 0,-8 0 0,8 0 0,-6 0 0,6 0 0,-8 0 90,-9 0-90,15-8 360,-4 6-360,17-7 0,-11 8 0,1 2 0,14-1 0,-9 0 0,-2 0 0,0 0 0,5 0 90,-26 0-90,6 0 90,-14 0-180,5 0 270,1 0-90,-7 0-90,16 0 90,-16 0-90,6 0 90,-8 0-2159,0 0 0,0 0 0</inkml:trace>
  <inkml:trace contextRef="#ctx0" brushRef="#br0" timeOffset="165836">6918 11210 13289,'-39'28'1440,"9"3"-1171,1 8-224,23-11 0,1 1-135,-12 14 0,15-14 1,2-1-3060,-9 11 3149,9 0 0,0-17 0,0-5 0</inkml:trace>
  <inkml:trace contextRef="#ctx0" brushRef="#br0" timeOffset="166336">6683 11014 8612,'-29'-10'1319,"-1"0"0,1 4 1,-1 1-331,-20-3-494,22 6 0,0 4-938,-1 9 0,-1 4 803,-9 3 0,-1 5-180,13 1 0,1 3 0,-1 1-31,-2 0 1,-1 2 0,2 1-120,0 3 0,1 2 0,3 1-30,5-1 0,2 0 0,1 1 0,-11 13 0,8 0 45,21-1 0,12-2-45,6-6 0,10-4 0,2-14 0,5-3 0,3-2 0,10 1 0,3-3 0,1-3-629,-10-6 0,0-1 0,1-2 1,1-2 583,2 1 0,2-2 0,-1-2 0,0-2 0,-3-1 0,-1-3 0,-1-1 0,-1-1-56,12-3 0,-2-1 0,-4-3 101,-10-2 0,-2-1 0,-4-3 90,9-10 0,-8-4-90,-16-1 0,-6-4 45,-1-3 0,-4-1 0,-6-8 0,-2-1-45,-2 4 0,-3 0-56,-4 14 0,-3 0 1,-1 1 100,-10-12 0,-5 5-45,-8 4 0,-4 6 626,6 10 1,0 5-2292,0 4 1,3 9 2012,-10 21 0,14-13 0,19 14 0</inkml:trace>
  <inkml:trace contextRef="#ctx0" brushRef="#br0" timeOffset="167236">17874 11073 17697,'-20'-9'630,"18"7"-541,13-7-89,29 18 0,10-7 90,0 16-90,-2-8 180,-18 10-90,-10 8 180,-12 3 180,-8 17-257,-17 2 31,3-25 1,-3 0-90,-7 4 0,-2-2-90,1-6 0,0 0-90,0 3 0,2 0-45,-7 6 90,1-10 0,36-11-269,24-9-91,-3 0 0,5 0-90,10 0 0,1 0-417,-8-4 1,0-1-34,2 0 1,0-1-1305,-7-2 0,-3-4 2204,13-16 0,-13 15 0,-19-4 0</inkml:trace>
  <inkml:trace contextRef="#ctx0" brushRef="#br0" timeOffset="167669">18070 10798 13199,'-39'0'1589,"-1"0"0,1 4 1,0 1-1276,0 3 1,0 4-841,-1 5 0,1 5 751,4 2 0,1 2 0,-6 6 0,3 3-135,10 3 0,2 3-90,-1 2 0,4 3-339,8 3 1,9 0 338,13 1 0,10-2-45,4-1 0,8-4-165,-1-15 0,5-1 1,2-4 29,-2-4 0,3-2 0,1-3-90,2-2 0,3-3 0,0-2-30,2-1 0,1-3 1,0-3-62,1-3 0,-1-4 1,0 0 360,1-2 0,-1 0 0,-1-4 30,-2-4 0,-1-2 0,-1-4 59,-3 0 1,-1-3 0,-3-3-60,-2-4 0,-2-3 0,-3-2 180,-2 0 0,-2-2 0,-4-2 30,-3-2 0,-3-3 0,-3 1-31,0 3 1,-3-1 0,-4 3-288,-7-12 1,-10 6-58,-10 5 0,-11 7-405,3 18 1,-5 5-1,-3 2-2369,-9 0 1,-4 4 0,-2 2 2908,11 5 0,-3 1 0,2 2 0,3-2 0,-15 0 0,5 1 0,8 5 0,1 1 0</inkml:trace>
  <inkml:trace contextRef="#ctx0" brushRef="#br0" timeOffset="184436">4704 9721 8972,'19'0'809,"1"0"-629,-9 0 0,6 0 90,-6 0 90,0 0-180,6 0 90,-6 0-180,9 0-1,8 0 1,-6 0-90,15 0 180,-15 0-180,15 0-90,-15 0 180,15 0 0,-16 0-90,8 0 90,-1 0 0,-6 0-90,15 0 0,-7 0 270,10 0-270,-1 0 0,-9 0 0,7 0 0,3 0 0,-8 0 180,14 8-360,-16-6 360,1 7-90,6-9-180,-15 0 90,6 9 180,-8-7-180,8 7 0,-6-9 90,15 0 0,-16 0-180,16 0 270,-6 0-270,8 0 180,-8 0 0,6 0-180,-16 0 270,8 0-90,-10 0-180,10 0 180,1 0-1,9 0 91,1 0-180,-10 0 180,7 0-270,-6 0 270,-1 0-180,7 0 90,-15 0 90,15 0 0,-7 0-90,10 0-180,-1 0 270,0 0-270,-9 0 90,7 0 90,-15 0-90,6 0 180,-8 0-180,0 0 90,-1 0-90,10 0 0,1 0 90,1 0-90,-3-9 0,0 7 180,-6-7-91,6 9-89,-17 0 180,7 0-90,-8 0 0,10 0 0,0 0 0,-1 0 0,1 0 0,-9 0 180,6 0-180,-6 0-90,9 0 90,-1 0 0,-8 0 0,7 0 0,-16 0 180,6 0-181,-8 0-2668,0 0 1,0 0 0</inkml:trace>
  <inkml:trace contextRef="#ctx0" brushRef="#br0" timeOffset="198678">1881 9230 7263,'-30'22'2788,"2"-4"-1798,17-18-271,2 0 1,9 0-450,18 0 0,-5 0-91,24-9-89,-7 7 0,1-16-90,14 16 90,-12-6-90,-1 7 0,2 2-315,-4-1 0,1 0 360,7 0 0,2 0-45,7 0 0,2 0 0,4 0 0,3 0 0,-14 0 0,0 0 0,2 0 0,4 0 0,2 0 0,-2 0 0,-1 0 0,-1 0 0,1 0-536,1 0 1,2 0 0,-2 0 535,-5 0 0,0 0 0,-1 0 0,-2 0 0,-1 0 0,0 0-289,11 0 0,-3 0 379,-6 0 0,-3 0-245,-4 0 1,-1 0 154,-3 0 0,-1 0 0,1-1 0,-1 2 467,21 7-467,-2-6 90,-9 7-90,0-9 1522,-8 0-1791,-3 0-912,-17 0 1181,6 0 0,-15 0 0,7 0 0</inkml:trace>
  <inkml:trace contextRef="#ctx0" brushRef="#br0" timeOffset="199345">2077 9662 9152,'-10'2'1349,"27"4"-989,16-14-270,-1 7 0,3 2-135,0-5 0,0-1 90,8 4 0,1 0-45,5-4 0,0 1-1075,5 4 0,1 0 1135,-11 0 0,2 1 0,-1-2-60,1-1 0,1-2 0,0 1 0,4 3 0,2 0 0,0-2 30,-1-3 0,0-2 0,0 2-30,-2 3 0,0 2 0,-2 0 0,-4-3 0,-1 0 0,-1 0-45,13-2 0,-4 1 257,-10 3 1,-3 0-168,-8-4 0,-2 1-45,12 4 0,-12 0-1349,-9 0-3149,1 0 4892,-9 0 0,-2 0 1,-9 0-1</inkml:trace>
  <inkml:trace contextRef="#ctx0" brushRef="#br0" timeOffset="207928">2058 8721 9152,'39'-21'30,"0"1"0,0 4 0,1 3 60,-1 7 0,0 4-90,1 1 0,-1 2 90,-4-2 0,-1 2-46,0 2 1,0 2-348,0 1 0,-1-1 348,-2 1 0,-1-1-45,8 0 0,1-1-495,-1-4 1,2 0-990,4 0 0,1 0 1484,6-4 0,-4-1 0,8 3 0,-12-7 0</inkml:trace>
  <inkml:trace contextRef="#ctx0" brushRef="#br0" timeOffset="208346">2234 8192 8252,'-30'13'1260,"10"2"-541,11-24-89,18 9-450,2-8 0,17 6-90,12-16-90,10 16 0,-22-3 0,3 1-45,6 4 0,2 0-675,1 0 0,1 0-1187,7 1 1,2-2 1906,5-3 0,-4 0 0,-21 3 0,-3-1 0,25-6 0</inkml:trace>
  <inkml:trace contextRef="#ctx0" brushRef="#br0" timeOffset="260154">4919 9113 10951,'20'-11'180,"8"2"-180,-6 9 0,15 0 90,-15 0-90,6 0 0,1 0 0,1 0 0,18-8 90,-7 5-90,7-5 0,-9 8 0,-8 0 0,6 0 0,-15 0 0,15 0 0,-7 0 0,9 0 0,1 0 0,-10 0 0,7 0 0,-6 0 179,8 0-179,-9 0-90,16 0 90,-13 0 0,-5 0 0,0 0 90,14 0-90,6 0 0,-9-9 0,0 7 0,-9-7 0,-1 9 0,-1 0 0,3 0 90,-1 0-180,7 0 180,-6 0-90,-1 9 0,-2-7 0,-8 7-90,-1-9 180,10 0-90,-7 0 0,15 0 0,-7 0 0,1 0 0,-3 0 0,0 0 0,3 0-90,-1 0 90,7 0 90,-15 0-180,6 0 90,-8 0 0,-9 0 90,6 0-90,-6 0-90,0 0 90,6 0 90,-6 0-90,0 0 90,7 0-180,-8 0 90,1 0 0,7 0 0,-16 0 90,7 0 0,-9 0 450,0 0-540,0 8 0,-9-5 0,-11 5-90,-2-8 180,-15 0-90,7 0-90,-18 0 90,-2 0 0,20 0 0,1 0-405,-21 0 360,17 4 0,1 1-315,-21-3 135,20 3 0,-1-1 90,4-4 0,1 0-270,-4 0 1,-2 0 404,1 0 0,-1 0-225,-8 0 0,-1 0-441,-1 0 0,0 0 396,-4 0 1,0 0-271,4 0 0,1 0-450,0 0 1,1 0 989,2 0 0,4 0 0,-7 0 0,9 0 0</inkml:trace>
  <inkml:trace contextRef="#ctx0" brushRef="#br0" timeOffset="264196">6977 7467 9691,'29'-11'90,"1"2"270,1 9 720,-12 9-361,-10 10-89,-9 3-270,0 15-91,0-15-179,0 24 90,-9-22 90,-2 13-270,-8-27 0,8 8 90,2-16-989,26 7-1260,14-9-2249,19-9 4408,0-2 0,-19 0 0,-14 3 0</inkml:trace>
  <inkml:trace contextRef="#ctx0" brushRef="#br0" timeOffset="264804">7016 8133 12750,'7'-31'0,"6"3"-90,26 17 270,-17 3 0,4 8 449,-24 0-89,7 17 90,-9 13-451,-9 12 1,-2 6-180,-8-18-90,-1-10 0,9-11-1079,11-9-1799,20 0 2968,10 0 0,-8 0 0,-4 0 0</inkml:trace>
  <inkml:trace contextRef="#ctx0" brushRef="#br0" timeOffset="265340">7016 8799 10681,'9'-30'540,"11"2"-181,2 17 451,-3 2-180,-1 9-271,-16 0 91,6 9-90,-8 2 0,0 17-90,0-6-181,0 23 91,-8-29-360,5 27-89,-14-47-1890,15 19 2159,11-24 0,-5 9 0,14 0 0</inkml:trace>
  <inkml:trace contextRef="#ctx0" brushRef="#br0" timeOffset="265755">7134 9270 13829,'20'-11'450,"-9"2"-90,-3 18 179,-8 2 91,0 17-360,-9 3-90,-1-10-180,-1 5 0,2-23-90,18 5-1170,10-8-1438,21-8-2879,1-3 5577,7-9 0,-26 9 0,-5 3 0</inkml:trace>
  <inkml:trace contextRef="#ctx0" brushRef="#br0" timeOffset="278842">5409 14169 13469,'9'40'1080,"11"8"-631,1 2-606,-10-21 0,-2 0 381,-3 1 1,-3-1 350,-3 21-305,0-10-24,0-21-156,0-10-270,0-9 90,0-9 34,0-28-124,-1 5 0,2-6 45,3-14 0,0-4-313,-3 16 1,-1 0 0,2 0 417,2 0 0,3 0 0,-1 2 75,-1-9 0,1 5 269,3 10 1,2 5 225,8-1-180,9 19 0,-6 35 89,7-2 181,-10 24-90,-8-9-180,-2-8-181,-9 14 1254,-18-21-1793,-4 5-1619,-26-21-2788,7-8 4767,-7-8 0,26 5 0,5-5 0</inkml:trace>
  <inkml:trace contextRef="#ctx0" brushRef="#br0" timeOffset="279133">5684 14052 13739,'30'11'1080,"7"-11"-1440,-6-20-270,8-10 720,-9-1-90,-10-6 360,-11 7 629,-9 17-359,-9-3 90,-2 25-271,-9 8-269,1 14-90,-1 10-135,14-12 0,1-1-135,-3 5-1259,34-5-4408,7-19 5847,-4-13 0,0-1 0,4 3 0,-7-7 0</inkml:trace>
  <inkml:trace contextRef="#ctx0" brushRef="#br0" timeOffset="279325">6036 13856 16707,'27'-20'-179,"14"-8"-361,-11 13 0,1-1-360,0-3 1,-3-1-2609,11-10-809,-19-7 4317,-12 6 0,-8 9 0,0 5 0</inkml:trace>
  <inkml:trace contextRef="#ctx0" brushRef="#br0" timeOffset="279485">6291 13444 10051,'-19'-11'6477,"-1"3"-5218,0 16-270,9 29-629,6-8 0,2 3-180,3 16 0,0 2-270,-4-4 0,-1 0-696,4 3 1,0-2-430,-5-11 1,3-3-3463,21 17 4744,3-21 0,1-21 0,-4-8 0</inkml:trace>
  <inkml:trace contextRef="#ctx0" brushRef="#br0" timeOffset="279759">6468 13719 15718,'-9'11'1529,"-2"-3"-1529,-9 1 0,1-7-90,8 16-90,2-8 90,9 1-179,9-2 269,11-26 0,19 4 89,2-7 451,-2 11-360,-10 9-180,-10 0-180,-8 0-1259,7 9-1619,-8-7 3058,10-2 0,-9-2 0,-2-7 0</inkml:trace>
  <inkml:trace contextRef="#ctx0" brushRef="#br0" timeOffset="279934">6762 13248 19316,'0'29'479,"0"-1"1,-1 2 0,2 1-705,2 7 0,2 2-1169,0 0 0,1-1-3522,3-4 1,2-1 4541,-1 2 0,-1-4 0,2 1 0,-2-7 0</inkml:trace>
  <inkml:trace contextRef="#ctx0" brushRef="#br0" timeOffset="280992">5899 14640 16438,'-11'28'2158,"3"3"-2068,7-4 0,2 2-45,-2 1 0,2 1-45,2 8 0,2 1-611,0-5 0,1-1 566,6 2 0,5-4-22,1-10 0,3-3-248,3-2 1,2-6-1,7-7 0,2-8 45,0-7 0,-1-6 135,2-2 1,-2-3 179,-7-6 0,-4-3-1,-7 2 1,-4-1 240,-6 0 0,-3 1 705,-3-12-630,-9 21 89,-11 14 381,-1 41-920,-8-3 149,10 1-419,8 2-1002,28-33-1786,25-11 899,-8-7 1,2-7 1393,0-6 1,-3-3 944,-2-2 0,-3-1 1664,-2 4 0,-4 3 2473,0-11-2158,4 19-810,-24 29-449,15 21-540,-15 20-180,7-8-270,0 3 270,2-32-540,8 5-270,1-36 91,0-12 449,-1-11 270,-8-7 180,7 17 269,-16 12-539,6 10-90,1 9 0,2 9-719,9-7-2160,8 6-628,11-25-811,3-5 3745,-22-1 0,-1-2 2911,9-7 2250,-17-14-1530,-2 33-719,-9-5-990,0 18-1079,-9 27-270,-2-21 157,0 29-786,2-24-541,18 0 361,11-3 629,10-8 450,10 0 360,-10 18 449,-10 12-269,-12 20-496,-7-17 1,-2 2-135,2 0 0,-2 0-135,-7 0 0,-1-1-1079,4-2 0,-3-5-6252,-21-5 7376,18-7 0,3-24 0,8 9 0</inkml:trace>
  <inkml:trace contextRef="#ctx0" brushRef="#br0" timeOffset="281168">7075 14444 17607,'9'-31'1889,"11"-6"-1799,10 16-180,9-8-900,1 1-1438,-10 6-5937,7-6 8365,-24 0 0,4 14 0,-17-3 0</inkml:trace>
  <inkml:trace contextRef="#ctx0" brushRef="#br0" timeOffset="281342">7291 14013 19046,'-20'19'1349,"9"27"-1394,6-17 0,2 3-450,2 8 1,2 1-1421,-1-2 0,0 0-2988,0-8 1,0-3 4971,0 2 1,0-12 0,0-18 0</inkml:trace>
  <inkml:trace contextRef="#ctx0" brushRef="#br0" timeOffset="281608">7408 13895 21205,'5'44'329,"-1"-1"1,1 2 0,1-1-285,4 1 0,0 0-90,-5-5 0,0-2 0,4-7 0,0-3 315,2 2-270,8-12-180,1-18 180,0-9 360,-1 7-270,1 2-90,-1 20-270,1 1-3148,8 16 3418,3-24 0,-9 5 0,-5-18 0</inkml:trace>
  <inkml:trace contextRef="#ctx0" brushRef="#br0" timeOffset="283078">17090 13464 14459,'-20'50'1529,"14"-18"0,2 1-1259,2 6 0,4 1 44,2 5 1,3 1-135,-2 8 0,0-1-786,0-8 1,-1-1 695,-3-4 0,-2-1-46,1-9 1,0-2 630,0 12-675,0-21-101,0-19 11,0-28-270,9-22 180,-8 4 0,0-4-40,4 11 0,2 0 0,-1-3 220,-3-6 0,0-2 0,1 0-286,2 3 1,0 0 0,2 2 255,1 1 0,1 1 0,-1 3 165,1 2 0,2 5-1,6 3 1,1 14 135,3 33 0,15 16-45,-25-1 0,-2 3 90,0-8-1,-1-1-179,-3 3 0,-3-2-45,-3 4-180,0-3-645,-9-8-1334,-2-9-2506,-8-20 4575,-1-13 0,9 0 0,2 5 0</inkml:trace>
  <inkml:trace contextRef="#ctx0" brushRef="#br0" timeOffset="283342">17443 13444 15718,'39'-8'630,"9"-12"-720,-6-2-429,-3-15 609,-11 7 141,-17 8 488,-2 4 342,-18 27-251,-11 11-451,-10 19-314,10-14 0,0 0-135,-10 16 180,10 5-1259,29-33-1619,22 5-5541,19-27 8329,-20-5 0,-1 0 0,3-2 0,-5-10 0</inkml:trace>
  <inkml:trace contextRef="#ctx0" brushRef="#br0" timeOffset="283492">17776 13229 17517,'-2'-22'450,"13"-4"-1440,28 15-1528,3-9-2789,5 1 5307,-16-10 0,-12 16 0,-10-4 0</inkml:trace>
  <inkml:trace contextRef="#ctx0" brushRef="#br0" timeOffset="283645">18011 12856 17157,'-19'48'944,"9"-15"1,0 2-945,0 0 0,0 2-180,0 2 0,1 0-854,2-4 0,3-3-6702,4 10 7736,28-14 0,-12-19 0,10-9 0</inkml:trace>
  <inkml:trace contextRef="#ctx0" brushRef="#br0" timeOffset="283878">18188 13131 17607,'-18'11'1619,"5"-3"-1799,-15 10-539,8-14 449,9 22 270,11-24 0,11 7 270,18-18 179,1 7-89,1-6-270,-3 8 0,-8 17-1169,8-4-2699,2 7 3778,18-12 0,-24-8 0,2 0 0</inkml:trace>
  <inkml:trace contextRef="#ctx0" brushRef="#br0" timeOffset="284043">18599 12778 20215,'-19'48'585,"12"-16"0,3 3-1125,-1 4 0,1 3-2473,4 11 0,0 1 2879,-4-11 1,-1-4-1,5-7 1,-2-5-1,-7-1 1</inkml:trace>
  <inkml:trace contextRef="#ctx0" brushRef="#br0" timeOffset="285093">17286 14189 18686,'0'34'420,"0"0"0,0 0 0,0 1-375,0 9 0,0-1-521,0-6 0,0-2 431,3 0 0,3-2 270,13 6-495,30-19 0,-20-18 0,3-4 54,2-6 1,1-4 35,1-5 0,-4-5 135,-9-6 0,-5-3-143,-2 1 1,-4-1 277,-6 1 0,-3 1 694,-3-10-514,-9 19-94,-11 12-266,-1 16 0,-8 3 0,10 0 124,17-2-664,21-18 360,32-10 225,-21 4 0,1-1 270,-2 0 0,0 2 1034,19-6-269,-17 20-91,-12 20-539,-10 19-270,-9 11-180,0 0 0,0-11-810,17-19-719,-4-29-360,25-21 1259,-23 5 1,0-1 539,5 1 0,-1 0 990,3-14 449,-5 20-179,-17 10-631,0 18-359,0 10 0,9-6-449,11 5-901,10-18-899,9-27 630,1 4 1439,-24 0 0,-2-2 2249,14-15 90,-17 19 180,-2 3-2070,-27 53-359,5-18-90,-6 29-269,10-26-631,27-9 361,3-3 359,10 1 450,6 2 449,-24 17 181,4 12-91,-17 10-584,-3-17 0,-3 1-256,-3-7 0,-1-2-284,0 6 0,-2-5-3193,-16-4 3598,8-5 0,9-17 0,3 0 0</inkml:trace>
  <inkml:trace contextRef="#ctx0" brushRef="#br0" timeOffset="285258">18188 14228 17427,'28'-28'1889,"11"6"-1934,-10 3 0,1 1-405,1 7 1,-1 0-811,0-2 1,-1-2-2969,-4 1 1,-2 0 4227,16-8 0,-17 2 0,-5 12 0</inkml:trace>
  <inkml:trace contextRef="#ctx0" brushRef="#br0" timeOffset="285426">18560 13817 16258,'-20'-9'3957,"9"15"-3237,-6-3-450,15 34-270,-7 4-1439,9 9-3149,0-2 4588,0-17 0,0-12 0,0-10 0</inkml:trace>
  <inkml:trace contextRef="#ctx0" brushRef="#br0" timeOffset="285742">18658 13581 21385,'0'54'599,"0"-1"1,-4-3 0,-1 0-510,4-11 0,1 0 0,-1-1-756,-3 9 0,-1-3 621,5-3 0,0-3 45,0 10-359,0-29-1170,9-28 360,11-21 539,10-11 954,1 1 1025,-3 21 270,-17 27-540,-2 23-809,-9-3 0,0 3-180,8 21-90,-4-22 0,3-3-342,13-6-4425,-1-3 4767,1-18 0,-9 0 0,-2 0 0</inkml:trace>
  <inkml:trace contextRef="#ctx0" brushRef="#br0" timeOffset="295100">8565 12954 9242,'19'37'1259,"-1"-17"0,1 2-899,5 11 0,3 1-180,10 1 0,4 0-522,-10-4 1,2 1 0,1 1 371,6 0 0,3 0 0,1 1-655,-8-5 1,0 0-1,2 1 1,0-1 691,3 3 0,0 0 1,1-1-1,1 1-67,-6-6 0,0-1 0,0 1 0,0-1 0,1 1 18,-1 1 0,0 1 0,0 0 0,1-1 0,0 0-18,2 1 0,1 0 0,0-1 0,0 0 0,1 1-183,-1-1 1,0 1 0,1-1 0,-1 0 0,1 1 451,-1-1 1,0 1 0,0 0 0,1-1 0,-1 0-234,2-1 0,-1 0 0,1-1 0,0 1 0,0 0-326,0 0 1,0 2 0,0-1 0,0 0 0,0 0 325,2-3 0,0 0 0,0-1 0,1 1 0,0 0-184,-6-2 1,1 1 0,-1 0 0,1 0 0,0 0 0,0-2 165,8 4 0,0-2 0,1 0 0,-1 1 0,0 1-47,-8-2 1,1 1 0,-1 0-1,0 1 1,-1-1 0,1 0 64,7 2 0,0 0 0,-1-1 0,0 1 0,-2 1-54,-2 1 0,-1 1 0,-1 1 0,0 0 0,-1-1 54,0 0 0,-1 1 0,0-1 0,0 0 0,-2 0 17,4 4 1,-1-1 0,-1 1-1,0 0-53,-2 1 0,0 0 0,-1 0 0,-1-1 4,6 5 1,-2-2 0,-1-1-965,-4-5 1,-2 0 0,0-1-1817,9 11 0,-4-4 2776,-10-14 0,-4-2 0,5 8 0,-19-19 0</inkml:trace>
  <inkml:trace contextRef="#ctx0" brushRef="#br0" timeOffset="318468">25086 11641 10591,'-19'-9'4317,"8"7"-3237,2 2-91,27 29-269,4 21-405,-4-13 0,3 4-46,2 7 1,2 2-768,-9-17 1,1 1 0,0-1 557,2 3 0,0 1 0,2-3 30,7 8 0,2-3-123,-2-7 0,3-6 33,6-6 0,3-11-270,-7-19 0,3-10 0,1-3 45,1 2 0,1-3 0,1-3 1,0-3-271,-6 2 1,0-2-1,1-3 1,0-1-1,0-1 1,-1-1 468,-1 1 0,0-1 1,0-1-1,0-1 0,0-1 1,-1 0-1,0 0-194,1-3 1,1-1-1,-2 0 1,1-1-1,-1-1 1,0 0-1,-1 0 107,-4 3 1,-1 0-1,1-1 1,-2 0 0,1 0-1,-1-1 1,-1 0 0,0 0-1059,0 1 0,-2-2 0,1 1 0,-1-1 0,-1 1 0,1-1 0,-1 2 0,0 0 1171,3-3 0,-1 0 0,1 0 0,-1 1 0,-1 1 0,0 1 0,-3 3 0,5-10 0,-3 2 0,-1 3 0,0 3 0,0 5 0,1-1 0,-1 0 0</inkml:trace>
  <inkml:trace contextRef="#ctx0" brushRef="#br0" timeOffset="364422">2136 7937 6273,'40'2'405,"-13"-6"0,2-3-360,1-3 0,1-1 45,8-4 0,1 1 90,3 8 0,1 1-1,0 0 1,1 2-589,0 5 1,-1 4 498,4 3 0,0 2 0,1 3 0,0 2 29,-13-2 1,0 0 0,1-2-30,2-4 0,0-1 0,1-1-90,2 4 0,0-1 0,0-1 30,-2-6 0,0-3 0,0 2-363,5 1 0,1 2 0,-2-2 378,12-1 0,-1-2 45,-1 1 0,-1 0-241,-13 0 1,-2 0 195,-7 0 0,-3 0-135,11 0-719,-20 0-1676,-1 0 2485,-16 0 0,7 0 0,-9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13:04.9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21872 10563 9602,'0'-22'1709,"0"5"-1170,0 17 451,0 0-810,9 0-1,-7 0 181,7 0-90,-9-9-90,9 7 0,-7-7 0,6 9-180,1 0 90,-7 0 0,7 0 0,-9 0 0,0 0-90,9 0 90,-7 0-90,7-8 0,-1 6 0,-5-7 89,14 9-89,-15 0 180,16 0-180,-16-9-90,6 7 180,1-7 0,-7 9-90,16-8 0,-7 5 90,0-14 0,6 15-90,-6-16 90,8 16 0,1-15 90,0 6-180,8-9 0,-6 9 270,15-6-180,-15-3 0,15-1 0,-16-8 0,8 10 90,-1-1-90,-6 0-1,6 1 91,0-9-180,-6 6 90,15-15 0,-6 6-90,-11 8 0,-1-2 0,11-16-262,-11 13 0,-1-1 262,-2 4 0,-1 0-88,0 0 0,0 0 88,-1 1 0,1 0 0,13-15 90,-6 0-90,6 0 0,-8 0 0,-1-1 0,10 1 90,-8-9-350,-3 23 1,1 0 259,-3 0 0,-1 0-37,0-4 0,0 1 37,14-13 0,-15 13 0,0-1 90,8-12-135,-8 17 0,0 0 45,0 0 0,0 0 90,17-17-45,-16 12 0,0 1-45,22-13 179,-15-7-89,6 17 649,-8 3-739,0 0 180,-1 6-180,10-15 90,1 7-90,9-1 354,0-6-264,1 15 90,-10-15-90,7 16 90,-6-8 282,-1 10-372,7-1 98,-15 0-8,6 10-180,-8-8 90,8 16 270,-15-7-270,13 9 0,-15 0 90,9 0-180,-1 0 0,1 9 0,0 2 179,8 0 91,-6 6-180,6 3 90,-8 1-90,-10 17-90,8-8 0,-7 9 90,0 0-90,6 1 0,-6-10 90,9 7 0,-1-15 90,1 15-90,-1-7-90,1 10 0,0-1 90,-1 0-90,1 0 0,-9 0 0,6 1 0,-6-1 90,9 0-90,-10 0 0,8 0 0,-7 1 0,8-1 0,-8 0 0,15 0 0,-13 0 0,16 1-241,-15-17 1,0 1 240,17 18 0,-13-18 0,3 0 0,3-4 0,0-1 0,-4 1 0,1-1 0,4 1 0,-2-1 0,7 21 0,-1-10 0,-1 7 0,-6-6 0,15 8 0,-15 0 0,15 0 0,-7 0 90,9 0-524,1 1 344,-1-1 180,0 0-90,0 0 0,-15-23 0,0-1 0,1 4 0,0-1-45,4-11 0,1-1-270,-1 8 1,1-2-631,-1-10 1,1-2-6888,20 9 7832,-2-9 0,-27 0 0,-3 0 0</inkml:trace>
  <inkml:trace contextRef="#ctx0" brushRef="#br0" timeOffset="2002">26478 10387 12390,'31'-9'2518,"6"7"-2428,-7-15-90,18 6 270,-7-9-180,-17 6 0,0 0-392,24-8 392,-6-15 45,-19 17 0,1 1-90,1-1 0,-2-2 180,-2-6 0,0 0-1,3 7 1,0 0-135,-4-6 0,-1-2 0,0 4 0,1 0-504,0-4 1,-1-1 458,1-3 0,-1-2-45,1 1 0,0-1 0,0-4 0,-1-1 45,-4 5 0,0 1-45,4 0 0,-1 0 0,-6 5 0,-2-1 46,4 1 0,0 0-46,-4-1 0,0 1-45,4 0 0,0-1 45,-3-4 0,0 0-328,8 4 0,-1-1 328,-7-7 0,0 0 0,7 7 0,1 1 0,-3-3 0,-2-1 0,1 4 0,1 1 0,2 4 0,1 0 90,0-3 0,1-1-90,0 4 0,2 0-45,6-4 0,0-1 45,-2 1 0,-2 0 0,1-1 0,0 1 0,0-1 0,-2 1 45,-2 4 0,-3 0-75,-2 1 0,-1 0 30,22-15 90,-7 0-180,10 8 90,-1-6 0,0 7 90,-9-1 617,-1 3-617,-10 17 562,1 2-472,-9 1 545,6 5-635,-6-5 118,9 8-118,8 0 180,-6 0-90,6 8 0,-8 3-180,-1 18 0,1-8 90,-1 16-180,1-6 180,8-1-90,-6-1 360,7-1-180,-1-6 180,-6 15-181,6-7-89,-9 9 0,1 9-90,8-6 0,-12-18 0,-1 0 90,15 15-90,-11-15 0,-1 0 0,13 17-240,-16-13 1,0 1 284,4-4 0,-1 0-398,4 25 398,-4-22 0,1 0-45,-3-3 0,-1 1 45,5 6 0,-1 3-45,-4 0 0,0 0 0,4 0 0,-1-1-302,-3 1 0,1-2 347,7-3 0,2-1-45,-5 1 0,1-1 0,8-4 0,-1 0 0,-7 3 0,-1 0 0,8-2 0,1-2 0,-8 1 0,-1 0 0,8 4 0,1-1 0,-9-7 0,1-1 0,7 5 0,1-2 0,-4-3 0,0 0 45,0-1 0,0 1-45,3 4 0,1 0 0,-4-4 0,0 1 0,-1 3 0,2 0 0,2-4 0,0-1 0,-2 1 0,-1-1 0,-1-3 0,2-1 0,2 3 0,0 1 256,-3-4 0,0 0-256,0 1 0,0-1 0,4 0 0,-1-2 0,13 7 260,7-9-620,-9-3-449,1-8-416,-1-8-4622,-9 5 5847,-10-14 0,-11 15 0,-10-7 0</inkml:trace>
  <inkml:trace contextRef="#ctx0" brushRef="#br0" timeOffset="5638">23793 8251 15538,'5'29'449,"1"0"1,-1 8 0,-1 3-360,-4 7 0,0 4-487,-1-11 0,1 3 0,1 2 442,-1-3 0,0 1 0,0 2 0,0-1-825,0 3 1,0 0 0,0 0 0,0 2 815,0-6 0,0 2 0,0 0 0,0 0 0,0 1-72,0 2 0,0 1 0,0 0 0,0 0 0,-1 0 0,0 0 0,0 1 0,-1 0 0,0 0 0,0-1-90,0 1 0,0 0 0,0-1 0,0 0 0,-1-1-234,-2 6 0,0-2 1,0-1-1,0-1-193,2-5 1,0 0-1,1-2 1,-1-2 552,0 5 0,0-3 0,1-3 0,1-2 0,2-4 0,-1 9 0</inkml:trace>
  <inkml:trace contextRef="#ctx0" brushRef="#br0" timeOffset="7121">23225 11720 12120,'19'0'450,"10"-9"-450,1-2 90,1-26-90,6-4 90,-26 8 0,-1-2-135,9-4 0,-1 0 45,-6-1 0,-2-1-234,4-3 0,0 1 369,-3 12 0,-2 1 180,-3 0 0,-1 3 854,4 6-539,-9 3 90,0 18-91,0 18-89,0 12-405,0-1 0,0 1 45,0 22-270,-1-22 0,2-3 180,7 3 377,12-10-1277,19-29 405,-14-8 1,0-5 44,1-3 0,-2-2 270,1-11 0,-2 0 90,-2 6 0,-3 3 990,4-22 89,-4 23-89,-18 37-361,0 21-539,0 7 0,-1 3-45,-3-8 0,0 1-495,2 6 1,2-2-3959,0 2 4408,19-19 0,-6-11 0,5-9 0</inkml:trace>
  <inkml:trace contextRef="#ctx0" brushRef="#br0" timeOffset="7896">24067 11406 15808,'0'-11'4138,"0"2"-3869,0 9-89,0 9-90,0 28-90,0 7-135,0-7 0,0 2-1574,0 13-1034,-1-23 0,2-1 2743,8 2 0,-7-10 0,7-11 0</inkml:trace>
  <inkml:trace contextRef="#ctx0" brushRef="#br0" timeOffset="8863">28340 8290 8882,'-20'2'4587,"9"13"-2608,3-21-450,8 14-359,0 1-541,0 2-359,0 26 0,0 4-225,0-4 0,0 3 90,0-1 0,0 2-135,0 11 0,0 3-140,0-17 0,0 2 1,0-1 169,0 4 0,0 0 0,0 0-659,0 2 0,0 1 1,0 0 598,0 3 0,0 0 0,0-1 60,0-4 0,0-1 0,0 1-30,0 6 0,0 2 0,0-2 30,-3-8 0,0-2 0,0 0-376,-1 0 1,1-1 0,-1 0 75,-1 14 0,-1-2-343,1-10 0,1-1 28,4 4 1,0-1-226,0-7 1,0-2-89,5-4 0,-1-2-4409,-2 12 5703,7-3 0,-9-24 0,0 4 0</inkml:trace>
  <inkml:trace contextRef="#ctx0" brushRef="#br0" timeOffset="9917">27634 11465 13919,'-19'2'1709,"8"4"-630,2-14-539,35-10-450,-2-3-45,-5-2 0,1-2-45,4 1 0,-2-2-90,-5-7 0,-1-2-45,7 0 0,2 0 135,-5 1 0,-1-1 0,-4 0 0,0 2 90,14-8 540,-18 4 0,-3 26-181,-8 11 91,0 20-270,0 19 90,0 11-315,1-20 0,-2-1-45,-7 12-180,5-4 0,-5-26-360,25-2-359,5-27 89,17-12 585,-18 6 0,-3-2 180,-2-4 0,-1 1 405,13-13 720,-8 14-91,-9 19-449,-3 27-360,-8 12-180,0 12 0,0 6-1350,0-18-3237,0-10 4587,18-12 0,-14-8 0,14 0 0</inkml:trace>
  <inkml:trace contextRef="#ctx0" brushRef="#br0" timeOffset="10460">28301 11367 18327,'-20'8'1799,"0"-14"-1710,9 12-89,12-14 0,9 8 0,19 0 90,1-9-90,1 7 90,-3-7 0,-17 9 0,-2 9 0,-9 11 0,0 19 180,-9 11-90,-11 0-180,-2-2-90,-6-18 90,17-10 0,11-3-360,20-15-449,11 7-1710,17-26-5756,-7 4 8275,-2-24 0,-19 24 0,-12-5 0</inkml:trace>
  <inkml:trace contextRef="#ctx0" brushRef="#br0" timeOffset="20147">8486 6252 8702,'29'0'629,"-1"0"1,6 0 0,2 0-450,15-4 0,5-1-1449,-15 2 0,2-1 0,1 0 1291,-4 0 1,1-1-1,1 0 1,1-1-1,3 0 1,0-2-1,1 1 1,1 0-1,3 1 1,1 0-1,0 1 1,0 0-46,2 0 1,0 0-1,0 0 1,0 1 66,-2 1 1,0 0 0,-1 1 0,1 1 90,-1 0 0,0 1 0,1 1 0,-2-1 22,0 0 1,-1-1-1,-1 1 1,1 1-465,0 1 0,0 0 1,0 1-1,0-1 329,2-2 1,0 0 0,0 0-1,1 2 0,1 1 1,1 3-1,0-1 1,1-2-23,-10-1 0,0-2 0,0 0 0,1 0 0,-1 0-158,1 2 0,-1 0 0,0 0 0,0 0 0,1-1 158,-1 0 0,0-1 0,0 0 0,0 0 0,-1-1-90,7-1 0,-2 0 0,1-1 0,-2 1-94,-3 2 1,0 0 0,-1 0 0,-2-2 303,6-3 0,-2-2 0,-3 2 1352,4 4 0,-5 0-618,-11-4 1,-5 1 1477,-7 4-2062,-10 0 2237,-9 9-3496,0-7-2043,0 15 3032,0-15 0,0 7 0,0-9 0</inkml:trace>
  <inkml:trace contextRef="#ctx0" brushRef="#br0" timeOffset="24617">23675 3547 10951,'-30'19'3328,"1"1"-3148,19 0 0,1 8-90,26-6 0,5 6-90,17-8-810,1-1-3418,-1-8 4228,-9-2 0,-10-9 0,-11 0 0</inkml:trace>
  <inkml:trace contextRef="#ctx0" brushRef="#br0" timeOffset="25576">24087 3410 14639,'0'-11'4497,"0"2"-3957,0 9-270,0 18 89,0 3-269,0 19-90,0 7-629,0-5-2519,0-3 3148,9-11 0,-7-17 0,7-2 0</inkml:trace>
  <inkml:trace contextRef="#ctx0" brushRef="#br0" timeOffset="26276">28242 3586 15178,'-29'0'3059,"-1"17"-2790,-1 5 1,3 17-180,9-8 90,8 15-180,20-14-270,21-1-540,2-20 1,4-5-1994,-1-4 0,2-4 2803,3-2 0,-2 0 0,3 1 0,-15-5 0</inkml:trace>
  <inkml:trace contextRef="#ctx0" brushRef="#br0" timeOffset="26586">28614 3606 17247,'9'-22'1799,"2"5"-1709,17 17-180,-6 0 180,6 0 90,-8 0-90,-9 17 540,-3-4-91,-16 33-269,-3-14-90,-9 16-180,1-26 90,8 4-90,2-15 0,26 9-450,14-1-179,10-8 44,-12-6 0,-1-1-3193,5 5 3778,-5-7 0,-19 6 0,-9-8 0</inkml:trace>
  <inkml:trace contextRef="#ctx0" brushRef="#br0" timeOffset="28673">7487 8270 17697,'8'-11'1529,"-5"3"-1349,14 8-180,3-18 0,10-4 45,-11-4 0,1-4-90,8 0 0,1-1-135,-3-11 0,0-3-682,-4 10 0,1-1 0,0 0 832,0 0 0,0-1 0,-2-1 0,-2-4 0,-3-1 0,2 2-55,1 3 0,1 2 1,-3 1 84,0-7 0,-3 3 90,-4 4 0,-1 5 0,0 8 90,-9 5 0,0 43 1967,-9 24-2147,4-15 0,-1 2 45,-4 2 0,1 0 278,3-4 0,1-2-234,-4 17-178,18-20 89,19-21-135,-4-19 0,2-8-90,9-9 0,0-5 225,-3-3 0,-3-2 0,1-2 0,-3 0 45,-11 8 0,-2 3 225,6-11 407,-12 19-228,-8 37-89,0 33-405,-1-6 0,2 2 45,7-1 0,2 1-662,-2 4 1,6-4-598,8-18 0,4-4-2866,-2 2 0,2-6 4125,24-9 0,-20-2 0,-12-9 0</inkml:trace>
  <inkml:trace contextRef="#ctx0" brushRef="#br0" timeOffset="29047">8839 7839 16618,'0'39'3957,"0"9"-3957,0-19 0,0 1-135,1 9 0,-2 0-1213,-3-7 0,-1-1-1171,5 8 1,-2-4 2590,-7-2 1,9-5-1,0-19 1</inkml:trace>
  <inkml:trace contextRef="#ctx0" brushRef="#br0" timeOffset="29455">9976 7721 17337,'-20'-8'1799,"27"6"-1799,15-16 180,5 12 0,5 1-180,2-4 0,1-1-135,4-1 0,1 2-360,-5 3 1,-1 1-811,-3 0 1,-3 1-5352,11 4 6656,-19 0 0,-12 0 0,-8 0 0</inkml:trace>
  <inkml:trace contextRef="#ctx0" brushRef="#br0" timeOffset="29650">9995 7996 17427,'-19'-9'2878,"17"-2"-2788,21-8-90,31-1 0,-15 10 0,0 0-225,0 1 1,0-1-1097,4 0 1,-2 0-929,-10 0 0,-2 1 2281,5 3 0,-3 1 1,-5-4-1,-5 9 1</inkml:trace>
  <inkml:trace contextRef="#ctx0" brushRef="#br0" timeOffset="29905">10387 7388 21115,'-4'29'449,"0"-1"1,-5 10 0,-2 2-390,-1-5 0,-1 1 0,-1 2-515,-2 6 0,-1 3 0,0-1 185,-3 3 0,0 1 0,1-1-1136,1 1 1,2 0 0,0-2-724,2-6 0,1-2 0,1-2 2129,-4 9 0,3-7 0,2 0 0,3-23 0</inkml:trace>
  <inkml:trace contextRef="#ctx0" brushRef="#br0" timeOffset="30797">11602 8074 17337,'-19'22'2339,"8"4"-2069,2-15-1,9 0 1,9-2-270,19-27 45,-8 1 0,2-5-135,11-10 0,1-6 30,-10 8 0,-1-3 0,0-2-106,1-3 1,0-1 0,-2-1 165,-1-3 0,-2 0 0,0 0-433,-2 3 1,-1 0-1,-2 0 463,-2 1 0,-3-1 0,1 4 105,5-1 0,-2 2 45,-7 5 0,-1 4 90,4 6 359,-9 20-89,0 20-90,0 27-405,0-13 0,0 2 170,-5 0 0,1 0-305,3-1 0,0-2-630,-8 6 645,35-20-2533,7-19 1123,-4-14 1,1-9 944,0-5 1,-1-5-16,1-6 1,-2-2 1049,-2-3 0,-1 1 510,-5 6 1,-1 4 793,0-8-269,-10 14-811,-9 54-584,0 0 0,0 4-90,-4 10 0,-1 1-405,0 3 0,-1-1-1034,0-4 0,1-3-6971,5 13 8613,20-20 0,-7-12 0,5-18 0</inkml:trace>
  <inkml:trace contextRef="#ctx0" brushRef="#br0" timeOffset="31205">12661 7780 20395,'17'-11'90,"5"11"0,9 3 90,-3 14 720,-17 11-361,-3 22-359,-15-20 0,-3 1-135,5 8 0,-3-2-241,-10-9 1,-1-3 15,-3 23-16,2-20-793,21-17-810,36-2-3868,15-18 5667,-12 0 0,-1-2 0,4-2 0,-8-4 0</inkml:trace>
  <inkml:trace contextRef="#ctx0" brushRef="#br0" timeOffset="45850">15679 7682 12030,'-9'-2'4138,"-10"-5"-3509,-12 25-89,-17 1-360,23-4 0,0 1-180,0-1 0,0 0-270,-14 14 270,11-18-90,25-3-540,14-8 1,29 9 359,10 11 270,-9 10 270,-4 9 180,-26 9 89,-2-6-359,-7-14 0,-4 0 90,-16 14-270,5-3-1979,-15-28-4407,17-5 6386,2-41 0,9 29 0,0-20 0</inkml:trace>
  <inkml:trace contextRef="#ctx0" brushRef="#br0" timeOffset="45988">15895 7976 16618,'-9'42'-967,"7"-14"0,-7-19 0,9-9 0</inkml:trace>
  <inkml:trace contextRef="#ctx0" brushRef="#br0" timeOffset="46139">16012 7584 16438,'-39'0'-3328,"8"-8"3328,12 14 0,10-12 0,9 14 0</inkml:trace>
  <inkml:trace contextRef="#ctx0" brushRef="#br0" timeOffset="46475">16267 7800 16887,'-20'11'-1259,"1"-11"719,8-2-359,11-7 449,20 9 540,10 9 810,1 1 809,-12 19-180,-10 19-990,-8-15 1,-2 3-90,-6 8 0,-4 2-271,-3 2 1,-2 2-664,-4-1 0,-2 0 484,-2-8 0,0-2-411,4 0 0,1-2-354,4-10 1,0-4-3374,-14 8 4138,10-14 0,8-17 0,2 0 0</inkml:trace>
  <inkml:trace contextRef="#ctx0" brushRef="#br0" timeOffset="46947">16835 7349 18776,'-19'-20'990,"34"10"-900,9 1-135,4 8 0,3 2 135,19-1 269,-20 0-89,-12 17 270,-18 22-315,-11-9 0,-5 1-90,2 8 0,-4 1-135,-11-1 0,-1 0-315,9-3 1,1-2 314,-1-8 0,5-2-629,14 13-2070,21-26-7132,23-2 9590,8-18 0,-20 7 1,-12-7-1</inkml:trace>
  <inkml:trace contextRef="#ctx0" brushRef="#br0" timeOffset="47105">16914 8329 20036,'0'0'0</inkml:trace>
  <inkml:trace contextRef="#ctx0" brushRef="#br0" timeOffset="58414">8565 12170 8792,'39'-11'4407,"9"-6"-4092,-12 11 0,4 1-713,12-4 1,5-1 547,-7 0 0,3 0 0,1 1-842,-10 3 0,0 1 0,1 0 1,1-1 713,6 0 1,1-2-1,1 1 1,0 0-23,1 2 0,-1 0 0,0 0 0,1 1 17,-10-1 1,1 1 0,-1 0 0,0 0 0,1 1 0,-1 0 0,0 1 0,0 1 0,-1-1 0,1-1 139,9-1 1,0-1-1,0 1 1,0 0-158,-2 1 0,-1 0 0,1 0 0,-1 1 67,3-1 1,-1 0-1,1 0 1,-1 1-23,-1-1 0,-1 1 0,1 0 0,0 0-23,-1 2 1,1 0-1,0 0 1,0 0 22,-1 0 0,1 0 0,-1 0 0,-1 0-208,-2 0 1,-1 0 0,-1 0 0,0 0 229,-1 2 1,0 0-1,-1 1 1,-1-1-433,10-1 1,-1-1 0,0 1 454,-1 2 0,1 0 0,-1 0-90,-4-3 0,-1 0 0,0 0 30,1 0 0,-1 1 0,-1-2 40,-5-1 1,-1-1-1,-1-1-25,13-1 0,-4-1 180,-10 1 0,-4-1 494,6-2 1530,-22 8-1890,-17 0 1623,0 0-2072,0 8 1911,0-6-3620,0 16-2847,0 1 4646,-9-5 0,7 3 0,-7-17 0</inkml:trace>
  <inkml:trace contextRef="#ctx0" brushRef="#br0" timeOffset="64301">5762 12621 17067,'0'48'1260,"0"2"-1260,1-20 0,-2-1-90,-8 21-1440,7-2-2337,-7-9 3867,9-17 0,0-5 0,0-17 0</inkml:trace>
  <inkml:trace contextRef="#ctx0" brushRef="#br0" timeOffset="64461">5781 12405 10951,'0'0'0</inkml:trace>
  <inkml:trace contextRef="#ctx0" brushRef="#br0" timeOffset="64743">5919 12641 14908,'0'48'2699,"0"-16"-2609,0 5-630,0-17-269,17-9-361,-4-11 811,24-28 359,-6-5 1169,-1-6 630,-10 19-720,-3 20-359,-14 20-630,14 19 0,-6 11-540,17-9-2069,3-4-7312,17-26 9792,2-20 1,-18 5 0,-5-13 0</inkml:trace>
  <inkml:trace contextRef="#ctx0" brushRef="#br0" timeOffset="65135">7134 12405 16707,'-28'0'2519,"6"0"-1799,-7 9-91,1 19-179,6 23-315,8-17 0,0 1-462,4 0 1,0 0 281,0-1 0,1-1 127,5-2 1,6-3-623,17 14-720,4-21 1,5-5-2609,9-8 1,4-5 3867,5-2 0,-3-2 0,12-2 0,-11-5 0</inkml:trace>
  <inkml:trace contextRef="#ctx0" brushRef="#br0" timeOffset="65418">7565 12308 19136,'-9'30'3058,"7"16"-2788,-6 4-225,7-8 0,2 3-90,-1 0 0,0 1-1010,0-8 0,0 2 0,0-2-879,0 8 1,0-1 1933,0 1 0,0-5 0,0 1 0,0-16 0</inkml:trace>
  <inkml:trace contextRef="#ctx0" brushRef="#br0" timeOffset="67318">8486 14581 20575,'29'-14'60,"-1"0"0,2-9 0,1-2-60,8-4 0,1-3-30,-14 5 0,0-3 0,0 0-825,1-2 0,-1-1 0,-1 0 855,-3 0 0,-2 0 0,-1-1 0,1-2 0,0 0 0,-3 1 0,-1-6 0,-2 1 249,1 1 0,-1 2-69,-4-4 473,-1 12-473,-9 21 0,0 34 90,0 15-180,0-7 0,0 2-45,0-1 0,0 0 393,0-1 0,0-1-438,0 17 211,18-19-571,12-23 90,-2-18 0,3-8 135,4-9 0,0-5 90,1-7 0,-3-2-377,-6 1 1,-4-1 511,-2 1 0,-5 4 0,-5 3 270,-2 16-360,-9 54 45,0-9 0,0 5-135,0 15 0,0 2-630,-6-8 1,3-1-1710,8-1 0,5-4 2429,12-6 0,2-12 0,2-18 0</inkml:trace>
  <inkml:trace contextRef="#ctx0" brushRef="#br0" timeOffset="67586">9897 14287 20395,'-4'35'60,"0"0"0,-2-5 0,1-2-3388,-6 20 3328,2-8 0,9-19 0,0-3 0</inkml:trace>
  <inkml:trace contextRef="#ctx0" brushRef="#br0" timeOffset="69468">10524 13915 16258,'-19'-20'4587,"-1"9"-4047,1-6-270,8 23-1,-7-21-89,16 39-90,11-11 0,8 9 0,5 4-135,11 0 0,4-2-624,6 2 0,3-2 639,-11-7 0,1-1 0,0-1-105,14 1 0,0-1 45,4 0 1,-1-2-345,-7-7 0,-3-1 434,-2 3 0,-3 1 90,12 2 0,-13 0 0,-27 6 0,-1-14 1311,-18 23-1131,-19-13-270,-13 15 0,8-13 0,-2-2-360,0-2 0,0 0-583,4 8 1,1-1 942,0-11 0,4-1 0,4 12 0,5-18 0</inkml:trace>
  <inkml:trace contextRef="#ctx0" brushRef="#br0" timeOffset="70814">11857 14444 19136,'29'0'450,"10"-18"-495,-15 0 0,2-3-45,8-3 0,0-4 0,1-13 0,-1-3 0,1 8 0,0 0 90,0-7 0,-3-1-600,-10 9 1,-2 0 734,0 0 0,-3 3 225,-6-1 527,-3 7-347,-8 43-1,-17 23-269,10-7 0,1 3-135,-8 5 0,-1-1-135,5-5 0,1 0 113,2-6 1,3-2-294,4 4-899,28-12-451,23-36 810,-21 3 1,1-5 359,3-13 1,-1-3 314,-2 4 0,-3 1 429,-7 0 1,-1 1 874,17-10-269,-26 19-540,-2 20-270,-9 20-720,0 28-2698,-9-13 3238,7 10 0,-7-34 0,9-2 0</inkml:trace>
  <inkml:trace contextRef="#ctx0" brushRef="#br0" timeOffset="71147">12896 14209 19496,'39'11'-90,"1"-3"180,-10 1-90,-10 2 540,-12 8 269,-8 10 1,0 10-271,-17 2-359,-5 7-90,-17-9 0,8-8-90,3-12-90,17-10 0,20-9-899,21 0 44,-2 1 1,3-2-2429,4-7 0,0-1 3373,1 3 0,-2-1 0,7-13 0,-15 11 0</inkml:trace>
  <inkml:trace contextRef="#ctx0" brushRef="#br0" timeOffset="80970">5782 16404 15448,'0'19'1170,"0"1"-1081,0 17-178,0-4 178,0-5 1,0 0-539,-9 5-991,7 21-2517,-7-21 3957,9 6 0,0-19 0,0-12 0</inkml:trace>
  <inkml:trace contextRef="#ctx0" brushRef="#br0" timeOffset="81210">5801 16071 16528,'0'-11'-1620,"0"2"-2067,0 9 3687,9 0 0,-7 0 0,7 0 0</inkml:trace>
  <inkml:trace contextRef="#ctx0" brushRef="#br0" timeOffset="81570">5997 16462 12840,'0'40'3328,"0"-1"-2699,0 9-269,-8-16-360,5 5 0,-5-26 0,8-2-629,8-18 89,12-19 360,-2 8 0,3-1 180,4-5 0,0 2 0,-4 2 0,0 4 810,25-1-1,-34 10 1,6 27-1,-18 3-269,0 27-630,0-6-180,0-3-1079,9-11-3238,10-17 4587,20-11 0,-15-2 0,3-7 0</inkml:trace>
  <inkml:trace contextRef="#ctx0" brushRef="#br0" timeOffset="82202">7330 16306 15718,'-31'0'2159,"-6"8"-1440,16 12-179,-17 19-180,17 11-635,6-16 1,1 0 319,3-8 0,3 0 8,4 3 1,6-1-54,17 11-630,32-17-180,-18-12 1,3-3-1170,3-4 1,1-6 1978,1-10 0,-4 0 0,7 6 0,-9-19 0</inkml:trace>
  <inkml:trace contextRef="#ctx0" brushRef="#br0" timeOffset="82568">7643 16325 17517,'-2'-30'450,"13"10"-360,20 12 0,-1 8 90,-1 8 269,-19 3 271,-1 26-360,-9-4-136,0-6 1,0 2-247,1 1 0,-2-1 22,-7 2 0,-1-1 45,3 0 0,-1-1 0,-7 0 0,-1-1-135,-4 4 90,-1-3 0,18-12 0,13-15 0,28 7-180,11-9 0,-20 0 1,-1 0-587,21 0-4271,-11 0 5037,-10-9 0,-19 7 0,-1-7 0</inkml:trace>
  <inkml:trace contextRef="#ctx0" brushRef="#br0" timeOffset="83738">9015 17736 19946,'23'-24'60,"0"1"0,3-6 0,1-1-150,11-8 0,2-3-217,-13 10 0,-1-2 0,0-1 277,-2-1 0,-1-2 0,-1 0-454,-1 1 1,-2 0 0,0 0 483,-2 0 0,-1 0 0,-1 1 0,1-11 0,-2 3 235,-3 6 1,-2 4 124,-1-15-180,-8 28 179,0 38-179,0 23-135,0 1 0,0 3-246,0-3 1,0-1 200,-1 4 0,2-3 555,6-10 1,4-5-736,19 3-45,-1-21 1,1-9-1,1-15 0,-1-7 45,5-2 0,-2-4-272,-2-10 0,-3-3 497,-6 2 0,-3 0 23,-3 7 0,-4 3 22,-3-10 1064,-9 30-974,0 46-90,-9 15-135,4-17 0,-1 0-360,-1-4 0,3-3-2653,22 11 3094,15-19 0,-1-12 0,-6-8 0</inkml:trace>
  <inkml:trace contextRef="#ctx0" brushRef="#br0" timeOffset="84076">10211 17227 19136,'9'22'90,"10"-5"0,3-8 90,6 2-90,-17 8 180,-2 10 359,-9 1-269,0 18-270,-4-19 0,-1 1-90,-6 22-90,-8-13 90,8-13 0,11-23-540,28 5-719,14-16-720,-14 3 0,3-1 1979,3-4 0,-1 0 0,2-1 0,0 2 0</inkml:trace>
  <inkml:trace contextRef="#ctx0" brushRef="#br0" timeOffset="84610">11171 16913 19316,'-19'0'1979,"-1"-8"-1439,9 5-361,46 12-179,2 13 45,4-3 0,3 1-45,-4-5 0,-1 1 0,-3 3 0,0-1-428,2-7 0,0-1 428,-8 5 0,-1-1 58,21-3-58,-3-3 0,-16 1 0,-3-7 90,-17 7 0,-2-9-90,-9 9 669,0 1-579,-9 19-1,-19 1-89,8-6 0,-2 0 0,-6-3 0,-3-1-315,-3 9 1,1-1-746,6-7 1,1-1-2584,-2 5 0,0-2 3643,-11 8 0,17-12 0,5-10 0</inkml:trace>
  <inkml:trace contextRef="#ctx0" brushRef="#br0" timeOffset="85476">12249 17560 18237,'9'-29'119,"0"-1"1,5-3 0,2-1-120,4 0 0,2-2 0,-4 5 0,2-1 0,-2-1-1150,4-12 1,-2-1 1178,-5 11 1,1-1 0,1 0-10,8-14 1,-3 2 204,-9 15 0,-2 3 702,15-16-298,-26 37-179,0 27-180,0 4 0,0 26-270,0 2 0,0-9 1122,0-4-1841,9-26 29,11-11-1918,10-28 1033,-6 4 1,0-2 270,-3-8 0,0-2 1484,3 1 0,0 0 717,-8 5 1,-2 1 1351,6-19-271,-12 27-718,-8 12-721,0 37-539,1 0 0,-2 3-45,-2 5 0,-3 0-858,1-1 0,0 0-1211,-2-6 0,3-2 2180,12 4 1,-3-12-1,12-10 1</inkml:trace>
  <inkml:trace contextRef="#ctx0" brushRef="#br0" timeOffset="85668">13190 17090 21565,'0'28'1259,"0"2"-1529,0 18-1169,0-6-3688,0 6 5127,0-9 0,0-17 0,0-5 0</inkml:trace>
  <inkml:trace contextRef="#ctx0" brushRef="#br0" timeOffset="101202">17600 13738 17337,'0'48'2159,"0"2"-1844,0-17 0,0 2-181,0 0 1,0-1-90,-5-3 0,1-1-45,5 6 0,-4-6 90,-15-15-180,16 9-180,-7-33-179,18-26 269,4 11 0,3-4 135,-1-19 0,2-4-621,7 1 1,0 0 709,-4 4 1,-1 3 180,-4 6 0,1 6 405,12 1-1,-17 38-269,-2 34-135,-9-9 0,0 3-90,0-1 0,0 0-90,0 0 0,0-2-45,0 8 90,8-13-450,12-28-180,19-28 315,-10 1 1,1-5 179,1-3 0,-1-2-123,0 1 0,-1 3 302,-4 11 1,-2 4 1318,-1 1-1093,-5 52-360,-17 8 45,0-9 0,0 2-450,0-1 0,0-2-2203,0 17-7223,9-20 9477,19-21 1,-13-11 0,11-7 0</inkml:trace>
  <inkml:trace contextRef="#ctx0" brushRef="#br0" timeOffset="101819">18599 13719 13919,'0'-20'2339,"0"0"-1440,0 18 91,-9-4-181,-1 14-89,-19-8-360,-1 9-91,-10 2 1,1 26-270,9-4 0,2 6 0,17-2-90,2-15-449,27-3-91,12-10 450,20-26 180,-20 7 0,-1-2 90,-3-3 0,-2-1 270,7-12-180,-14 17-270,-17 2 90,0 18 90,0-7-900,17 7-1259,5-9-809,26-9 899,2-10 1709,-20 12 0,-1 1 990,21-12 1529,-2 18-1,-18 9-269,-1 19-899,-18 5-271,-3 15-449,1-9-90,-7-17-90,16-5-90,-8-17 0,19-17 0,-7-22-135,-4 14 0,1-3 45,-4-5 0,0-1-315,0 8 0,1 2-2114,12-15-5126,0 19 7555,3 3 0,-9 14 0,-5-5 0</inkml:trace>
  <inkml:trace contextRef="#ctx0" brushRef="#br0" timeOffset="102086">19697 13150 18416,'-31'9'4948,"12"37"-4769,10-20 1,0 2-90,-1 18 0,1 4-1254,-2-1 1,0 0 1163,-4 1 0,1 0-180,4 5 0,1-3-412,-1-15 1,0-2-534,4 3 1,1-2-6262,-3-4 7386,25-3 0,-12-21 0,12-8 0</inkml:trace>
  <inkml:trace contextRef="#ctx0" brushRef="#br0" timeOffset="102327">19736 13640 19946,'-9'-2'2608,"-2"-4"-2068,-17 23-270,-3 3-270,-8 19 0,9 2-90,10-2-540,20-10-449,37-18 584,-8-6 0,4-2 315,14-6 0,4-2-1934,3 0 1,1-1 1973,-15-3 1,0-1 0,-3 0 0,-2 4-1,-4-1 1,21-10 0</inkml:trace>
  <inkml:trace contextRef="#ctx0" brushRef="#br0" timeOffset="102795">20226 13738 18416,'-11'0'540,"29"0"-630,6-8-90,23-3-90,-7-18 181,-10-10 268,-2 6 451,-17-4 629,-2 35 1,-27-4-451,-3 32-719,-19 4-180,10 12 180,10 6-809,29-27-541,30-3 315,-9-16 1,2-4-492,6-2 1,2-1 2065,4 0 0,-1-1-585,-3 1 0,1-1 449,3 1 1,-1 2 352,-11 0 1,-3 6 771,10 23-180,-22-2-1035,-14 8 1,-6 1-405,-6-7 180,7 18-270,-7-42-179,27-11 701,13-21-1062,-4 6 1,4-2-1,3-4 0,2 1-4286,6 2 1,3 4 4086,5 6 1,-2 3 0,-18 4-1,-3 3 1,25 7 0</inkml:trace>
  <inkml:trace contextRef="#ctx0" brushRef="#br0" timeOffset="104061">23068 13875 19496,'-37'-10'2878,"4"1"-2788,5 7 0,-1 4 0,-21 15 0,0-4-180,11 16-180,19-18-269,29-3-1,22-8 360,-3-3 0,3-2 90,4 0 0,-1-1 90,-2-4 0,-3 0 180,19-1 270,-28 29 89,-12 23-359,-10-4 0,-4 4 180,-7 3 0,-3 2-135,1 3 0,-2 0-645,-11-4 1,-1-1 509,4-4 0,0-2-322,0-3 1,0-2 231,-4-7 0,1-2 0,-5 15-360,-4-19 90,18-20-89,8-20 134,12-6 0,7-5-45,9-4 0,5-1 240,-1 4 0,3-2 0,1 2-90,1 1 0,1 2 0,1-1 150,0-2 0,2-1 0,-1 3 60,11-7 0,-2 2-121,-7-4 1,-1 1 120,0 8 0,-3 2-45,-11 2 0,-2 2 45,6-16 90,-3 12-90,-15 17 1448,7 2-1448,-9 18 814,0 2-904,8 17 90,12-6-90,11 6 0,-4-21 0,2-3-329,24 14 329,-20-18 0,1 2 90,-3 10 0,-3 2 540,13 8-1,-12 17-179,-21 0-270,-8 0-90,0-8-180,0-11-450,0-12-269,18-25-1,3-22 450,2 9 1,2-1 269,0-8 0,1-1 0,-1 4 0,0 3 479,-5 6 0,-1 3 331,0-4 269,-10 37-269,-9 13-450,0 26-181,0 2 1,17-9-269,5-4-91,4-29 0,5-5 0,-1 3 0,1-3-90,4-14 1,0-4-211,-1 4 0,-1-2 525,-2-14 0,-3-3-114,-6 5 1,-3 0 518,9-17 360,-19 14 89,-9 28-269,-17 11-450,-5 26-90,-9-4 397,3 6-1656,35-11-360,15-17-180,5-5 0,4-3-2519,8-2 1,1-2 4317,6-8 0,-3 0 0,12 5 0,-12-13 0</inkml:trace>
  <inkml:trace contextRef="#ctx0" brushRef="#br0" timeOffset="104319">24832 13758 23544,'-29'0'2068,"-10"8"-2068,6 3 0,-4 18-359,18-16-271,17 22-90,13-22 271,28 15 359,2-8 180,-2-1 359,-19 1 271,-11 8 0,-9 3-361,-18-1-359,-4-2-719,-17-17-2879,0-2 3598,8-9 0,12 0 0,10 0 0</inkml:trace>
  <inkml:trace contextRef="#ctx0" brushRef="#br0" timeOffset="104710">25459 13092 20575,'-9'39'3598,"-11"0"-3778,-1 9-1529,-8-16-4587,18 14 6296,3-24 0,8-2 0,0-12 0</inkml:trace>
  <inkml:trace contextRef="#ctx0" brushRef="#br0" timeOffset="104852">25674 13268 23454,'-9'35'419,"-1"0"1,-4 4 0,-1-2-4468,-6 6 4048,10-14 0,2-3 0,0-13 0,9 4 0</inkml:trace>
  <inkml:trace contextRef="#ctx0" brushRef="#br0" timeOffset="105627">17286 12974 19136,'39'39'-1169,"1"0"-1350,-1-17-2338,0-4 4857,0-18 0,-17 0 0,-5 0 0</inkml:trace>
  <inkml:trace contextRef="#ctx0" brushRef="#br0" timeOffset="105768">17600 12817 18776,'19'39'-360,"1"1"-3957,0-1 4317,-1-9 0,-8-10 0,-2-11 0</inkml:trace>
  <inkml:trace contextRef="#ctx0" brushRef="#br0" timeOffset="125585">19795 16894 15448,'-9'11'1080,"-2"-11"-811,0-3 1,-6-23-90,15 31 0,-16-29-180,-1 30 0,-12-15 0,-8 18-45,14 3 0,2 4-199,1 8 1,3 3 198,-2 2 0,2 2-116,3-1 0,4-1 251,10 19-90,22-26 45,7-10 0,5-7-90,2-10 0,4-7 45,-4 2 0,2-3 0,-2-3-522,-5-7 0,-2-4 1,0-2 491,6-2 0,0-2 0,-3-3 30,-7-1 0,-4-3 0,0 0 30,1-2 0,0 0 0,-4-1 0,-6 1 0,-5-1 0,2 0-276,2 0 1,1 0 0,-3 0 559,-5-13 1,-2 4-54,5 14 0,-1 6 279,-4 4-180,0 65-405,-4-8 0,-1 5-202,4 7 0,1 6 0,-1-3 247,-8 10 0,0-1-60,8-9 0,1 2 0,-1-3-79,-5 4 0,4-5-985,8-5 0,5-4-564,2-6 0,5-6 1688,10-13 0,2-5 0,5 3 0,0-14 0</inkml:trace>
  <inkml:trace contextRef="#ctx0" brushRef="#br0" timeOffset="125852">20442 16678 16618,'0'48'1034,"0"-19"0,-1 1-1034,-7 22 0,7-23 0,0-1-449,-8 11-271,26-17 450,14-5 90,10-17 180,7-17 90,-9 4 360,-17-24 270,-4 15-181,-18-15-179,-1 24-270,-16-13-90,4 23-810,-24-14-989,15-3-2158,3-1 3957,10-8 0,9 18 0,0 3 0</inkml:trace>
  <inkml:trace contextRef="#ctx0" brushRef="#br0" timeOffset="126527">20834 16717 16887,'10'39'2429,"-1"1"-2339,-9 8-853,9 2 853,2 0-51,8-20-398,10-12 20,1-18-20,1-26 269,6-7 90,-26 4 0,-1-1 270,19-11 89,-18 4 433,-3 26-522,-8 19-180,0 14-180,0 17 90,0 1 0,9-19-540,11-3-269,10-27-181,18-10-12,-26 0 0,-2-2 192,-1 1 1,1-1 173,0-3 0,-3 0-264,-4-6 630,4 10-89,-8 20-1,-7 20 360,15 1 834,-6 8 1145,9-10 463,-9 1-643,6-1-450,-15 1-539,7 8-270,-9 3-450,0 8-90,0-8-90,0-3-270,18-17-540,3-20 630,2-4 1,2-4 134,0-3 0,0-2-5,5-2 0,-1 0 680,13-6 360,-5 10-1,-27 29-359,-1 13-450,-9 26-90,9-7-270,2-2-1529,8-19-4408,18-12 6277,-4-8 0,-2 0 0,-14 0 0</inkml:trace>
  <inkml:trace contextRef="#ctx0" brushRef="#br0" timeOffset="126819">22264 16796 17157,'-11'28'3238,"3"2"-2338,8 10-360,0-10-361,0-2-179,0-17 0,0-2 0,8-26-90,12-14 45,-2 7 1,3-2-271,3 1 0,2 0-270,3 0 1,1 2-766,-1 7 1,1 2-3059,-1-2 1,1 3 4407,0 7 0,-1 1 0,3-3 0,-6 8 0</inkml:trace>
  <inkml:trace contextRef="#ctx0" brushRef="#br0" timeOffset="127294">22833 16776 17697,'28'2'630,"2"-4"-541,10-26 181,-10-3 810,-10 1-181,-12 10 91,-8 11-181,-8 36-359,-21-3-450,17 2 0,0 4-45,-6-4 0,-1-2-225,0 9-809,17-7-630,21-26 135,8-3 0,5-3-180,4-2 0,0-3 89,4-7 1,-1-3 1754,-5 0 0,-1 0 2069,-7 1 0,-2 1 1529,6-1-1440,-12 12-1168,-18 16-720,-9 21-270,-2-5-135,6 7 0,-1 1-135,-11-6-540,23 28 360,-3-23 270,16 17 180,-8 2 45,-6-17 0,-1 1 90,-2 1 0,-4 0 0,-9 9 0,-5-1-566,2-6 1,-4-2 295,-10 4 0,-3-2-809,6-10 1,0-4-2025,1-4 0,0-7 2878,-6-12 0,10-5 0,11-12 0</inkml:trace>
  <inkml:trace contextRef="#ctx0" brushRef="#br0" timeOffset="127652">23479 16619 21475,'11'39'899,"-2"1"-899,-9 8-90,0-7 90,9 7-90,2-18-449,17-10-901,11-11-448,11-27 1483,-20 9 0,-1-4 450,-3-5 0,-2-3 449,1 1 1,-2 1 1304,8-3-449,-12 5-451,-10 26-359,-9 28-450,-9-11-90,8 5 0,0 1-360,-8-8-719,18 4-1350,19-19-3058,14-18 5487,-12 0 0,-1-1 0,3-4 0,-6-3 0</inkml:trace>
  <inkml:trace contextRef="#ctx0" brushRef="#br0" timeOffset="128144">24224 16717 22284,'-30'18'720,"1"-5"-720,18 15 0,3-8-270,8-1 0,8-8-449,12-2 179,11-18 360,-1-10 180,-2 5 0,-17-12 0,-2 24 0,-9-7 0,0 9-3277,0 0 0,0 0 0</inkml:trace>
  <inkml:trace contextRef="#ctx0" brushRef="#br0" timeOffset="128470">24361 16286 18956,'0'28'3238,"0"12"-3103,-3-12 0,-2 2 135,0 0 0,-1 1-45,-8 7 0,-1 1-757,5-4 1,-2-1 576,-6 1 0,-1 0 4,9 0 0,-1-3-139,-18 10-246,19-5-923,1-26-720,26-3-2698,5-25 4844,17-13 1,-17 6 0,-4-3 0</inkml:trace>
  <inkml:trace contextRef="#ctx0" brushRef="#br0" timeOffset="128827">24440 16658 23903,'-31'40'270,"3"-1"-360,8-9-359,18-10-181,13-11 0,28-9-179,11-18 79,-16 9 0,0-4 685,-3-5 0,-1-3 125,-4 6 1,-2 0 639,13-14-181,-17 19-89,-10 1-450,8 26 0,-7-4 604,8 16-964,1-18-744,0-3-1954,8-8-6387,-15 0 9445,13 0 0,-24 0 0,7 0 0</inkml:trace>
  <inkml:trace contextRef="#ctx0" brushRef="#br0" timeOffset="128977">24891 16619 20575,'28'-11'1529,"11"-6"-1888,11 6-406,-21 2 0,1-2-1986,0-2 0,-1-2 2751,12-7 0,-13 3 0,-19 10 0</inkml:trace>
  <inkml:trace contextRef="#ctx0" brushRef="#br0" timeOffset="129144">25184 16345 20575,'-19'28'5757,"-1"11"-5622,10-11 0,1 3-135,-1 8 0,0 1-225,0-4 0,0-1-985,0 0 1,1-2-411,3-4 1,1-1-4507,-4 4 6126,18 5 0,-7-26 0,7-2 0</inkml:trace>
  <inkml:trace contextRef="#ctx0" brushRef="#br0" timeOffset="129636">25243 16737 22014,'20'0'-90,"8"0"-809,3 0-810,17 0 899,-7 0 1215,-13 0 0,1 0-405,21 0 45,-21-1 0,1 2 135,20 16-90,-2-12-90,-18 21-90,7-24 180,-15 7 0,15-27 719,-15-4 91,-3-17 89,-10 0-269,-9 17 89,-9 14-269,-19 18-270,-5 27-270,9-17 0,0 2-90,7 2 0,4 2-540,-7 22 181,29-18-181,21-10-90,21-11 360,-22-16 1,0-4-1,1-2 0,-1-4 180,1-14 0,-1-6-322,-6 9 0,0-2 1,-1-1 651,-1-4 0,-1-1 0,-1-2 149,2-4 1,-2-1 0,0 2 119,-1 6 1,-2 1 0,-2 0 75,-2-12 0,-2 5 494,7 2-269,-26 57-585,0 5 0,-1 6-165,-3 3 0,0 5 0,-1 0-948,3 0 1,1 0-1,-1 1-761,-2-2 0,0 1 0,2-2 1739,0 16 0,2-6 0,-2-1 0,3-9 0</inkml:trace>
  <inkml:trace contextRef="#ctx0" brushRef="#br0" timeOffset="137198">19226 16090 11221,'0'-19'4407,"0"8"-3957,-8-7-180,-3 16 89,-18-7-179,-1 9-90,-9 0-90,-1 0 90,1 9-180,9-7-90,1 7 180,10 0-90,-1-7 90,9 15-89,12 12 178,9 21-44,0-17 0,0 3 0,1 7 0,-2 1-90,-3 1 0,-1 0-555,0 3 0,-2 2 600,-6 3 0,-3 0 45,2-2 0,-2-1 0,-8 3 0,-1 0-45,5-7 0,-2-3-233,-2-2 1,0-3 277,4-8 0,1-1-75,-2 19 119,2-9-89,18 0 0,10-8 0,3 6-269,15-7-1530,2 1-1889,-11-20 0,3-3 3688,9-2 0,-1-3 0,7-3 0,-3 0 0</inkml:trace>
  <inkml:trace contextRef="#ctx0" brushRef="#br0" timeOffset="138166">26752 15757 17067,'0'-20'720,"0"9"-630,9 3-90,19 8 90,23 0-135,-17 3 0,1 2-45,5 0 0,-1 1 45,-3 7 0,-3 3-405,-6-2 0,-4 2-89,14 15 359,-26-3 0,-2-8 180,-9 17 225,-4-10 0,-1 4 494,0 16 1,-1 4-1375,0-10 1,-1 2 0,1 2 654,2-4 0,1 3 0,1 1 0,0-1 22,-1-1 1,1 0-1,0 0 1,0 0 22,1 3 0,2 1 0,-1 0 0,0-2-45,0 9 0,-1-2 0,2-1 90,1-4 0,1-1 0,1-2-374,1 12 1,1-3 508,-1-8 0,1-3-80,-1-11 0,-2-3 125,-3 11-180,0-2 179,-8-24 1736,-12 5-2454,-19-18-1440,-11 0-1641,21-5 0,-1 1 3530,-5 3 0,2 0 0,-2-8 0,0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16:12.2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6742 7800 13919,'39'11'1439,"9"-11"-1349,-6-2 90,6-16-2249,-1 16-5127,-5-15 7196,6 6 0,-27 0 0,-3 2 0</inkml:trace>
  <inkml:trace contextRef="#ctx0" brushRef="#br0" timeOffset="1181">8212 7682 13919,'-20'11'2159,"1"-2"-1260,-1-1-449,0 12-180,1 11-90,-1 8-270,9 0 180,20 0-900,30-8-809,-6-19 0,4-5 1619,9-5 0,-2-4 0,10 0 0,-10-7 0</inkml:trace>
  <inkml:trace contextRef="#ctx0" brushRef="#br0" timeOffset="1548">8761 7133 18147,'0'33'869,"0"0"1,0 2-1,0 2-689,0 15 0,0 2-90,0 1 0,0-1-90,-5-3 0,1-2-671,3 1 0,0-4 536,-4-14 0,1-3-584,4 10-411,0-21-1119,18-44 180,3-7 1844,-2 5 1,2-3 493,-2 1 1,1 1 1619,10-3 206,-1 6-655,-19 52-451,-1 6-719,-8-3 0,-2 1-90,1 20-360,0-2 556,0-17-2535,18-12-3867,3-10 6026,27-18 0,-24 7 0,2-7 0</inkml:trace>
  <inkml:trace contextRef="#ctx0" brushRef="#br0" timeOffset="2032">9466 7584 17967,'-11'-32'1619,"3"14"-720,-10 20-269,-4 33-630,-17-2 0,19-5 0,1 3 0,-12 10-90,12-4-360,19-26-719,20-11-270,19-11 449,2-26 720,7 13 630,-17-4 810,-12 19-541,-10 9-629,-9 17 0,9-3 90,10 5-719,12-10 179,-4-7 0,2-4 225,2-7 0,-1 0 180,5 7 0,0 0 270,-4-7 0,-3 1 1304,11 8 0,-19 17-539,-12 14-361,-8 10-539,0 7 0,0-18-90,0-10-539,0-11-361,18-35-1439,3-7-359,2 0 0,2-2 2698,-3 8 0,-2 2 0,10-14 0,-12 21 0</inkml:trace>
  <inkml:trace contextRef="#ctx0" brushRef="#br0" timeOffset="2373">10407 7545 19946,'0'-30'1169,"0"1"-989,0 18 360,0 11-1,-18 20-359,-3 19-135,1-15 0,0 2-90,5 4 0,0-1-135,-13 4-539,17 2-1350,28-33-810,7-11 1845,4-4 0,1-4 944,-7-3 0,-3-2 1079,21-17 1440,-12 19-450,-17 20-1260,-3 20-629,-8 10 0,18 1-989,4-11-2160,26-12-5935,2-16 8994,-16-2 0,-1 0 0,2-3 0,0-5 0</inkml:trace>
  <inkml:trace contextRef="#ctx0" brushRef="#br0" timeOffset="2523">10956 7467 21385,'-20'50'1259,"0"-2"-1349,1-18-989,8-2-810,20-8-3148,21-9 5037,21-2 0,-19-9 0,-6 0 0</inkml:trace>
  <inkml:trace contextRef="#ctx0" brushRef="#br0" timeOffset="2673">11210 7467 18776,'31'-11'1619,"6"-7"-2788,-6 7-2159,8-8-3328,-9-1 6656,-1 1 0,-19 8 0,-1 2 0</inkml:trace>
  <inkml:trace contextRef="#ctx0" brushRef="#br0" timeOffset="2831">11426 7055 19676,'0'54'1304,"-4"-23"0,-1 2-1214,0 18 0,-1 4-450,-3-4 1,-1-2-1932,0-3 0,0-2-2625,4-4 1,1-4 4494,-3 5 1,8-12-1,0-21 1</inkml:trace>
  <inkml:trace contextRef="#ctx0" brushRef="#br0" timeOffset="3365">11544 7584 19046,'30'0'-2249,"7"-8"450,3-12 1440,-8-11 628,-12 8 1,-3-1 2249,-6-18-540,-2 3-1260,-9 28 181,-9 5-360,-2 32-540,-9 4-90,1 12-180,8-3-450,28-11-1259,16-17 1529,3-9 1,5-4-766,-2-6 1,2-4 449,8-6 1,0-3-62,1 1 0,-2-1 2310,-2 0 0,-3 3 221,-11 6 0,-3 4 454,17-1-720,-35 27-359,-3 3-721,-8 27-269,0-6-180,0-3 1190,0-11-2000,0-17-248,18-2-21,4-27 989,26-3 90,-23 2 0,0-2 180,0 5 0,0 2 1079,14-6 0,-19 12-629,-12 25-450,-8 5-270,0 26-629,-9-16-1980,7 5-7042,-6-26 9478,8-2 0,0-9 0,0 0 0</inkml:trace>
  <inkml:trace contextRef="#ctx0" brushRef="#br0" timeOffset="3473">12680 7094 19136,'-19'29'-1529,"-1"-8"0,9-1 0,3-11 0</inkml:trace>
  <inkml:trace contextRef="#ctx0" brushRef="#br0" timeOffset="3940">12818 7349 20755,'38'-5'-1170,"0"-1"1,-2 5 0,0 2 1079,4-1 0,-2 2 810,12 16 1439,-21-7-990,-21 0-270,-8 15-179,-17-13-180,-5 24-360,-17-7-180,23-7 0,1 2 90,-13 16-90,8-10 0,9-5-180,12-15-360,27 0-899,5-11 179,-5-7 1,0-6 1124,-2-5 0,-2-3-630,6-3 1,-1-2 899,-3-3 0,-2-1 899,1 4 1,-2 2 1214,-1-6-360,-14 21-1080,-27 29-539,-12 10-270,1 9-90,10-8-899,47-3-46,0-21 1,7-3-1335,2 0 0,4-1 1,1-1 2244,4-2 1,-1 0-1,-2 0 1,3 0-1,-5 0 1,-9 0 0,-1 0-1</inkml:trace>
  <inkml:trace contextRef="#ctx0" brushRef="#br0" timeOffset="4515">16639 7447 13379,'-28'9'5847,"-3"19"-5037,-8 5-631,23-10 1,2 2-180,-15 14 0,19 0-180,10-8-2158,46-12-811,-17-16 1,5-6 3021,20-10 0,-1-2 0,-24 8 0,-2-1 0,-1-5 1,1-1-1</inkml:trace>
  <inkml:trace contextRef="#ctx0" brushRef="#br0" timeOffset="4723">17169 6840 21205,'-5'53'742,"1"0"0,1-14 0,-1 0 0,0 1-682,-2 2 0,-1 1 0,0 0-945,1 3 0,-1 1 0,1-3 495,-1-6 0,0-1 1,1-1-916,-1 19 1,3-5-1490,2-17 0,4-5 2794,18 11 0,-7-21 0,4-18 0</inkml:trace>
  <inkml:trace contextRef="#ctx0" brushRef="#br0" timeOffset="4990">17384 7369 20935,'11'45'1979,"-11"-10"-2024,-2-6 0,2-1-1214,9 2-1260,21-10-1529,20-20 2384,-16-11 0,0-6 1259,-7-3 1,-2-2 782,5-2 0,-3-2 3490,-6-22-720,6 26-1439,-25 5-1079,6 34-630,-8 14 0,0 19-1529,0 0-3868,18-11 5397,4-19 0,-1-11 0,-3-9 0</inkml:trace>
  <inkml:trace contextRef="#ctx0" brushRef="#br0" timeOffset="5249">18266 7251 20575,'-37'28'2969,"4"3"-3014,13-7 0,1 0-765,-9 0-449,17 19-540,28-38-990,16 12 2429,-4-15 1,1-4 359,20 2 1439,-11 9 810,-19 2-1080,-12 17-719,-16 11-360,-12 3-630,-11-3-4587,1-20 5127,2-10 0,17-9 0,2 0 0</inkml:trace>
  <inkml:trace contextRef="#ctx0" brushRef="#br0" timeOffset="5415">18423 7388 20935,'48'-8'539,"-15"3"1,2-1-630,4-8 1,2-1-1126,12 1 1,1-2-2159,-7-3 0,-3-1 3180,2-5 1,-5 2 0,1-1-1,-16-2 1</inkml:trace>
  <inkml:trace contextRef="#ctx0" brushRef="#br0" timeOffset="5574">18991 6879 18237,'-24'18'1888,"0"1"1,7 4 0,2 4-1799,-10 10 0,4 4-90,9 7 0,2 2-450,-5-4 1,2 0-2523,6 2 0,3-1 2972,-1-10 0,1-4 0,4 9 0,0-16 0</inkml:trace>
  <inkml:trace contextRef="#ctx0" brushRef="#br0" timeOffset="6315">19207 7525 21295,'26'-28'-9831,"7"-2"9439,-8 10 1,0 0 1560,14-19 1979,-19 9-449,-12 1-540,-8 19-720,-9 10-720,-10 10-539,-3 27-180,-6-13-90,17 13-989,28-17-450,34-9 674,-9-9 1,5-4 14,-11-5 1,0-4-1,1 1 32,2-1 0,1 1 1,-1-2 1256,12-8 1,-2 1 1425,-8 8 1,-4 2 823,11 0-720,-29 9-450,-10 27-900,-9 5-629,-9 10 1205,7 3-1475,-15-40-373,23 10-796,-4-32-810,44-3 1529,-20 2 1,1-3-1215,14-8 0,5-1 238,-14 10 0,1 0 1,0-1 1275,-2-1 0,-1-2 0,0 2 2452,11-3 0,-3 0-53,-12 6 0,-5-1 0,-1-8-720,-11 17-270,-9 2-449,0 9 1505,0 0-1505,0 9 327,-9 19-687,-11 14-180,6-17 0,-2 0 0,-15 14-539,12-2-721,19-15-89,28 6 809,13-17 495,-15 2 0,-1 0 945,5 0 629,-13 24 90,-17 2-629,0 11-676,-11-20 1,-4-1-225,-9 21-135,5-24 0,-1-4-2473,-8 0-7313,8-5 8443,0-17 0,10 0 1,1 0-1</inkml:trace>
  <inkml:trace contextRef="#ctx0" brushRef="#br0" timeOffset="8540">17561 8388 18057,'-5'34'599,"1"-1"1,-5 2 0,-2 0-421,-4 4 1,0 0-180,-1 1 0,1-1 0,-1-4 0,4-1 45,7 1 0,8-2-45,8-6 0,6-4-656,11-1 0,5-5 341,14 0 0,4-5-405,-1-6 1,1-2-241,-13 0 1,1 0-1,-1-3-1064,9-4 1,-3-3 2023,2-3 0,-5-1 0,1-3 0,-16-5 0</inkml:trace>
  <inkml:trace contextRef="#ctx0" brushRef="#br0" timeOffset="8749">18090 8721 14549,'-20'-31'3418,"18"12"-2969,30 10-269,25 9-90,-11 0 0,3 0-398,-4 0 1,-2 0 577,-2-1 0,-4 2 282,15 17-372,-29 3-270,-10 27-359,-18-6-4139,-2-3 4588,-8-20 0,8-10 0,2-9 0</inkml:trace>
  <inkml:trace contextRef="#ctx0" brushRef="#br0" timeOffset="9332">19226 8721 14998,'37'-11'1620,"14"2"-1665,-17 5 0,1 0-315,0-1 0,0-1-1285,0-4 0,-2 0 1645,8-1 0,-13 3 0,-19 8 0</inkml:trace>
  <inkml:trace contextRef="#ctx0" brushRef="#br0" timeOffset="9540">19559 8388 19226,'-10'45'944,"5"-16"1,1 4-900,4 18 0,0 4-1500,-4-4 0,-1 1 1275,5-8 0,0 2 1,-2-4-856,-7 2 1,1-3-1078,7 4 1,-1-5 2111,-6-9 0,8-14 0,0-17 0</inkml:trace>
  <inkml:trace contextRef="#ctx0" brushRef="#br0" timeOffset="9773">19854 8839 19856,'-10'34'689,"0"1"1,1 1-1,-2-4-689,-8 0 180,8 3-180,2-33 0,18-19-269,11-24-136,-3 7 0,5-2-842,6 1 0,3 0 122,-2 0 1,3 3-566,5 9 0,2 4-379,-9 4 0,1 2 2069,8 7 0,-2 3 0,-2 3 0,0 0 0</inkml:trace>
  <inkml:trace contextRef="#ctx0" brushRef="#br0" timeOffset="10408">20422 8721 11311,'20'0'7735,"-10"-9"-6206,-1 7-989,-9-7-90,0 9-180,0 0-181,0 9 91,-9-7-90,7 16 90,-15-7 0,-3 8-180,-2 9 0,-15-6-90,16 15-90,-8-24-539,18 13-361,11-23-539,20 5 450,11-25 719,8 4 450,0-24 1259,-8 24 450,-12-5-629,-10 18-361,-1 0-359,-5 18-270,14 4 0,-6 8-90,9-2 0,8-17-180,-6-2-90,15-9 1,-16 0-91,8-9-90,-10 7 180,1-7 180,0 9 90,-1 0 0,-8 0 90,-2 0-180,-9 0 90,8 9-270,3-7-1798,9 7-541,8-9 720,3-17 1529,8-5 630,0-9 1619,-8 3 450,-12 17-900,-10 2-630,-9 18-629,9 2-180,-7 9-180,15-1-2698,3-8-6953,10-2 9792,10-9 1,-19 0 0,-3 0 0</inkml:trace>
  <inkml:trace contextRef="#ctx0" brushRef="#br0" timeOffset="10731">21500 8662 21025,'-31'9'2159,"3"2"-2069,8 8-90,1 10 0,-1-16-270,9 22-720,3-22-988,16 6-901,21-10 1800,12-9 1079,9 0 1349,-2 0 900,-26 17-540,-5 5-540,-17 26-539,-17-7-450,-5 7-180,-17-17-1170,8-20-3867,12-5 5037,10-23 0,9 15 0,0-7 0</inkml:trace>
  <inkml:trace contextRef="#ctx0" brushRef="#br0" timeOffset="11415">21872 8701 22104,'6'30'450,"-1"-1"0,-5 13-450,-2-5-90,-7-18-540,27-8-629,12-2 539,-2-11 1,3-5 269,4-6 0,0-2 90,0 0 1,0-3 359,-1-6 0,-1 0 899,17 2 450,-11 5-179,-10 17-91,-19 9-89,-1 10-271,-9 12-269,0 8-360,0-9-90,0-1 0,0-18 0,0-3-270,0-8-90,9-8-89,10-3 269,3-18 180,7 16 0,-19-13 0,-1 24 0,-9-7 90,0 9 0,0 0-1,9 0-89,-7 0 90,7 0 0,-1 0 0,-6 0 0,7 0 0,-9 9 0,0-7-90,9 7 90,-7 0 0,7 2-90,-9-1 0,0 8-180,0-7-809,0 0-3419,0-3 4408,0-8 0,0 0 0,0 0 0</inkml:trace>
  <inkml:trace contextRef="#ctx0" brushRef="#br0" timeOffset="11540">22539 8525 16797,'0'0'0</inkml:trace>
  <inkml:trace contextRef="#ctx0" brushRef="#br0" timeOffset="11923">22774 8701 19856,'0'37'2338,"0"5"-2203,0-10 0,0 3 45,0 8 0,0 1-90,-4 2 0,-1 0-971,-3 7 0,-4 0 971,-2-7 0,-2-2 24,1-3 0,-1-4-114,2-9 0,0-6 276,-5-2-635,8-22-271,2-35 315,11 5 0,5-4 55,5-8 1,4-3 229,-4 6 0,2-2 0,2 0-171,4 3 0,4 0 1,-1 1 170,-2-1 0,-1 0 0,0 2 75,10-9 0,-1 5 499,-9 14 1,-1 6 354,9 4-269,-17 38-180,-2 19-271,-9 11-134,0-20 0,0-1-45,-9 12-924,-2-4-3304,-9-26 4646,1-11 1,8-2 0,2-7 0</inkml:trace>
  <inkml:trace contextRef="#ctx0" brushRef="#br0" timeOffset="12065">22793 8721 20665,'44'-33'54,"1"1"0,-1-1 0,0 3 0,1 2 0,-3 8-1943,3 8 0,-1 6 1712,7 0 1,-3-1 0,-20-3 0,-2 1 0,18 0 0</inkml:trace>
  <inkml:trace contextRef="#ctx0" brushRef="#br0" timeOffset="12257">23460 8172 21295,'0'29'1079,"0"-1"0,-4 5 1,-1 3-1080,0 12 0,-1 2-1068,-3 1 0,-2-1 573,2 0 1,-1-2-1125,0-12 0,0-3-7079,-1 15 8698,3-28 0,8-11 0,0-9 0</inkml:trace>
  <inkml:trace contextRef="#ctx0" brushRef="#br0" timeOffset="12373">23558 8603 18327,'-9'53'-1709,"-2"1"1709,-9-50 0,10 12 0,1-25 0</inkml:trace>
  <inkml:trace contextRef="#ctx0" brushRef="#br0" timeOffset="13015">23950 8505 22464,'-18'31'2339,"5"-3"-2339,-24 0-90,15-6 90,3 15-360,1-15-449,16-2-451,11-3-719,4-15-269,24 7 359,-15-26 1169,6 3 900,-8-31 180,-1 12 0,-8-15-1,7 18 1,-7 1-360,8 19-90,10 1 90,1 9 180,9 17 1709,-8-4 0,-12 24-720,-10-6-449,-9-1-360,0-1-450,0-19-810,0-1-899,9-35 90,28-7 899,-9 9 1,5-2-46,10 1 1,3 2 1259,-5 7 0,-1 2 1079,-9 2 0,-4 4 1125,2 8-1350,-21 29-809,-16 3-450,-3 7 0,-9-19-900,27-11-1439,6-9 225,13 1 1,4-2 1708,1-7 0,-1-2 405,2 4 0,-3-1 0,11-12 0,-23 10 0</inkml:trace>
  <inkml:trace contextRef="#ctx0" brushRef="#br0" timeOffset="13241">24832 8486 22104,'-9'19'1530,"-2"1"-1441,0 0-718,2-10-1170,18-1-810,11-9 630,10 0 1440,1-9 989,-3 7 1618,-8-15-449,-9 15-719,-3-7-810,-8 9-2609,0 0-2248,18 0 4767,4 0 0,-1 0 0,-3 0 0</inkml:trace>
  <inkml:trace contextRef="#ctx0" brushRef="#br0" timeOffset="13433">25302 7976 22734,'-9'49'659,"1"0"1,2 4 0,-2 1-660,0-18 0,-2 1 0,0-1-1071,-1 10 1,3-1-325,1-1 1,3-3-5801,4 9 7195,19-19 0,-5-14 0,3-17 0</inkml:trace>
  <inkml:trace contextRef="#ctx0" brushRef="#br0" timeOffset="13641">25537 8055 20215,'-4'33'1349,"-1"1"1,0 4-1,0 2-1214,-5 9 0,0 0-135,0 2 0,0-1-849,0-5 0,1-1 489,1-4 1,5-4-1890,12 6-1653,12-14-2484,27-28 6386,-22-13 0,-1-2 0,7-1 0,-6-10 0</inkml:trace>
  <inkml:trace contextRef="#ctx0" brushRef="#br0" timeOffset="13948">25831 8251 20036,'-9'54'2698,"-1"-8"-2608,1-8 0,-2 0-270,-9 3-1349,18-4-2249,13-26-450,28-2-359,12-18 4047,-1-10 3059,-2-3 719,-27 2-1349,-3 12-630,-18 42 180,0 19-540,-8-7 1,-2 6-947,1 2 1,-4 1 495,0-16 1,-4 0 0,-1 0-91,0-2 1,-2-1 0,-1 0-150,-1 0 0,-1 0 0,-1-1-180,-1-4 0,-2-1 0,0-2-454,-12 9 0,0-4-161,4-7 1,0-4-2407,2-9 0,-1-7 2991,-1-9 0,2-3 0,-2 2 0,0-13 0</inkml:trace>
  <inkml:trace contextRef="#ctx0" brushRef="#br0" timeOffset="14673">27458 8270 20126,'-20'0'1439,"-17"18"-1169,-4 12-226,19-6 1,2 2-45,1-1 0,1 0 0,-1 14-629,25-19-540,16-11 89,28-27 675,-16 5 1,0-4-300,-2-10 1,-3-5 748,1-6 0,-1-2 0,0-4 0,-2-2 104,-12 12 1,-2-2 0,1 0 150,2-1 0,0 1 0,0 0-91,-3-1 1,0 0 0,0 2 150,3-7 0,-2 3 450,6-9-91,-12 40-269,-13 28 0,-7 14-181,2 1 1,-2 4-731,-3 1 1,-2 3-1,1 0 461,4 0 0,2 1 0,0-2-210,-4-4 0,0-1 1,5-1-1622,3 14 0,9-4-3085,9-18 1,5-6 4544,27 6 1,-3-19 0,-15-9 0</inkml:trace>
  <inkml:trace contextRef="#ctx0" brushRef="#br0" timeOffset="14790">28065 8329 20215,'-4'30'-1079,"0"1"0,-7 8 1079,0-13 0,2-24 0,9 7 0</inkml:trace>
  <inkml:trace contextRef="#ctx0" brushRef="#br0" timeOffset="14908">28242 8113 14639,'0'0'0</inkml:trace>
  <inkml:trace contextRef="#ctx0" brushRef="#br0" timeOffset="15173">28242 8113 22734,'16'44'90,"0"-1"0,0 0 0,-5-7-900,-11-16-89,17 1-1,-4 16 541,16-6 359,-10 8 179,-8 0 181,-2-8 0,-9 6-180,-9-7-180,-2-8-900,-9 4-6385,1-24 7285,-1-10 0,9 3 0,3-12 0</inkml:trace>
  <inkml:trace contextRef="#ctx0" brushRef="#br0" timeOffset="15323">28536 8309 19586,'38'-5'239,"0"0"1,2-4 0,1 0-2354,4 0 1,-1-1-2803,-4 0 1,-1-2 4866,-4-7 0,-3 1 1,1 5-1,-7-5 1</inkml:trace>
  <inkml:trace contextRef="#ctx0" brushRef="#br0" timeOffset="15490">28986 7937 18237,'-15'24'2188,"0"0"1,-4 4 0,1 3-1964,2 7 0,1 2-180,0 4 0,0 1-135,0 5 0,2-2-630,2-7 0,2-1-2608,3-1 0,1-2 3328,-3 13 0,8-19 0,0-14 0</inkml:trace>
  <inkml:trace contextRef="#ctx0" brushRef="#br0" timeOffset="15740">29379 8309 17787,'-9'40'3958,"-2"-1"-5937,-9-17-7852,9 21 9522,-6-45 1,15 26 0,-7-33 0</inkml:trace>
  <inkml:trace contextRef="#ctx0" brushRef="#br0" timeOffset="15898">29496 8035 17067,'0'0'0</inkml:trace>
  <inkml:trace contextRef="#ctx0" brushRef="#br0" timeOffset="16615">29692 8270 16168,'11'0'5846,"-2"0"-4856,-9 18-540,0 12-270,-9 11-180,4-12 0,-1-1 0,-14 13-270,1-10-1349,17-14-1620,13-17 361,37-8 1439,-19 3 0,3-1 854,6-12 0,2-1 447,0 7 0,-1 0 2207,-4-11 0,-1 0-55,-3 11 0,-3 2 415,2-9-720,-12 10-810,-18 26-539,0 5-270,-9 17 725,-2-8-905,0-3-519,3-8-561,25-9-269,14-3-630,19-8 1035,-21-3 0,1-2-117,-1-4 0,0-2 746,-3-3 0,-2-2 405,6-3 0,-3-2 1170,6-18 809,-5 9-360,-19 10-540,-10 11-719,1 27-360,-8 4-90,-3 17-1566,-9-17-5000,9 4 6656,11-15 0,3-1 0,5-1 0</inkml:trace>
  <inkml:trace contextRef="#ctx0" brushRef="#br0" timeOffset="16982">30594 8309 19676,'30'0'2338,"7"0"-2338,-6 0-1799,17 0-719,-7-8-990,7-3-360,-18-17 2339,-1-3 629,-18-8 2969,6-9 2249,-6-2-900,0 0-360,-3 11-1709,-8 10-359,0 18-361,0 3-449,0 8-180,0 8 90,0 12-90,0 10-180,0 18-90,0-19 1,0 1-308,1 4 1,-2 2 396,-2 3 1,-2 0-406,-4 1 0,-2-1-2428,-3 0 0,-2 0 3013,0-3 0,1-2 0,-5 7 0,12-15 0</inkml:trace>
  <inkml:trace contextRef="#ctx0" brushRef="#br0" timeOffset="17923">21206 9995 15178,'-18'-2'4498,"5"4"-4229,-9 13 1,-2 7 0,-8 19-180,8-12 0,0 1-135,7-5 0,4 0 45,-7 23-90,20-17-1169,37-12 89,-8-16 1,3-6 359,12-8 1,2-6 629,-1-6 0,-1-4-380,2-2 0,-5-3 1055,-13-2 0,-4 0 539,-3 9 1,-5 0 692,-7-14-737,-9 28-451,-9 31-359,-2 21-90,-9 9-90,13-21 0,4-1-270,11 13-1888,23-2-766,-4-26 1,5-6 2923,3-10 0,0-3 0,8 2 0,-8-14 0</inkml:trace>
  <inkml:trace contextRef="#ctx0" brushRef="#br0" timeOffset="18057">21892 9877 16168,'-20'48'1349,"6"-19"0,0 1-1709,2-4 1,2 0-1485,-1 8 0,2-2 1844,1 0 0,8-3 0,0-21 0</inkml:trace>
  <inkml:trace contextRef="#ctx0" brushRef="#br0" timeOffset="18232">22127 9721 19676,'-4'31'449,"-1"1"1,-4 3 0,-1 4-420,2-2 0,1 3 0,0 0-1050,-2 0 1,-1 0 0,1-2-1095,-2 8 0,2-1 2114,3 0 0,1-5 0,-4-7 0,9-7 0</inkml:trace>
  <inkml:trace contextRef="#ctx0" brushRef="#br0" timeOffset="18490">22970 10054 17607,'-20'-9'4048,"9"7"-3689,29-7-269,23 9-90,-7-3 0,2-3-921,8-2 1,-1-3-924,-6 1 0,-2-2-3072,4-5 1,-2-3 4668,-10 0 0,-4 1 1,8-5-1,-14-2 1</inkml:trace>
  <inkml:trace contextRef="#ctx0" brushRef="#br0" timeOffset="18665">23342 9720 19766,'-20'31'3598,"10"23"-3463,5-24 0,1 1-135,0 9 0,-1 1-135,1 3 0,-3-1-945,-2-7 1,-1-2-4138,-10 16 5217,9-13 0,3-26 0,8-3 0</inkml:trace>
  <inkml:trace contextRef="#ctx0" brushRef="#br0" timeOffset="18849">23577 9956 22734,'-8'52'270,"5"2"-1439,3-32-990,20-2-1349,19-20-1709,12-20 5217,-25 5 0,-2 0 0,6-7 0,-13 5 0</inkml:trace>
  <inkml:trace contextRef="#ctx0" brushRef="#br0" timeOffset="19041">23871 9897 13289,'0'48'3553,"0"-20"0,0 3-3013,0 7 0,0 2-91,1 8 1,-2 2-225,-7 0 0,-1 0-277,5-12 0,1 1 1,-3 0 111,-5-3 0,-3 0 0,2 0-478,2 1 1,0-1 0,-1 0 417,-4 1 0,-1-2 0,-1 0 45,-3 11 0,-1-3-139,-2-6 1,-2-4-1616,-14 6-2969,8-30 4678,12-46 0,10 19 0,9-16 0</inkml:trace>
  <inkml:trace contextRef="#ctx0" brushRef="#br0" timeOffset="19632">24165 10073 19676,'11'48'1214,"-6"-19"0,-1 1-854,-3 4 0,-2 2-135,1-2 0,0 1-643,1 8 1,-2-1 507,-8 13-3,5-24 1,-3-6-988,-12-14-807,8-13-631,2-44 1528,12 17 1,3-3-57,2-19 1,3-4 895,1 15 0,2 0 0,0 0 210,-1 0 0,1-1 0,0 2 149,2 2 1,0 0 0,0 4 487,-1 1 1,0 3 292,14-8-271,-10 37 1,-8 20-181,-2 19-179,-9 11-405,0-21 0,0 1 0,1 0 0,-2-1-135,-8 12-90,-2-12-450,-8-29 908,8-11-3156,2-26-1170,18 4 945,3 5 0,4-1 1681,7 7 1,4 3 1421,7-2 0,2 3 1799,-1 3 0,0 2-135,0-2 0,-3 1 315,10-8 0,-14-6-630,-11 17-450,-15 3 271,7 8-721,-18 26-449,-2 6-180,-8 18 159,11-21 1,5-1-2409,12 5-3687,21-5 6026,3-21 0,2-5 0,2-2 0,7 0 0</inkml:trace>
  <inkml:trace contextRef="#ctx0" brushRef="#br0" timeOffset="19857">25145 9877 23184,'-19'9'1079,"-1"2"-1169,0 17 0,1-15-270,8 22 271,2-13 89,9 8 0,0 7 89,0-15-89,0 6-719,0 1-6297,-9-7 7016,-10-3 0,6-10 0,-5-9 0</inkml:trace>
  <inkml:trace contextRef="#ctx0" brushRef="#br0" timeOffset="20618">26027 9466 16258,'-28'37'2833,"9"-14"0,-1 4-2563,-5 14 0,-1 5-1292,5-11 0,-2 2 0,0 0 1052,0 2 0,-1 1 0,1 1-90,0-2 0,-1 1 0,1-2-254,-7 9 0,2-5-1980,7-10 1,3-5 2293,-2 2 0,11-21 0,9-8 0</inkml:trace>
  <inkml:trace contextRef="#ctx0" brushRef="#br0" timeOffset="20965">26517 9701 18327,'22'-22'3867,"-5"5"-3507,-17 25-90,-17-5-180,-5 23-270,-8-13 180,-8 24 0,17-24-810,1 22-179,29-22 629,13 15 360,17 0 270,-8-6 540,-12 15-91,-10-15-269,-9 24-450,-9-22 180,-2 13-1080,-17-26-2158,6-3-6773,-6-16 9590,17-12 0,2 7 1,9-4-1</inkml:trace>
  <inkml:trace contextRef="#ctx0" brushRef="#br0" timeOffset="21098">26694 9721 19676,'48'-20'-45,"-16"14"0,3 1-2294,1-4 0,0 1 2339,5 2 0,-4 1 0,5-6 0,-16 2 0</inkml:trace>
  <inkml:trace contextRef="#ctx0" brushRef="#br0" timeOffset="21265">27105 9446 19856,'-20'18'4137,"-8"21"-4047,17-10 0,0 3-90,-3 6 0,0 2-225,4 0 0,0-2-1259,-1-6 0,3-3-3432,8 1 1,6-3 4562,16 4 0,2-12 0,3-10 0</inkml:trace>
  <inkml:trace contextRef="#ctx0" brushRef="#br0" timeOffset="21548">27360 9642 24353,'-9'11'450,"-2"6"-630,-8-6-180,-1-9 0,9 5 1,2-16 179,27 9 90,4 0 90,8 0 90,-1 0-90,-10 0 0,9 9-90,-6 2-1170,15 9-1978,-6-10-2518,8-1 5756,9-9 0,-24 0 0,2 0 0</inkml:trace>
  <inkml:trace contextRef="#ctx0" brushRef="#br0" timeOffset="21673">27713 9662 18237,'17'-22'2518,"5"-4"-2608,26 24-2788,2-16-1665,-20 13 1,-1-1 4542,-3-8 0,-2 0 0,6 1 0,-12-4 0</inkml:trace>
  <inkml:trace contextRef="#ctx0" brushRef="#br0" timeOffset="21865">28085 9211 20305,'-28'17'4588,"-3"22"-4274,11-6 1,1 4-135,-1 11 0,1 2-135,-2 0 0,2 0-90,4 5 0,0-3-812,0-15 0,2-2 2,3 0 1,9-5-2834,27 1-1979,18-12 5667,-5-17 0,0-4 0,5 0 0,-9-6 0</inkml:trace>
  <inkml:trace contextRef="#ctx0" brushRef="#br0" timeOffset="21982">28222 9701 18416,'11'-11'5577,"-2"2"-5487,-9 18-90,0 11-899,0 1-3779,17 8 4678,23-18 0,-14-3 0,9-8 0</inkml:trace>
  <inkml:trace contextRef="#ctx0" brushRef="#br0" timeOffset="22223">28771 9603 23723,'-31'0'1260,"3"17"-1440,9-12-720,16 30-539,14-22 360,20 15 899,-1 0 270,-1 3 809,-18 8 1,-3 9-540,-25-16-360,-14 14-3868,-10-24 3868,-7-2 0,26-12 0,5-8 0</inkml:trace>
  <inkml:trace contextRef="#ctx0" brushRef="#br0" timeOffset="65329">6918 12680 11041,'-30'-9'2518,"10"7"-1438,12-7 269,8 9-450,0 0-89,17 0-450,5-8-1,26-3-314,-19 5 0,1 1-45,0 0 0,1 1-754,7 3 1,0 2-2710,-7-1 0,-1 0 3463,1 0 0,-3 0 0,2 0 0,-13 0 0</inkml:trace>
  <inkml:trace contextRef="#ctx0" brushRef="#br0" timeOffset="73100">8917 12837 10591,'-8'-7'1259,"6"12"-809,-7-23-270,9 27-90,-9-16 90,7 22 0,-15-30 0,14 30 89,-23-21-89,13 15 180,-15-9-180,-1 8 0,8 3 90,-8 9-270,10 8 359,-1 3-448,1 8 268,8 0 1,11 0 0,19 1-180,21-10 0,-12-19 0,3-2-540,3-3 1,1-4-2655,8-8 1,1-5 3092,7-4 0,-3-1 0,-19 5 0,-2-2 0,-1 0 0,0 0 0</inkml:trace>
  <inkml:trace contextRef="#ctx0" brushRef="#br0" timeOffset="73399">9466 12249 14549,'-11'37'2878,"3"13"-2563,7-13 0,2 4-136,-1 7 1,0 2-1179,0 5 0,0-1 999,-5-8 0,1 0 74,4 3 0,-2-5-794,-16-9-290,16 0-1868,11-35-2070,13-26 4948,2 10 0,0-1 0,0-16 0,2 7 0</inkml:trace>
  <inkml:trace contextRef="#ctx0" brushRef="#br0" timeOffset="73516">9623 12602 13289,'0'47'4228,"0"4"-4093,-1-22 0,2 0-315,8 13-989,2 3-4588,26-32 5757,13-4 0,-15-11 0,0-7 0</inkml:trace>
  <inkml:trace contextRef="#ctx0" brushRef="#br0" timeOffset="73993">10093 12680 16438,'-19'0'1169,"-1"0"-899,0 0 359,1 9-539,-1 19-90,1 13-90,-1 1-269,27-14-451,15-19-89,28-9 719,-25-12 0,0-2 180,23-10 45,-32 0 0,-2 0 584,6 2 271,-12 5-540,-8 17-360,0 8 0,9 12 0,11-7-1260,10 4-269,18-17 90,2-17 1349,-20 11 0,-1-1 225,-3-7 0,-2 0 1934,15 3 180,-10 11-900,-19 28-180,-1 13-629,-9 9-540,0-21 0,0-1-90,0 13 90,-9-19-630,7-7-719,11-41-1170,22-4 360,-8 5 1,4 0 2158,3-1 0,-1 2 0,3-7 0,-6 14 0</inkml:trace>
  <inkml:trace contextRef="#ctx0" brushRef="#br0" timeOffset="74341">10995 12660 12570,'20'0'2249,"-10"0"-990,-1 0 0,-9 0-269,0-8-451,0 5 1,0-5-180,-9 16 89,-2-5-179,-8 23-180,-10 4-270,8 3-359,1 4-811,12-26-628,25-2 269,5-27 1259,26-4 405,-27 3 0,-1-1 1574,19-10 450,-10 10-540,-10 20-809,-8 20-540,6 19-180,-6 2-1439,18-2-2519,10-19 4048,11-11 0,-17-9 0,-7 0 0</inkml:trace>
  <inkml:trace contextRef="#ctx0" brushRef="#br0" timeOffset="74642">11524 12621 17157,'-9'22'720,"7"4"-900,-7-6 180,9-7 180,0 13 180,9-24-1,2 15-89,9-14-90,8 5 90,3-8-270,8 0 0,0 0 90,0-8-90,0-3 90,-8 0-90,-3-7 0,-8 16-450,-9-6-2068,6-1 2518,-15 7 0,7-7 0,-9 9 0</inkml:trace>
  <inkml:trace contextRef="#ctx0" brushRef="#br0" timeOffset="75082">11916 12445 18596,'0'-31'1979,"9"3"-1889,2 17 0,8-6 90,1 14 90,-9-5-180,-3 8 90,-8 0-90,0 0 0,9 0 0,-7 0 0,7 0-90,-9 0 0,0 0 0,0 8 0,0-5 89,0 14-89,0 3 0,-9 1 270,7 25 90,-15-4-587,11-14 1,1 2 226,0 4 0,-1 0-189,-11 18 144,15-19 0,1-1-45,-7 10-270,16-3-539,3-11-1530,18-8-2878,-8-9 5439,16-2 0,-23-9 0,3 0 0</inkml:trace>
  <inkml:trace contextRef="#ctx0" brushRef="#br0" timeOffset="75461">12230 12778 18956,'39'0'900,"0"-9"-900,0-10 0,-8-3 0,6-15 0,-15 15 0,-3-6 90,-10 17 90,-9-7-1,0 16 181,0-6 0,0 16 180,-9 3-91,-11 17-179,-10 3-180,14-8 0,1 2-135,1 0 0,0 0-45,-5 16-629,25-4-1080,16-26-270,5-4 0,5-5 2069,3-10 0,0-2 0,8 6 0,-8-13 0</inkml:trace>
  <inkml:trace contextRef="#ctx0" brushRef="#br0" timeOffset="75750">12935 12602 20395,'0'28'4048,"0"11"-3868,0 11-180,0-20 0,0-1 0,0 21-180,0-11-540,0-19-629,18-29-1079,3-30 2068,1 9 0,4-1 270,7-9 0,2 2 135,4 5 0,3 5-563,2 5 0,1 6 1417,-9 5 1,-2 7 1037,13 22-678,-27 14-899,-11 10-360,-9 7-989,0-17-3958,0-3 4947,8-17 0,-6-2 0,7-9 0</inkml:trace>
  <inkml:trace contextRef="#ctx0" brushRef="#br0" timeOffset="75882">13504 12249 20575,'-20'11'-5217,"0"-3"5217,9 1 0,3-7 0,8 7 0</inkml:trace>
  <inkml:trace contextRef="#ctx0" brushRef="#br0" timeOffset="76333">13758 12543 22374,'48'11'-405,"-15"-6"1,2-2-361,1-2 1,0-2 629,4 1 0,-2 0 135,12 0 1079,-21 0 0,-21 0 1,-8 18-271,-26-5-179,2 32-495,-4-28 0,-1-1-312,8 12 0,1 1 177,-1-9 0,3 1-89,-2 27-271,20-9-540,29-17-359,21-4 494,-16-17 1,2-2-46,3-2 1,0-3 87,-8-7 1,-1-3 721,1 2 0,-5-4 65,-14-10 0,-3-1 1554,9-12 777,-18 2-867,-1 28-810,-16 22-539,4 19 287,-7 9-737,29 1-1529,39-19 316,-6-10 1,6-4 1482,-6-6 0,3-1 0,-4-1 0,0 1 0,-3 0 0,-3 0 0,-1 0 0</inkml:trace>
  <inkml:trace contextRef="#ctx0" brushRef="#br0" timeOffset="78538">16777 11994 16977,'5'38'719,"0"0"1,-3-3 0,-4 2-630,-2 14 0,-3 3-90,-2-4 0,-1 0-45,0 0 0,0 0-514,4-5 1,1-3 198,-3 8 33,8-22-393,8-28-89,3-28 674,7 4 0,2-2 290,12-18-20,-5 19 0,3 5 584,11 9 271,-2 28 89,-10 25-539,-22-13 0,-4 3-181,3 1 1,-3 1-180,-5 1 0,-5-2-90,-5-6 0,-4-2-90,1 1 0,-3-4-720,-30-3-1408,9-19-2370,9-28 4498,14 4 0,3-2 0,3-9 0,1 0 0</inkml:trace>
  <inkml:trace contextRef="#ctx0" brushRef="#br0" timeOffset="78803">17090 12602 16168,'40'19'3058,"7"-8"-3148,-5-11-135,-13-7 0,-2-6-678,6-26 813,-13 15 0,-3-2 358,-6-24-88,-2 20 629,-18 3 1,-11 34-180,-10 4-361,-1 28-179,3 2 0,17 7-90,11-17-893,20-3-1986,28-17-4676,4-20 7555,-17 0 0,-2-3 0,-1-10 0,-6 4 0</inkml:trace>
  <inkml:trace contextRef="#ctx0" brushRef="#br0" timeOffset="78945">17580 12406 20215,'39'0'-269,"9"-9"-3059,2-2-1588,-20 2 1,-1-2 4603,13-8 1,-14 8-1,-19 2 1</inkml:trace>
  <inkml:trace contextRef="#ctx0" brushRef="#br0" timeOffset="79120">17854 12033 21025,'-19'28'1079,"12"-2"1,3 5-990,0 16 0,-1 4-1202,0-12 1,-1 2 0,0 1 901,2 6 0,0 2 0,-1-2-480,-4-9 1,-1-2-1,0-2-1347,-1 11 1,3-5 2036,6 7 0,-5-28 0,16-12 0</inkml:trace>
  <inkml:trace contextRef="#ctx0" brushRef="#br0" timeOffset="80203">18050 12504 20036,'0'47'2968,"-8"-31"-2968,6 16-630,2-38-359,28 15-181,5-27 585,-5 4 1,0-2 224,5-26 360,-10 22 0,0 1 360,-2-1 720,-1 12-451,-11 16-539,-1 12 0,12 11 0,11-1-135,-4-15 0,2-2-218,-3-2 1,1-2 37,6-2 1,1-3 89,-4-2 0,-1-4-315,21-18 450,-25 7 0,-2-4-102,-6-6 1,-4-2 371,7-17 270,-12 3 89,-8 28 1,-17 14-270,4 25-180,-24 11-91,15-6-89,11-6 0,2 0-89,1-3-740,34 4-1600,7-19 495,-5-7 1,3-4 44,2-5 0,1-3-167,-3 0 1,-1-2 2909,0-6 1,-1-3 1169,-4 1 0,-2 1 1214,7-12-989,-10 11-540,-12 12-450,-8 8 720,0 0-1709,0 8-180,0 3 0,-8 0-90,5 7 0,-5-7 90,8 8-90,0 1 0,9-9 90,10-3-90,12-8-90,8 0-450,0-8 90,0-3 270,1-18 180,-10-1 0,-2 8 0,-17-4 180,-2 24 0,-9-7-90,0 9 180,0 0 0,9 9 90,-7 2-1,6 8 1,-8 1 0,0 8-180,0 3-90,0 8-90,0 9 0,-8-24-90,5 2-450,-5-26-269,34-17 359,7-14 180,-1 3 0,3-3-95,-4 5 1,-1 0 409,5 0 0,-2 4 764,8 2 91,-13 12-271,-10 25-89,-16 14-360,15 10-180,-15 7-1169,16-9-4588,-7-17 5757,8-5 0,-8-17 0,-2 0 0</inkml:trace>
  <inkml:trace contextRef="#ctx0" brushRef="#br0" timeOffset="80812">21323 12464 19136,'-39'9'1529,"9"11"-1529,1 19-180,10 2-719,8 7-990,29-17-1619,23-12 3508,-2-17 0,0-4 0,7 0 0,-2-7 0</inkml:trace>
  <inkml:trace contextRef="#ctx0" brushRef="#br0" timeOffset="81328">21774 12445 19946,'-14'24'539,"0"0"1,-1 1 0,-1 0-540,-14 16-450,10 5-989,29-33-270,22 4 449,10-25 811,7-12 449,-18-10 360,-10-10 269,-11 1-179,-9 0-540,0 26-180,-9-11-270,-2 22-1079,18-9-270,14 2 1710,30 18 1078,-18-9 0,1 2 585,-7 10 1,-2 2-46,6-9 0,-5 3 360,-4 38-630,-5-13-809,-17 15-360,0-18-90,0 7-629,-9-33-900,7 3-720,11-44 1350,21-4 674,-5 15 0,1 1 495,-1 0 0,0 3 1889,5 0-271,-13 22-808,-17 22-810,0 25-180,0-5-900,9 6-1978,11-26-2249,19-5 3912,-11-16 1,3-2 1214,9 1 0,-2 0 0,8 0 0,-2 0 0</inkml:trace>
  <inkml:trace contextRef="#ctx0" brushRef="#br0" timeOffset="81703">22793 12464 19676,'0'-21'4227,"0"12"-3867,-17 11 0,-5 7-180,-17 8-90,0 5-135,18 1 0,2 2 45,-11 7-270,10 6-719,29-19-631,22-8 765,-3-4 1,3-5-46,-1-13 1,1-4 134,3 0 1,-1-3 89,-2-13 1,-3-6 314,-2 0 1,-2-4 583,2-7 1,-4-2-156,-11 14 0,-1-1 0,-1 1 965,7-15 1,-3 2 44,-7 8 1,-2 4-270,5-11 359,-9 28-270,0 46-179,-9 26-585,0-9 0,-1 4-135,-1 2 0,0 0-45,-4-4 0,2-1-360,6-4 0,3-2-899,2-7 0,4-3-2052,18 11 3356,19-19 0,-15-11 0,2-9 0</inkml:trace>
  <inkml:trace contextRef="#ctx0" brushRef="#br0" timeOffset="81795">23225 12484 20126,'0'50'-1080,"0"-2"-8751,0-18 9455,8-10 1,-6-11-1,7-9 1</inkml:trace>
  <inkml:trace contextRef="#ctx0" brushRef="#br0" timeOffset="81920">23460 12210 17427,'-9'2'-2458,"7"13"0,-7-22 1,9 16-1</inkml:trace>
  <inkml:trace contextRef="#ctx0" brushRef="#br0" timeOffset="82478">23675 12386 20845,'-19'11'2249,"-1"-11"-2249,9 24 0,-6-9 0,6 33 0,0-18-270,2-1-1169,27-10-900,4-8 90,17-2 1080,0-26 1079,-8-5 270,-12-26 1079,-10-2 360,-9 8-1079,0 5-270,0 26-270,0 3 90,8 8-90,21 17 360,21-4 44,-16 5 1,2 1-315,-1-8 0,-1 0 405,-2 6 0,-5 3 494,4 11-449,-14-1-360,-17-2-270,0-8-540,0-9-899,0-11 449,17-28 270,1 7 1,4 0 584,11-5 1,3 2-91,0 3 0,0 3 1214,0 7 1,-4 2 1529,-2 1-900,-12 34-810,-19-2-629,1 3 0,0 2 0,0 13-540,18-12-1349,4-4-1888,17-24-1351,9-2 5038,2-19 0,-17 6 0,-7-5 0</inkml:trace>
  <inkml:trace contextRef="#ctx0" brushRef="#br0" timeOffset="83330">24714 12445 23364,'11'0'-1080,"-2"0"91,-9 0-2288,0 0 0,0 0 0</inkml:trace>
  <inkml:trace contextRef="#ctx0" brushRef="#br0" timeOffset="84745">23538 12425 21745,'37'-30'-630,"-4"1"-1169,15 10-1529,-9 8-5217,-8-7 8545,-12 8 0,-10-1 0,-9 2 0</inkml:trace>
  <inkml:trace contextRef="#ctx0" brushRef="#br0" timeOffset="84962">23793 12092 21295,'-4'34'1169,"-1"-1"0,1 6 1,-3 1-990,-6 4 0,-2 1-1209,5 4 1,-2 0 1028,-6-3 0,-1-3-221,8-6 0,0-4-1578,-8 15-2105,10-20-5927,35-17 9702,7-19 1,0 3 0,-7-12 0</inkml:trace>
  <inkml:trace contextRef="#ctx0" brushRef="#br0" timeOffset="85095">23989 12386 22194,'-20'50'-719,"1"-11"-6657,-1-10 7376,9-19 0,2-1 0,9-9 0</inkml:trace>
  <inkml:trace contextRef="#ctx0" brushRef="#br0" timeOffset="85237">24186 12210 17337,'-10'10'-9831,"-1"-10"9478,0 7 0,3-14 0,8 16 0</inkml:trace>
  <inkml:trace contextRef="#ctx0" brushRef="#br0" timeOffset="85746">24224 12425 20935,'-9'41'270,"-2"5"-180,-8-24-90,8 6-270,2-8-809,27-9-900,4-2 0,17-9 1259,0-18 720,-9 5 540,-1-24 719,-18 15-89,-3-15-91,-8 24-180,-8-22 1,5 40-360,-14-21-181,6 25 181,-9-18-450,10 16-90,-8-22 270,16 21-180,-7-14 0,9 8 0,0 0 0,9 0 0,-7 0 0,7 0 0,0 0 0,-7 0 89,7 0-179,-10 0-989,1 0-1350,9 0-3687,2 0 6026,17 0 0,-14 0 0,3 0 0</inkml:trace>
  <inkml:trace contextRef="#ctx0" brushRef="#br0" timeOffset="86095">24596 12464 21115,'0'20'3778,"0"0"-3328,0 8-181,0-6-179,0 6 0,0-8-90,0-1 0,0 1 0,0-9-360,0-3 1,9-8-1,11-17-90,10-5 360,10-17 0,-1 0 270,0 17 360,-9 5 89,-10 17-449,-11 17 0,-9 13-90,8 3-180,3 13-629,9-33-1350,0 4-4138,8-17 6207,2-8 0,-8 5 0,-4-5 0</inkml:trace>
  <inkml:trace contextRef="#ctx0" brushRef="#br0" timeOffset="86412">25243 12484 25163,'-19'0'269,"-10"17"-269,7-4-89,3 16-541,10-18-539,18 6-540,19-15 629,5 16 990,15-7 720,-18 8 1169,-10 9-180,-11-6-450,-9 15-89,-9 2-541,-2 3-449,-17-3-899,6-19-3419,-6-20-5603,17-3 8488,2-14 1,9 15-1,0-7 1</inkml:trace>
  <inkml:trace contextRef="#ctx0" brushRef="#br0" timeOffset="89929">12916 14130 15628,'33'-4'300,"1"0"0,1-6 0,0 0-166,8-1 1,1 0-90,1-3 0,0 0 0,-1 4 0,1 0-866,-1 1 1,-1-1 640,-3-1 1,-2 2-803,-7 3 1,-1 1-1808,4 1 1,-2-1 2883,9-3 0,-11 6 0,-12-7 1</inkml:trace>
  <inkml:trace contextRef="#ctx0" brushRef="#br0" timeOffset="90229">13680 13758 13020,'-20'0'2518,"1"0"-2428,-1-9 360,9 7 0,3-7-271,25 9 91,5 9-180,26 2-90,-23 2 0,0 2 45,0 0 0,0 1-59,1 2 0,-4 3 463,0 27-269,-5-7-180,-17 7-1619,-9 0-6566,-2-15 8185,-8-5 0,8-19 0,2-9 0</inkml:trace>
  <inkml:trace contextRef="#ctx0" brushRef="#br0" timeOffset="91287">15365 13777 12030,'-28'-10'2609,"6"-17"-1980,3 32 91,1-20 89,-1 23-359,-3-8-90,-15 9-90,6 11-180,1 19-90,10-11 0,3 2-302,5 5 0,2 0 302,-5 0 0,2 0 0,7 8 0,1-1-495,-4-15 1,1 0-271,6 7 1,1-2-2565,-7-2 3329,25-10 0,-12-12 0,12-8 0</inkml:trace>
  <inkml:trace contextRef="#ctx0" brushRef="#br0" timeOffset="91546">15130 14169 14009,'0'-19'1979,"0"8"-1979,0-6-540,26 6-1529,7 0 135,-1 2 1,4 0 583,-1 3 1,0 1 1349,0 0 0,-1 0 1304,-4 0 1,-1 1 1213,19 4-269,-27 17-990,6-4-719,-25 24-360,6-6-540,-8-1-3598,0-1 3958,0-10 0,0-8 0,0-2 0</inkml:trace>
  <inkml:trace contextRef="#ctx0" brushRef="#br0" timeOffset="91695">15640 13915 14189,'0'0'0</inkml:trace>
  <inkml:trace contextRef="#ctx0" brushRef="#br0" timeOffset="91995">15895 14013 15178,'0'50'3149,"0"-2"-2880,0 0-179,-9-16-90,7 14-449,-7-33-1081,9-4-179,17-38-629,14-12 1978,-7 8 0,2-1 675,-1 6 0,0 3 2203,14-14-629,-10 22-629,-18 43-811,-3-2-404,-3 4 0,-1 0-135,7 5-1978,26-5-3329,4-19 5397,-7-12 0,0-3 0,1 4 0,0-7 0</inkml:trace>
  <inkml:trace contextRef="#ctx0" brushRef="#br0" timeOffset="92237">16561 14032 16258,'-9'33'1079,"-2"-7"-1349,-8-35 0,8 7 450,2 11-270,0-5 180,7 22 90,-6-15 0,8 0-90,0-2-90,17-9-180,5 0-1079,17 0-1530,0-9-2607,1-10 5396,-10-3 0,-10 2 0,-12 11 0</inkml:trace>
  <inkml:trace contextRef="#ctx0" brushRef="#br0" timeOffset="92420">16875 13699 22014,'0'43'480,"0"-1"0,-5-5 0,1 0-525,3 15 0,0 1-675,-4-17 0,1-1-1574,3 5 1,2-3 2293,8 4 0,-7-13 0,7-19 0</inkml:trace>
  <inkml:trace contextRef="#ctx0" brushRef="#br0" timeOffset="92915">18148 14189 16258,'-11'26'3238,"-6"-2"-3193,15 3 0,2 3 225,-9 20-270,9-13 0,0 2 179,-3-3 1,-2 0-45,0-1 0,-1 0 0,-3-5 0,-2-4 45,-9-4-270,1-13-450,8-20-539,11-35 674,8 17 0,4-3 165,-1-1 0,2-4 1,2 0-427,3-2 1,3-1-1,-1 0 696,0-6 0,-1-1 0,3 2-90,0 9 0,1 2 0,-1 2 80,3-10 0,0 8 295,0 16 0,-2 8 674,-1 10-89,-5 28 179,-17 22-539,1-20-1,-2 1-314,-2 3 0,-3-1-45,-4 17-270,-19-10-1439,7-21-2339,-6-27 4326,17-23 1,3 7-1,8-2 1</inkml:trace>
  <inkml:trace contextRef="#ctx0" brushRef="#br0" timeOffset="93370">18776 14052 20485,'-29'30'3508,"7"-10"-3508,3-11 0,10-9-629,9 0-271,18-18-269,12-4 674,-2 3 0,3-1 495,-1-1 0,1 3 0,7 6 0,0 2 0,-7 0 0,-1 3 90,0 6 0,-1 2 900,10-1 179,-19 9-539,-12 1-270,-8 1-91,0 15-179,-8-13-90,-3 16 0,0-10 0,2 1-359,18-9-541,11-2 1,19-9 539,2-9 270,7-2 90,-17-26 90,-3 4 90,-17-15 0,-3 9-91,-16 17-448,-3 5-2790,-9 17-6682,1-9 9702,8-2 1,2 1 0,9 1 0</inkml:trace>
  <inkml:trace contextRef="#ctx0" brushRef="#br0" timeOffset="93520">19501 13738 18057,'0'0'0</inkml:trace>
  <inkml:trace contextRef="#ctx0" brushRef="#br0" timeOffset="93771">19540 14169 16977,'0'34'749,"0"0"1,0 4 0,0 2-570,0 9 0,0 0 314,-3 1 1,-3 0-1135,-2 5 0,-3-3 910,-4-10 0,-1-3 102,2-8 0,-2-3-372,-21 9 57,15-27-1316,-7-27-91,17-9 1,5-7-450,4-10 0,4-5-1054,0 9 1,2-1 0,4 1 2852,11-13 0,3 4 0,-9 15 0,0 5 0,14-7 0</inkml:trace>
  <inkml:trace contextRef="#ctx0" brushRef="#br0" timeOffset="93979">19540 14169 15088,'52'-16'323,"-1"1"1,1-1 0,-1 0 0,0 0 0,-5-3-189,1-9 0,-5-2-868,4 4 1,-2 2 1631,-8 3 1,-3 2 719,6 0-203,-21 10-516,-18 18-1,-18 19-809,-4 5-90,8-9 0,-2 0 0,-13-3-1169,19 6-2159,18-25-6503,32 6 9674,-10-11 0,1-2 1,12 3-1,-8-7 1</inkml:trace>
  <inkml:trace contextRef="#ctx0" brushRef="#br0" timeOffset="94287">20638 13895 23723,'-40'9'990,"1"10"-1170,9 12 0,1-1-270,18-1-539,11-10-540,29-8-720,12-2 270,-12-8 0,1-2-438,0-3 0,-1-1 1967,21-6 3778,-2-8-180,-18-1-1079,-1 0-989,-10 1-451,1-1-539,8 1-450,3-1-2068,8 0-5308,0-8 7797,-9-11 1,-10 15 0,-11-2 0</inkml:trace>
  <inkml:trace contextRef="#ctx0" brushRef="#br0" timeOffset="94454">21108 13542 19766,'-20'29'5127,"1"1"-4947,12 5 0,3 4-135,-5-7 0,0 1-90,4 19 0,-1 1-765,-3-16 1,-1-2-1734,4-1 0,1-1 2543,-4 15 0,9-26 0,0-5 0</inkml:trace>
  <inkml:trace contextRef="#ctx0" brushRef="#br0" timeOffset="94870">21520 13915 19946,'-38'8'4047,"14"3"-4047,-13 9-629,18-9-990,8-3 269,20 1 991,13 2 359,17 9 719,-9 8 720,-10 2-449,-12 10-451,-16 8-539,-21-7-2158,-3-2-7673,-16-19 8803,17-12 0,12-8 0,10 0 1</inkml:trace>
  <inkml:trace contextRef="#ctx0" brushRef="#br0" timeOffset="96495">20971 13875 19766,'28'-10'539,"3"-8"-539,17 16 90,-7-7-90,7 9-90,-18 0-1619,-1 0-6116,-10 0 7825,-8 0 0,-2 0 0,-9 0 0</inkml:trace>
  <inkml:trace contextRef="#ctx0" brushRef="#br0" timeOffset="109771">23538 1881 10501,'11'30'2519,"-2"16"-1800,-18 4-1529,3-12 0,1 3 1079,-1 10 1,1 4-30,2-13 0,0 1 0,1 1-120,1 7 0,1 1 0,1 2-75,-1-11 0,0 1 0,0 0 0,0 1 45,0 3 0,0 1 0,0 0 0,0 1-46,0 1 1,0 1 0,0 0 0,-1 0-629,0 2 1,-1 0-1,0 0 1,-1-1 650,-1 0 0,-1-1 1,0-1-1,-1 0-45,0-1 1,-2-1 0,0 0-1,0-1-137,-1-3 0,-1 0 0,0-1 0,-1-1 175,-2 10 0,0-1 0,0-1-76,3-4 0,0-1 0,0-1 76,0-7 0,0-2 0,1-1-16,-1 5 1,1-2 90,3-4 0,1-3 45,-4 11 644,9 6-734,9-18 2364,2-2-2185,17-17-179,12-2-45,-12-8 0,2-2 0,13-2 0,2-3-90,4-3 0,2-1 153,-10 3 1,1 0 0,1-1-109,2-4 0,1-1 0,1 1 45,-7 5 0,1 2 0,1 1 0,0-2-68,2-1 1,0-1 0,1 1-1,1 1 45,2 2 1,1 1 0,1 1-1,-1 0-477,0-1 1,0 1-1,0 0 1,0 0 476,-4 2 1,0 0-1,0 0 1,-2 0 96,11 0 1,-2 0 0,-1 0-316,-5 3 1,-1 0 0,-1 0 419,11-3 1,-1 2-324,-5 7 1,0 0 188,-1-8 0,-1 0 0,-6 3 0,-1 0 565,0-3 0,-2-2-610,-3 1 0,-2 0 135,17 0-270,-2 0 2103,-18 0-1923,-2 0 1305,-17 0-1395,7 0 364,-7 0-2253,0-8-2159,-3-3 4048,-8-17 0,0 14 0,0-3 0</inkml:trace>
  <inkml:trace contextRef="#ctx0" brushRef="#br0" timeOffset="110429">24283 2097 11490,'-39'-11'3868,"-1"2"-3148,1 26-180,0 23-451,18-12 1,3 5-652,1 5 1,3 2 695,1-1 1,7 0-90,10-3 0,9-2 0,9-2 0,7-5-135,13-9 0,5-6 45,2 0 1,2-6-46,3-8 0,-1-5-332,-7-5 0,-3-4 467,-2-7 0,-4-4 0,-4-6 0,-7-4 45,-8-5 0,-5-3 224,-2 0 1,-5 1 65,-8 7 0,-5 2-380,-8-5 0,-7 6-45,-2 15 1,-4 5-516,-7-2 1,0 4-970,5 6 0,1 3 1686,-10 3 0,20 0 0,10 0 0</inkml:trace>
  <inkml:trace contextRef="#ctx0" brushRef="#br0" timeOffset="110879">25282 2312 11311,'-28'-19'4857,"-3"8"-4228,-8 2 1,0 9 270,0 26-496,18-8 1,3 5-225,1 18 0,3 6-893,-1 2 0,2 2 713,0 3 0,6 1 60,9-17 0,4 2 0,2-3-105,4 11 0,9-4-45,3-16 0,7-1 1,1-4-226,17 4 0,2-6-90,-1-8 0,0-7 40,0-6 0,-4-8 275,-13-4 0,-5-7 90,-6-12 0,-5-5 0,-6-3 0,-5-3 0,-4-7 0,-4 0-45,0 8 0,-5 2-1754,-4-2 0,-6 5 1780,-7 14 0,-2 3 1,-9-9-1,0 19 1</inkml:trace>
  <inkml:trace contextRef="#ctx0" brushRef="#br0" timeOffset="111404">24342 3292 14549,'-48'9'2788,"15"19"-2428,13-5 0,3 4-225,5 11 0,4 3-46,4 3 1,6 1 0,8 5 0,9-2-45,11-5 0,10-6-1142,-7-14 1,4-3 0,2-4 856,0-3 0,1-4 1,0-2-31,3-4 0,0-2 0,-2-5 225,6-12 0,-3-5 90,-2-2 0,-8-7-45,-15-15 0,-7-6 135,-1 6 0,-5-1-45,-15-8 0,-8 1-180,-5 11 0,-7 4-1844,-8 1 0,-6 6 1934,-3 13 0,2 6 0,-8-6 0,17 18 0</inkml:trace>
  <inkml:trace contextRef="#ctx0" brushRef="#br0" timeOffset="112420">27850 2175 13739,'-20'39'3598,"1"0"-3103,12-3 0,3 2-91,-5-2 1,0 2-135,7 6 0,3 5 0,-2 0-1515,-4-2 1,-1-1 0,0 3 1311,3-7 1,0 3-1,1 0 1,-1-1-46,-2-2 1,0 0-1,0 0 1,0 0-23,2 1 0,1 1 0,-1 0 0,0-1 30,-2 10 0,-2 0 0,2 0 173,1-1 0,0 0 0,1 1-173,0-1 0,-1 0 0,0-2-30,-1-5 0,-2-2 0,2 0 0,1-3 0,1-1 0,-1-1 0,-5 17 0,-2-5 90,1-18 0,1-1-90,1 3 0,5-3 920,12 0-740,4-3 89,24-8-89,-16-9 2109,17-3-2289,-8-8 0,9 0 90,9 0 227,-19 0 0,1 0-317,4 1 0,2-2 0,15-3 0,2 0-267,1 3 0,3 0 297,-5-5 0,4-1 0,0 2-733,-12 4 1,0 0 0,1 2-1,1-2 680,6-1 1,2-1 0,1 1-1,-1 0 41,-9 2 0,1 0 0,-1 0 0,1 0 0,-1 0-18,10 0 0,0 0 0,-1 0 0,0 0-359,-4 0 1,0 0-1,-1 0 1,-3 0 447,6 2 1,-2 1 0,-4 1 135,7 0 0,-8 3 45,3 12 211,-31-8-391,-17-2 1807,0-9-9722,0 0 8357,0-9 1,0 7 0,0-7-1</inkml:trace>
  <inkml:trace contextRef="#ctx0" brushRef="#br0" timeOffset="113187">28340 2234 10591,'-20'0'4407,"1"8"-3327,-1 12-451,0 11-359,9 8 0,3 4-180,6 7-45,3-6 0,9-5 45,11-21 0,6-5-270,2-2 0,3-3-185,2-2 1,1-3 274,0-5 0,-2-5 45,-7-5 0,-2-4 45,-2-7 0,-5-4 90,-5-7 0,-4-2 0,-3-3 0,-2 0 135,-2 0 0,-2-1 0,2 0 0,-2 2-46,-8-14-241,1 22 1,-3 5-749,-11 12-1888,-6-13-5128,17 24 7826,2 11 0,9-5 0,0 13 0</inkml:trace>
  <inkml:trace contextRef="#ctx0" brushRef="#br0" timeOffset="113723">29163 2547 11670,'0'-19'6117,"0"-1"-5398,0 18-179,-9-5 90,-2 16-180,-17 9-91,-3 12-314,11 2 0,1 4 0,2-2 0,4 3-534,4 11 1,7 0 533,8-6 0,8-3-135,12 2 0,7-4-90,0-4 0,6-7-135,8-8 1,1-5 89,-7-3 0,-1-3-229,0-8 0,-2-7 364,-6-3 0,-5-6 45,-5-6 0,-5-4 45,-5-11 0,-4-3 0,-2 1 0,-4 0-311,-3-4 0,-6 1-229,-9 6 1,-6 4-1440,-1 5 0,-6 6 1979,-14 5 0,-1 6 0,-2 2 0,3 9 0</inkml:trace>
  <inkml:trace contextRef="#ctx0" brushRef="#br0" timeOffset="114337">28496 3312 13739,'-28'0'4138,"6"0"-3509,-15 8 181,16 12-630,9 6 0,4 5-135,1 3 0,5 4 0,12 10 0,7 2-90,1-5 0,5-1-406,9-3 0,6-4 451,0-9 0,2-6-447,-1-5 0,1-5 222,-5-5 0,-1-6 180,1-7 0,-2-5 0,-7-2 0,-2-5-45,-2-8 0,-5-6-274,-5-6 0,-4-3 454,-2-7 0,-4-2-90,-3 4 0,-7 1 90,-11-1 0,-7 5-135,-7 3 0,-6 8-435,2 16 0,-3 4 1,-1 1-2010,1-1 0,0 0 1,0 4 2488,0 7 0,-1 3 0,4 0 0,4-3 0,3 0 0,-13 8 0</inkml:trace>
  <inkml:trace contextRef="#ctx0" brushRef="#br0" timeOffset="117458">21343 3135 14009,'48'-8'449,"-19"-1"1,1-2-360,5 1 0,0-2-270,0-6 1,-1-1-586,-4 8 0,-1 0-1079,1-3 1,-3 0 1843,5-5 0,-3 8 0,-21 2 0</inkml:trace>
  <inkml:trace contextRef="#ctx0" brushRef="#br0" timeOffset="117671">21813 2782 10591,'-30'0'5667,"2"18"-4588,8 12-854,5-2 0,2 3-135,2 4 0,0 0-45,-3 0 0,0 0-90,3-5 0,2-2-945,-2 20 91,2-8-720,27-19-1529,12-3 3148,0-21 0,-1-3 0,6 4 0,0-7 0</inkml:trace>
  <inkml:trace contextRef="#ctx0" brushRef="#br0" timeOffset="117923">22029 2939 15538,'-20'29'1169,"1"-16"-1079,8 13-90,2-7-629,9-5 89,9 12 270,2-24 270,17 7 180,-6-1 270,-2 12 180,-12 10-451,-8 9-179,-17 1-269,4-19-2700,-16 6 2969,10-34 0,8 14 0,2-16 0</inkml:trace>
  <inkml:trace contextRef="#ctx0" brushRef="#br0" timeOffset="118554">22186 2979 15448,'11'30'2429,"-3"7"-2249,-8-6 0,-8-1-180,5-2 0,-5 1 90,-1-25-1,7 20 1,-7-31-90,9 16 90,0-9-359,0 0-91,9-17-90,2 4 180,8-24 180,1 6 0,-9-17 180,6 16-90,-15-14 270,7 33-180,-9-5 0,0 18 180,0 0-90,9 0 90,-7 9-181,16 2 91,-8 17-90,19 3 0,-7 8 0,15 0-90,-16-8 270,8-3-180,-10-17-989,1-2-990,-9-27-4498,6-12 6387,-15-20 0,7 17 0,-9 7 0</inkml:trace>
  <inkml:trace contextRef="#ctx0" brushRef="#br0" timeOffset="118754">22637 2920 15808,'0'28'2429,"0"3"-2250,0 8-89,0 9-90,0-7-629,0-2-1530,8-10-3688,-6-19 5847,7-1 0,-9-9 0,0 0 0</inkml:trace>
  <inkml:trace contextRef="#ctx0" brushRef="#br0" timeOffset="118898">22676 2959 16887,'8'-22'-2968,"12"-4"-3059,11 24 6027,-1-7 0,-10 9 0,-12 0 0</inkml:trace>
  <inkml:trace contextRef="#ctx0" brushRef="#br0" timeOffset="119044">22675 2939 9961,'0'0'0</inkml:trace>
  <inkml:trace contextRef="#ctx0" brushRef="#br0" timeOffset="119178">22695 3194 15718,'-2'11'1619,"13"-2"-5307,28-9 3688,12 0 0,-19 0 0,-6 0 0</inkml:trace>
  <inkml:trace contextRef="#ctx0" brushRef="#br0" timeOffset="123829">24361 2077 11850,'0'-11'4048,"0"2"-3418,0 9-91,0 9-179,-8-7 180,-3 7-91,-18-9-179,-1 9 90,-9 19-315,14-9 0,2 3-90,1 7 0,2 1 45,0 0 0,1-1-180,-9 12 180,17-4 90,20-17-270,21-9 45,-1-9 0,1-4-90,1-6 1,-1-4 179,5-1 0,-2-4-47,-7-6 0,-2-2 137,-3 5 0,-3-1 45,1-27 90,-10 17 0,-9 11 180,-17 12-180,-14 16 179,-10 12-359,12-2 0,1 3 227,6 4 0,3 0-272,-2-4 0,2 0 45,0 24 0,10-23-90,36-2-180,5-20 180,1-11 0,2-6 45,-4-2 0,-1-4 90,1-5 0,-3-3 0,-7 7 0,-3-2-45,-7-2 0,-3 0 0,1-5 180,-18 13 90,-19 14-90,3 20 0,0 7-180,-2-6 0,1 2 0,-4 15 0,4 4 0,9-10 0,3 0 45,1 4 0,7-3 45,15-5-270,21-5 0,20-26 45,-16-3 0,0-4 45,-7-3 0,-2-3 45,6-7 0,-5-1 135,-5-20-90,-3 2-90,-27 35 360,-19-3 0,-14 51-135,12-16 0,1 4-180,7 10 0,3 3-39,-1 0 1,3-2 173,-3 16 0,27-22-180,15-19-90,9-10 0,6-7-135,-2-4 0,1-4 225,9-7 0,-2-4-375,-10-2 0,-6-3 465,-4-6 0,-6 0 90,0-14 0,-26 4 180,-28 28 0,-15 29-181,17 3 1,0 6 0,0 9 0,2 5-241,7 3 0,2 0 151,3-9 0,3 0 90,-1 20-90,36-35-270,16-3 180,-4-17 0,1-8-45,-4 3 1,-2-4 89,-3-10 0,-3-3 196,-2-3 1,-4 0-152,-1-18 89,-11 13 91,-28 21 644,-14 36-734,13-1 0,-1 5-45,4 6 0,2 5-329,3 10 0,3 1 328,3-12 1,2-1 192,4 3 1,7-2-148,20-2-270,14-10 45,1-17 0,2-6-90,-4-9 0,-1-5 180,1-1 0,-3-5-211,-6-5 0,-5-3 256,-6 1 0,-3 1-28,1-12 28,-35-5 0,-7 24 0,1 10 0,-4 5 90,1 12 0,1 7-113,-3 6 0,4 6 23,6 12 0,4 6-333,3-1 1,3-1 377,5-9 0,5-1 356,13 24-671,25-41-180,21-4 225,-14-20 1,0-6 148,-6-2 0,-3-4 76,-2-9 0,-4-3-45,-2 5 0,-5-1 252,-8-7 0,-5-1-117,-3-13 45,-7 19 0,-6 1 0,-4 9 0,-5 4-45,-2 3 0,-2 2 564,-24-3-564,21 26 0,1 8-1,-13 15-370,20 0 1,3 4 325,2-6 0,4 1-6,4-1 0,5-1 51,3 10 275,19-20-725,21-10 90,10-18 50,-24-3 0,-2-4 220,-3-3 0,-3-3 651,2-28-651,-12 10 13,-34 3-13,2 24 45,-3 2 0,-3 5-45,-11 23-90,2 5 180,11 17-90,17 1 180,20-10 195,12-2-375,27-17-90,2-11-526,1-19 571,-26 5 0,-3-3 45,-5-5 0,-3-4 90,5-24-144,-10 0 54,-9 11 0,-26 19 0,-7 12 45,4 17 0,-1 8-45,4 5 0,2 6 0,3 6 0,3 4-286,2 1 0,4 0 286,5-4 0,3-2 414,4 8-414,28-13-360,23-19 251,-21-19 1,1-6 18,-1 1 0,-2-3 45,-1-9 0,-6-5-99,-8 3 0,-4 0 234,8-22 578,-43 4-399,-15 16-179,12 19 0,-3 4 45,-7 9 0,1 7 0,6 8 0,3 7-631,-2 14 0,4 5 586,1 2 0,4 3 45,5 2 0,3 0-413,2-4 0,5-3 323,8-9 0,7-5-152,31 12-793,-10-28 1,3-7-3464,7-14 1,0-8 4301,2-7 0,-3-2 0,-15 8 0,-3-1 0,-2-3 0,-1 0 0</inkml:trace>
  <inkml:trace contextRef="#ctx0" brushRef="#br0" timeOffset="127209">24695 2391 17247,'28'19'360,"11"-8"-270,11 6-90,-20-11 0,-1-1 0,21 15 180,-11-9-270,-10 6-630,-19-15-449,-1 7-1889,0-9-3419,-7 0 6477,7-9 0,-9 7 0,0-6 0</inkml:trace>
  <inkml:trace contextRef="#ctx0" brushRef="#br0" timeOffset="127433">25008 2351 16258,'22'9'1439,"-5"11"-1079,-17 10-1,0 1-179,0 6-90,0-16-360,0 8-1888,-9-10-6477,-1-8 8635,-19-2 0,16-9 0,-4 0 0</inkml:trace>
  <inkml:trace contextRef="#ctx0" brushRef="#br0" timeOffset="128199">24342 2665 8702,'11'-11'3508,"-3"2"-2878,-8 9 1978,0 0-2338,0 9 90,0 2 90,0 17-181,0 3 1,9 17-180,-8-19 0,0 0-45,3 1 0,1 1 0,-1 7 0,1 1-419,0-4 1,1-1 373,-1 1 0,0 0-108,5-1 0,-2 0 108,-7-5 0,0 0 0,8 21 45,-4-21 0,-2-1-45,0 13-360,5-1-1259,-8-21-1529,0-1 3326,9-16 1,-7 7 0,7-9 0</inkml:trace>
  <inkml:trace contextRef="#ctx0" brushRef="#br0" timeOffset="128474">24400 3370 13199,'-19'11'2339,"8"-2"-1799,2 0-360,18 2 0,2 8 89,9-8-358,8-2-991,2-9-2968,10-18 4048,-1-12 0,-17 6 0,-5-2 0</inkml:trace>
  <inkml:trace contextRef="#ctx0" brushRef="#br0" timeOffset="129360">24969 2391 15718,'30'8'180,"-1"12"-90,-10 2 180,-8 6 90,-2 0-1,-9-6 91,0 6 90,0 1-270,-18-16-270,-3 13-270,-10-24-2249,-6 15 2519,15-6 0,3 0 0,10-2 0</inkml:trace>
  <inkml:trace contextRef="#ctx0" brushRef="#br0" timeOffset="130580">24302 2057 11131,'-19'3'2158,"8"12"-1708,-6-13-90,-3 18-180,-2 8-180,-15 11 90,15 11-90,7-25 0,2 0 0,5 4 0,5-1 0,12 13 0,22-2-90,-4-26 0,4-6-135,-1-1 0,1-3 90,8-5 0,-1-5 0,-11-1 0,-2-4 135,0-1 0,-2-4 90,-7-6 0,-4-2 270,8-25 360,-10 0-361,-3 20 1,-5 3-90,-11 3-180,-10-11-180,-21 33-1169,-1 2-5937,-7 20 7196,18 19 0,10-15 0,11 2 0</inkml:trace>
  <inkml:trace contextRef="#ctx0" brushRef="#br0" timeOffset="131838">5840 7486 12390,'-19'0'2159,"-1"9"-1710,1 19-269,-1 5-135,14-6 0,1 3-135,-4 20-270,8-20 1,2-2-2610,8 5 2969,2-7 0,0-26 0,-2 0 0</inkml:trace>
  <inkml:trace contextRef="#ctx0" brushRef="#br0" timeOffset="132212">5840 7310 12570,'-48'-11'2249,"7"2"-2070,-7 18 1,9 28-135,19-12 0,1 2-45,-6 11 0,2 3 0,2 2 0,0 1-766,-3 0 1,0 1 720,8 0 0,2-1-109,-3-4 1,6-1-387,10-8 0,8-4-989,24 4 225,5-26 0,7-10-271,6-10 1,2-9 1364,-14 4 0,0-4 1,-2-2 718,-1-4 1,0-3 0,-4-2 599,-4 0 0,-3-1 1,-3-2-211,-4 2 1,-2-1-1,-5 1-135,0-9 1,-9 1-585,-14 4 0,-9 4 135,-5 9 0,-5 4-225,-6 1 0,-3 5-420,-2 2 1,1 10 104,7 14 0,2 8-899,3 6 0,4 6 1124,4 11 0,6 1 0,6-14 0,3-2 0,-1 10 0</inkml:trace>
  <inkml:trace contextRef="#ctx0" brushRef="#br0" timeOffset="138385">24342 2077 9961,'-20'-20'1889,"9"9"-1529,2 3 90,9 16-90,-8-23 179,6 28 91,-16-37-270,16 40-90,-15-32 179,14 32-89,-14-23-90,6 16-90,-9-1-90,1 12-90,-1 11 90,1 8-90,-1-9 0,9 16 0,2-5 0,9 9-148,0-21 0,0-1 148,9 13 90,11 7-90,10-17 0,18-12 0,2-10-45,-20-7 0,-1-4 0,1-6 0,-1-1 135,21-4-90,-11-24 90,-10 6-90,-10-8 0,-8 0 0,-2-9 0,-9-2-222,0 21 0,0-1 222,0 0 0,0 1-225,0-21 225,-8 21 0,-2 1 0,-12-13-90,-17 2 90,16 23 0,-2 4-89,-25 1 44,21 4 0,-1 5 45,0 9 0,1 3-90,-21 12 90,25 4 0,2 5-132,3-6 0,1 2-633,-1 7 1,1 0-1980,3-9 1,2 0 2743,3 4 0,2-2 0,0-3 0,9 2 0</inkml:trace>
  <inkml:trace contextRef="#ctx0" brushRef="#br0" timeOffset="139283">24361 2077 13110,'-19'0'1798,"-1"-9"-1438,9 16 90,-6-14-450,-3 16 270,-10-9-270,-1 9 0,-6 2-90,15 17 0,-6-6 0,17 15 180,2-16-90,18 17-180,20-25-90,12 4 90,-12-16 0,1-2 0,-1 2 1,1-2-46,0-2 0,-2-3-45,23-13 90,-12-12 270,-20-8 90,-10 0 450,-35 0-1,-7 8-494,-3 19 0,-4 4-135,4 2 0,0 4-277,-4 4 0,1 4-173,8 3 0,4 2-2968,-13 20 3418,21 8 0,10-17 0,9-5 0</inkml:trace>
  <inkml:trace contextRef="#ctx0" brushRef="#br0" timeOffset="141137">5742 12464 14369,'-30'0'1619,"2"-8"-1529,17 5 0,28-5-180,7-1 180,24 7-90,-9-7 180,-8 9-90,-3 0 269,-17 9 181,-2 19-90,-9 5-225,1-1 0,-2 1-46,-17 11-89,5 4-90,-7-11-179,3-24 179,15 13-450,11-24-720,13 7-1078,17-27 314,-15 5 0,0-4 1934,8-25 0,-3 12 0,-21 13 0</inkml:trace>
  <inkml:trace contextRef="#ctx0" brushRef="#br0" timeOffset="141503">5781 12347 8792,'-33'8'1499,"-1"1"0,3 5 0,1 3-1049,-5 5 0,2 6-46,7 4 1,2 3 0,-1-1 0,2 2-1212,7 7 0,2 1 852,-2-4 0,4 1-45,8 2 0,6 1 0,0-4 0,7-2 235,11-6 0,8-3-325,4 2 0,5-5-135,6-12 0,4-7-548,6 1 0,1-7 368,-4-11 0,0-8 315,-11 1 0,0-2 0,-2-4 150,-5-2 0,-2-2 0,0-1-276,0-4 1,0-1 0,-3 0 454,-5 1 1,-2-1 0,-4 0-105,2-16 0,-5 0 151,-1-1 1,-7 2 28,-11 7 0,-6 1-45,-4-4 0,-7 3-225,-5 12 0,-5 6-315,-5 1 0,-2 5-1349,0 5 0,1 6 1598,3 9 1,3 3 0,-9-4 0,16 7 0</inkml:trace>
  <inkml:trace contextRef="#ctx0" brushRef="#br0" timeOffset="145526">25576 862 14459,'-8'39'539,"-3"0"-539,-9 9-179,1-24-901,8 20-1618,28-31-2339,7 6 5037,8-12 0,2-5 0,-8-2 0,9 0 0</inkml:trace>
  <inkml:trace contextRef="#ctx0" brushRef="#br0" timeOffset="146160">25890 979 10951,'11'-10'3688,"-2"10"-3688,-27 10 0,5 1 180,-7 7-91,21-16-178,9 7-1,19-9 0,-7 0 180,-3-9-90,-10-2 179,-9-9-268,0 10 268,-9-8-358,-2 16-1,-8-24 90,8 21 0,11-12-180,28 8 180,5 7 90,15-7 450,-9 9 539,-17 18 1,-5 4-361,-17 17-359,0 0-180,0-8 0,0-3 90,0-17-270,0-3-180,0-8-360,17-8 181,5-12 269,18-2 180,-10-6 629,-2 17-89,-17 2-270,-2 9-180,-9 18 0,0-5-180,0 15 90,8-17-720,3-2-449,18-9 180,10-9 359,2-2 360,7-8 360,-17 8 90,-12 2 0,-1 9-180,-16 9-810,15 2-6566,-6 0 7376,18-3 0,-16-8 0,4 0 0</inkml:trace>
  <inkml:trace contextRef="#ctx0" brushRef="#br0" timeOffset="146510">26733 999 15988,'0'-13'2428,"-9"-2"-2338,-2 23 0,-17-8-90,6 18-90,-6-5 0,8 15 180,9-8-899,29-9-1080,14-3 540,-3-14 0,1-5-630,5-2 0,-2-4 450,-6-11 0,-2-3 1843,1-3 1,-4-2 1034,-6-2 1,-4-2-76,-5 0 1,-3 1-16,1 7 1,-1 3-271,-4-10 271,-9 30-91,-2 38-719,-3-2 0,0 4-316,2 9 1,2 1-180,-4 4 0,0-1-191,3-4 1,2-1-800,2-9 1,3-1-3913,13 10 4947,22-11 0,-7-17 0,2-2 0</inkml:trace>
  <inkml:trace contextRef="#ctx0" brushRef="#br0" timeOffset="146627">27066 1038 14819,'-9'46'3058,"-2"-20"-4767,-8 20-5667,8-27 7376,2-8 0,9-2 0,0-9 0</inkml:trace>
  <inkml:trace contextRef="#ctx0" brushRef="#br0" timeOffset="146743">27164 842 14819,'-9'2'-480,"7"5"0,-7-16 0</inkml:trace>
  <inkml:trace contextRef="#ctx0" brushRef="#br0" timeOffset="146893">27321 940 16707,'30'-19'90,"16"8"-3148,-5-7 3058,10 16 0,-21-7 0,-13 9 0</inkml:trace>
  <inkml:trace contextRef="#ctx0" brushRef="#br0" timeOffset="147101">27536 705 16887,'-19'48'1709,"9"-19"0,0 1-1619,0 4 0,0 1-90,1 5 0,-1-1-585,0-4 1,0-1-810,0-3 0,1-3-6252,-2 12 7646,2-12 0,9-17 0,0-3 0</inkml:trace>
  <inkml:trace contextRef="#ctx0" brushRef="#br0" timeOffset="147218">27576 1077 6993,'0'0'0</inkml:trace>
  <inkml:trace contextRef="#ctx0" brushRef="#br0" timeOffset="147360">27576 1077 14639,'29'-36'-709,"0"0"1,0 0 0,0 0-1,-1 1 1,-15 18 0,-14 17-1,1 0 1</inkml:trace>
  <inkml:trace contextRef="#ctx0" brushRef="#br0" timeOffset="147560">27909 940 14189,'-20'20'450,"0"-1"-360,1-8-180,8 15 0,-6-21-720,14 12-2248,3-17-990,20 0 4048,2-17 0,-3 12 0,-10-12 0</inkml:trace>
  <inkml:trace contextRef="#ctx0" brushRef="#br0" timeOffset="147851">27909 940 19226,'25'36'180,"1"-1"0,-1 1 0,12 10 0,-13-11 0,-24-27-180,9-8-810,10-8-449,12-12 854,-4 1 0,2-1 180,-2-1 0,-1 0 315,4 1 0,-1 1 1260,1 0-271,-13 27-449,-17 23-541,1-3 1,-2 3-179,-8 21-361,-1-13-2249,7-13 2699,23-24 0,-5 7 0,12-9 0</inkml:trace>
  <inkml:trace contextRef="#ctx0" brushRef="#br0" timeOffset="148076">28594 1058 18776,'-39'0'2069,"9"8"-2159,2-5-1259,25 23-180,14-13 359,29 24 1081,-8-15 448,-3 15 541,-21-7-361,-8 18-628,-26-15-1845,7-14 0,-4-1 1934,-11-7 0,-1-3 0,-9 3 0,9-2 0</inkml:trace>
  <inkml:trace contextRef="#ctx0" brushRef="#br0" timeOffset="148476">26282 1430 14099,'-30'14'809,"1"0"1,-1 5 0,1 2-721,-1 2 1,1 4-45,0 6 0,0 1-45,-2-4 0,3 1-530,7 4 0,0-2-2259,-16-1-3847,27 3 6636,1-32 0,9 5 0,0-8 0</inkml:trace>
  <inkml:trace contextRef="#ctx0" brushRef="#br0" timeOffset="148659">25851 1744 16168,'-20'19'2698,"9"10"-2608,11 10 90,29-6-90,-10-13 0,3-3-180,6-10 0,3-4-630,2 4 1,2-5-1710,-1-8 1,1-5 2428,6-4 0,-3-1 0,5-8 0,-8-2 0</inkml:trace>
  <inkml:trace contextRef="#ctx0" brushRef="#br0" timeOffset="149109">27575 1509 17157,'-30'-9'2879,"10"24"-2520,20-2-89,29 26-225,-10-14 0,3-2 0,11-2 0,2 0-444,-5 3 1,1 0 443,3-8 0,-1-2-2,-7 1 0,-2-2-43,15 7-180,-10-9-270,-18-2-809,6-9-810,-6-18-1832,9-4 3901,-10-25 0,-1 23 0,-9-3 0</inkml:trace>
  <inkml:trace contextRef="#ctx0" brushRef="#br0" timeOffset="149326">27869 1783 18327,'0'-39'539,"9"0"-1708,2-9-4588,0 15 5757,-2-13 0,-9 33 0,0-4 0</inkml:trace>
  <inkml:trace contextRef="#ctx0" brushRef="#br0" timeOffset="149942">27536 1822 15718,'48'11'270,"-6"-2"-225,-14-8 0,0-2 45,14-8 0,-3-10 0,-11-3-180,-8-15-990,-9 6-4137,-3-8 5217,-8 0 0,0 17 0,0 5 0</inkml:trace>
  <inkml:trace contextRef="#ctx0" brushRef="#br0" timeOffset="150592">28320 2234 16618,'-19'-9'-495,"8"7"0,2-7 0,9 9 1</inkml:trace>
  <inkml:trace contextRef="#ctx0" brushRef="#br0" timeOffset="150767">28320 2391 17337,'9'10'-2458,"2"-1"0,0-9 1,-3 0-1</inkml:trace>
  <inkml:trace contextRef="#ctx0" brushRef="#br0" timeOffset="150884">28438 2391 16078,'-20'-9'-5937,"9"7"5937,3-7 0,8 9 0,0 0 0</inkml:trace>
  <inkml:trace contextRef="#ctx0" brushRef="#br0" timeOffset="151009">28438 2371 7443,'-6'-44'0,"1"1"0,0 8 0,1 0 0</inkml:trace>
  <inkml:trace contextRef="#ctx0" brushRef="#br0" timeOffset="151150">28497 2136 16168,'-9'2'-720,"7"4"-8365,-7-14 9085,26 17 0,-12-7 0,12 6 0</inkml:trace>
  <inkml:trace contextRef="#ctx0" brushRef="#br0" timeOffset="151267">28496 2155 14369,'0'0'0</inkml:trace>
  <inkml:trace contextRef="#ctx0" brushRef="#br0" timeOffset="151392">28634 2410 15358,'-9'13'-5307,"7"11"5307,-7-30 0,9 14 0,0-8 0</inkml:trace>
  <inkml:trace contextRef="#ctx0" brushRef="#br0" timeOffset="151501">28634 2410 14099,'0'0'0</inkml:trace>
  <inkml:trace contextRef="#ctx0" brushRef="#br0" timeOffset="151634">28438 2332 7803,'-11'0'0,"2"0"0</inkml:trace>
  <inkml:trace contextRef="#ctx0" brushRef="#br0" timeOffset="151759">28418 2312 11760,'0'0'0</inkml:trace>
  <inkml:trace contextRef="#ctx0" brushRef="#br0" timeOffset="151885">28536 2293 13739,'-20'21'-180,"9"-3"0,3-18 0,8 0 1</inkml:trace>
  <inkml:trace contextRef="#ctx0" brushRef="#br0" timeOffset="152018">28516 2312 14189,'0'0'0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20:01.9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22813 7839 12210,'31'11'1529,"-3"-2"-989,18-18-270,-17 4 0,3-1-270,18-4 0,7 0-1160,-13 6 1,2 1 0,1 0 1159,5-3 0,1-1 0,1 2 0,-11 4 0,2 0 0,-1 2 0,0-2 22,1-1 1,-1-1-1,0 1 1,0 0 67,-2 2 0,0 0 0,-1 0 0,1 0-23,2 0 1,-1 0-1,1 0 1,0 0 21,1 0 1,2 0 0,-1 0 0,1 0 45,2 0 0,0 0 0,0 0 0,2 0-454,-7 0 1,1 0 0,0 0 0,0 0 0,0 0 336,0 0 0,0 0 0,0 0 0,1 0 0,0 0-1,4 0 1,0 0 0,1 0 0,0 0 0,0 0-182,-2 0 0,1 0 0,-1 0 1,1 0-1,0 0 182,2 0 0,1 0 0,0 0 0,0 0 0,-1 0-118,-2 0 1,-1 0 0,1 0 0,-2 0 0,1 0 117,0 2 0,0-1 0,0 2 0,0-2 0,-1 1-18,-2-1 0,0-1 0,-1-1 0,0 2 0,0 0 0,0 2 0,0 1 0,0 0 0,0 0 0,-1-1 0,6-2 0,0-1 0,-1 0 0,0 1 45,0 1 0,0 0 0,-1 1 0,0-2-69,-3 0 0,-1-1 0,0 0 1,-1-1 23,-1 1 0,0 0 0,0 0 0,0 0-30,13 3 0,1 0 0,-2 0 254,-1-2 1,-1-1 0,0 1-195,-2 2 0,-1 1 0,0-2 501,0-1 1,-1-2 0,1 1-502,0 0 0,0-1 0,-1 2-30,-2 2 0,1 0 0,-1 0-74,3-2 0,-1-1 0,1 1 134,0 2 0,-1 0 0,1 0-30,0-3 0,0-1 0,1 2 0,2 1 0,1 1 0,-1 0 30,-2 1 0,-1 0 0,0-1-30,2 1 0,1-1 0,0 1 30,-3 2 0,0 0 0,1 0 0,2-3 1,0 0 0,1 1-1,-1 2 0,0 1 0,0 0-60,-11-2 0,1 0 0,0 0 0,-1 0 0,12 1 0,0 1 0,0-1 22,-12-1 1,1 1-1,-1-1 1,0-1-23,12 0 0,-1 0 0,0-1-30,0 0 0,1 0 0,-1-1 30,0 2 0,0-1 0,1-1 30,-1-1 0,1-1 0,-2 1 0,-1 2 0,-1 1 0,1-2-2,-2-1 0,1-2 1,-1 1 1,-2 0 0,0 0 0,0 0-60,2 0 0,1 0 0,0 0 30,0 0 0,0 0 0,1 0 30,2 0 0,0 0 0,0 0 0,-2 0 0,-1 0 0,0 0 30,3 0 0,0 0 0,-1 0 60,-7 0 0,-1-1 0,1 2-61,4 1 1,1 1 0,-3 1-60,-7-1 0,-3 0 0,0 2 147,19 4 1,-3 1-103,-11 0 0,-4 0-180,-6-4 0,-3-1-146,11 3-7994,-11-8 8704,-17 0 0,-2 0 1,-9 0-1</inkml:trace>
  <inkml:trace contextRef="#ctx0" brushRef="#br0" timeOffset="2117">22715 7780 12390,'20'11'1169,"17"-2"-809,4-18 0,-8 1 0,2-3-91,-5-4 1,1-1-45,7-3 0,0-1 0,-7-4 0,-1 0-650,8-1 1,0 0 513,-3-4 1,0-1-45,4-3 0,0-1 45,1-5 0,-1-1-373,-13 14 1,1-1 0,-2 0 342,-1-5 0,-2 0 0,2 0 0,1 2 0,1 1 0,-1-2 30,-4-3 0,-2-3 0,2 2-90,4 1 0,1 1 0,-1 0 60,-4-3 0,-1 0 0,0 1-60,3 2 0,0 1 0,-1-1 45,3-16 0,0 0-15,-7 14 0,2-1 0,-2 0-90,-1 3 0,-1-1 0,1 1 60,2-3 0,0 0 0,2 1 30,1 5 0,1 0 0,0 1-42,7-15 1,1 1 11,2 7 0,1 2-45,0 0 0,0 1-219,-4 7 0,1 2 219,-2-1 0,0 2 367,0 7 0,-1 1-322,13-13 1426,7 17-1426,-9 2 180,9 9-90,-6 0-77,-14 0 0,0 0-13,14 0 90,-14 0 0,0 0 666,14 0-666,6 9-90,-9 11 90,0 1 294,0 16-384,0-6 0,-15-16 0,0 0-256,18 22 301,-19-17 0,2 0-1,0-1 1,-2 3 45,-7 6 0,0 1-45,8 0 0,-2 0 90,-15 1 0,-1 1-180,7 7 0,0 1 90,-7-5 0,-1 1-391,4 4 1,1 1 345,0-1 0,0 0 45,0-4 0,0 0-90,-1 3 0,1 0 135,0-7 0,0-1-135,0 8 0,-1 0 45,1-3 0,0 0 45,0 4 0,0 0-90,-1 5 0,1-1 134,0-2 1,0-1-90,-1 3 0,1 1-45,4 0 1,1-1 44,-1-2 0,2-1 44,6 4 1,4-1-90,2-7 1,3-2-374,2 1 1,4-3 417,5-6 0,3-2-45,-1 1 0,1-2 45,0-2 0,0-3 0,-1-1 0,-1-3-186,-8-3 1,-1-3 185,-4-2 0,-1-3-176,19-3-2073,-18 0-6048,-1 0 8297,-10 0 0,-8 0 0,-2 0 0</inkml:trace>
  <inkml:trace contextRef="#ctx0" brushRef="#br0" timeOffset="3017">24655 5899 9691,'-8'32'2789,"5"12"-2159,-5-14-316,6-2 1,4 3 0,2 3 0,0 2-90,-3 7 0,1 1-924,6 4 0,1 2 729,-7-12 0,-2 2 0,0 0-30,3 2 0,0 0 0,0 2 0,-2 4 0,-2 1 0,1 0-458,0 0 0,0 0 0,0 1 458,0 2 0,0 0 0,0 1 0,0-10 0,0 1 0,0 0 0,0-1 30,-2 11 0,-2 0 0,1-1-30,0 3 0,0 0 0,-2-2 30,-1-8 0,-1-1 0,1 1-30,2 2 0,1 1 0,-1-2-321,-2-8 0,0-2 0,0 0-1208,1 18 0,-1-3 1529,1-21 0,0-4 0,-4 2 0,9-21 0</inkml:trace>
  <inkml:trace contextRef="#ctx0" brushRef="#br0" timeOffset="3792">24087 8858 16348,'28'-37'179,"-8"13"1,0-2-135,0-7 0,1-4-1106,3-5 0,0-3 1151,-4 1 0,-1-1 5,-3 4 1,-2 1 398,2 5 1,-3 3 456,-2 1-681,-3 14 180,-8 26-90,0 19 961,-8 13-1141,-3 1-180,0 3 738,2-23-1187,35-2-271,7-11 405,0-15 0,2-6-8,-4-2 0,-1-2 323,0-4 0,-2-2 270,11-17 450,-19 11-1,-11 17-269,-9 28-360,-9 25-90,4-12 0,-1 1-135,-4-1 0,0-2-1934,0 20-4390,18-26 6459,14-4 0,0-18 0,-5 0 0</inkml:trace>
  <inkml:trace contextRef="#ctx0" brushRef="#br0" timeOffset="4108">24969 8662 19316,'-20'39'1799,"1"1"-1754,13-8 0,1 1-765,-13 13-764,17-18 0,0 0-8347,-8 9 9455,9-24 0,0 5 1,0-18-1</inkml:trace>
  <inkml:trace contextRef="#ctx0" brushRef="#br0" timeOffset="5604">28516 7819 14729,'37'-19'1439,"5"-9"-1349,-9 13 0,1-1 45,-3-3 0,-1-1-525,4 1 0,0-1 435,-4-3 0,-1-2 0,0-8 0,0-2 0,1 0 0,-1-2-45,-6 7 0,-1-3 0,1 1 0,7-13 0,1 0 30,-9 13 0,1-1 0,-1 0-419,-2 1 0,0-1 0,-1 0 389,11-11 0,-1-1 0,-4-3 0,0 0 0,4 3 0,-2 1 45,-6 0 0,0-1-75,-3 13 0,2 0 0,-2 0 75,3-13 0,0 1-45,-3 11 0,2 0 0,-2 1-45,3-13 0,0 0 45,-3 13 0,2 0 0,-2 0 0,3-8 0,0 0 0,-3 8 0,1-1 0,0 2 0,10-10 0,1 1 0,1 1 0,-1 0-86,-1 4 0,1 3 86,-1 6 0,-1 1 0,-8 1 0,1 1-110,2 2 0,2 2 110,-1 4 0,0 0 0,1 0 0,0 2 0,25-7 0,-21 10 0,-1 0-90,13-1 644,7 3-464,-9 8-90,0 0 90,0 8 1236,1 3-1146,-1 18 0,0 1 619,0 9-619,-23-16 0,-1 2 45,0 4 0,-2 1-180,-3 4 0,0 2-322,-1 2 1,1 2 321,-1 4 0,2-1 0,2-3 0,2 1-45,-1 7 0,3 0 45,6-4 0,2 1-45,-11-10 0,-1 1 0,1 0 0,10 14 0,0 0-546,-4-1 0,-1 0 546,0-1 0,1 0 0,0-4 0,-1 1 0,1 4 0,0 0 0,-1 0 0,1 0 0,3 0 0,2 0 30,-7-16 0,2-1 0,1 1-30,1 0 0,1-1 0,1 1 0,2 0 0,0 0 0,1-1 30,1-2 0,1 0 0,1-1-30,2 1 0,1-1 0,0-1-400,0-1 1,1-1 0,-1 0 429,0-3 0,0 0 0,-1 0-60,-2 2 0,-1 1 0,-1 0-110,7 5 1,0-1 184,-1-1 0,-1 0 162,-7-4 0,-2-2-747,0-6 1,0-3-3869,15 5 4650,-8-10 1,-12-9-1,-10 0 1</inkml:trace>
  <inkml:trace contextRef="#ctx0" brushRef="#br0" timeOffset="6238">30456 5820 8792,'-19'29'6116,"-1"1"-5486,10-3 0,1 3-46,-2 3 1,2 3-1362,4 0 1,3 3 0,-2 2 1015,-2 4 1,0 1 0,1 2-150,2-5 0,0 0 0,1 2 0,-1 1-23,-2 2 1,1 1-1,-2 0 1,1 1-476,0-1 0,0 0 0,0 1 1,1 0 451,-1 1 1,0 0 0,0 1 0,0-2-45,0-2 0,0-1 0,0-1 0,0 1-200,0-3 0,0 1 0,0-1 0,1-1-520,0 10 0,0 0 1,1-2-1550,0-4 0,-1-1 0,2-2 2269,2 13 0,0-5 0,0-19 0,0-5 0,0 7 0</inkml:trace>
  <inkml:trace contextRef="#ctx0" brushRef="#br0" timeOffset="6964">29496 8799 17517,'29'11'540,"10"-11"-540,2-28 45,-12 9 0,-1-3-135,-7-11 0,-1-2-816,4 1 0,0-2 996,-3-3 0,-3 0 372,-6 7 1,-2 3-193,7-10 746,-17 21-477,0 53-89,-17 0-360,11-2 0,-1 2-90,-7-9 0,-1-2 90,5 15 770,27-20-1759,16-10 539,0-14 0,1-7-135,-3-2 1,-1-3 314,6-2 0,-4-3 225,-10-2 0,-3 0 495,10-6 179,-21 10-629,-8 29 0,-9 30-495,0-9 0,-1 1-2024,-2-5 1,2 0 2428,-1 28 0,5-40 0,14 3 0</inkml:trace>
  <inkml:trace contextRef="#ctx0" brushRef="#br0" timeOffset="7854">30221 8780 18057,'18'-20'1079,"12"9"-989,12-6 0,6 15-90,-18-7 180,-10 18 0,-12 10 0,-8 12 359,0 17 91,-17-16-90,-5 14-270,-9-16-181,-6 1-89,16-3 90,1-17-90,38 7-90,32-16-180,-11 3 1,3-1-631,2-12 1,1-2-4017,-4 5 1,-4-3 4780,-10-6 1,-4 0 0,6 3-1,-21 2 1</inkml:trace>
  <inkml:trace contextRef="#ctx0" brushRef="#br0" timeOffset="8893">23950 6545 12480,'-31'29'3328,"3"-7"-2339,8 6-179,9 9-450,-6-4 0,6-3-181,9 5-89,13-22-359,28 15-271,-11-21 0,3-3-989,8 1 0,1-1-2384,-5-3 0,1-2 3913,4-3 0,-3-1 0,-5 3 0,-6-7 0</inkml:trace>
  <inkml:trace contextRef="#ctx0" brushRef="#br0" timeOffset="9218">24048 6702 17787,'32'-5'239,"1"-1"1,10-2 0,4-1-210,-4 5 0,3 1 0,2-1-562,4-2 1,1-1 0,1 1 531,-8 0 0,0 1 0,1 0 0,-1 1-456,-3 1 1,0 0 0,-1 0 0,0 1 455,12-1 0,-2-1 0,-1 2 0,-10 1 0,-2 1 0,-2 1 302,10 4 0,-7-1-212,1-2 90,-6 16-270,-33-16-161,7 7-2088,-9-9-646,0 0 2985,0-9 0,0 7 0,0-7 0</inkml:trace>
  <inkml:trace contextRef="#ctx0" brushRef="#br0" timeOffset="9484">25106 6467 19136,'20'28'450,"-1"3"-360,1-1 0,-9 7 0,6-6 0,-15-1 0,7-1-1080,-9-1-5486,-17-6 6476,-14 6 0,7-17 0,-2-2 0</inkml:trace>
  <inkml:trace contextRef="#ctx0" brushRef="#br0" timeOffset="10258">29614 6565 15628,'-20'20'2519,"9"8"-2429,3 3-180,8-1 90,0 7-720,8-15-1529,21-3-3777,12-10 6026,-7-8 0,0-2 0,1 1 0,-1 0 0</inkml:trace>
  <inkml:trace contextRef="#ctx0" brushRef="#br0" timeOffset="10567">29849 6604 14549,'-20'0'4497,"1"-8"-4317,25 5-90,25-14-45,5 15 0,6 2-845,-4-5 1,1-2-1,2 1 740,4 5 0,2 1 0,1-1-120,6-4 0,2-2 1,-1 2 59,-4 3 0,-1 2 0,-1 0 90,1-4 0,-1 1 0,-2 1 309,10 5 1,-5 3-235,-10-2 0,-6 3-45,3 12 0,-13 1 0,-23-9 0,14-3-180,-15-8 221,7 0-3459,0 0-1440,-7 0 4858,6 0 0,-8 0 0,0 0 0</inkml:trace>
  <inkml:trace contextRef="#ctx0" brushRef="#br0" timeOffset="10783">30946 6506 16528,'-8'2'1888,"6"5"-1798,28-16-90,9 18 45,-6-5 0,1 3 225,9 21 90,-20-6-90,-10 6-270,-18 9-450,-11-13-4407,-10 5 4857,-18-21 0,24-8 0,-2 0 0</inkml:trace>
  <inkml:trace contextRef="#ctx0" brushRef="#br0" timeOffset="11803">24557 5076 15448,'-28'0'1529,"6"0"-1529,-6 0-90,8 8 0,1-6-89,8 16-91,2-7 270,27 8 0,3 10 0,10 1 180,-12 9 179,-10-8-89,-9 6-180,0-7-90,-9 10-629,-10-10-4229,-3-10 4858,-6-12 0,17-8 0,2 0 0</inkml:trace>
  <inkml:trace contextRef="#ctx0" brushRef="#br0" timeOffset="12009">24753 5036 18866,'0'40'540,"0"8"-1080,0-7-1349,0 7-2068,0-18-2430,0-10 6387,9-11 0,-7-9 0,7 0 0</inkml:trace>
  <inkml:trace contextRef="#ctx0" brushRef="#br0" timeOffset="12175">24773 5056 18057,'45'-15'-1967,"0"1"1,0-1 0,-5 2 0,0 0 0,-9 5 1860,0 8 0,-14 0 0,-17 0 1</inkml:trace>
  <inkml:trace contextRef="#ctx0" brushRef="#br0" timeOffset="12309">24890 5193 15268,'29'11'-518,"-7"-2"1,-3-9 0,-10 0 0</inkml:trace>
  <inkml:trace contextRef="#ctx0" brushRef="#br0" timeOffset="12467">24910 5232 15358,'0'0'0</inkml:trace>
  <inkml:trace contextRef="#ctx0" brushRef="#br0" timeOffset="13950">24812 5252 11760,'-20'11'3059,"10"-2"-2430,1-1-179,9 21-270,-9-14 0,7 28-90,-15-38 90,14 21-1,-5-24 181,8 7-180,8-9-90,3 0-90,18 0 0,1 0 0,9-9-1709,1-2-1574,-9 2 0,3-1 3283,2-5 0,0 1 0,-8 8 0,-2-1 0,18-10 0</inkml:trace>
  <inkml:trace contextRef="#ctx0" brushRef="#br0" timeOffset="14842">30378 4880 17337,'-30'0'2339,"-8"0"-2069,17 0-90,-16 8-360,6 3 180,1 9-90,1-9-180,19 6-540,18-6-89,23 9 494,-7-7 0,2 2 150,0-1 0,-2 2 255,15 24 450,-19 8 180,-12 2-271,-25-9-269,-14 5-449,-1-33-3779,-5 4 4138,17-26 0,9 7 0,3-6 0</inkml:trace>
  <inkml:trace contextRef="#ctx0" brushRef="#br0" timeOffset="15050">30613 4938 17067,'0'51'1709,"0"-4"-1619,0 1-90,0 2 0,-8-8-1169,5-5-2969,-5-26 4138,8-3 0,0-8 0,0 0 0</inkml:trace>
  <inkml:trace contextRef="#ctx0" brushRef="#br0" timeOffset="15233">30652 4938 19676,'48'-21'-9831,"3"3"8870,-1 18 1,-20 0 0,-12 0 0</inkml:trace>
  <inkml:trace contextRef="#ctx0" brushRef="#br0" timeOffset="15383">30770 5076 18596,'29'0'-3277,"1"0"0,0 0 0,-1 0 2946,12 0 1,-13 0-1,-19 0 1</inkml:trace>
  <inkml:trace contextRef="#ctx0" brushRef="#br0" timeOffset="15542">30692 5291 19046,'46'-11'-5127,"6"3"5127,-12 7 0,-2 2 0,6-1 0,-9 0 0</inkml:trace>
  <inkml:trace contextRef="#ctx0" brushRef="#br0" timeOffset="28262">13072 7212 12030,'-48'19'1304,"23"-1"1,0 1-1036,0 1 1,0 2-1064,-4 14 1,1 4 1108,3-1 0,0 3-46,-1 6 1,2 2-45,3-2 0,3 2-135,6-2 0,5 2 0,7 3 0,8 0-45,9-6 0,6-2-367,-3-9 1,3 0 0,4-4 321,3-8 0,4-4 0,0-1-60,-1 4 0,0 0 0,1-3-452,15-3 0,0-4-298,-4 3 1,-3-3-46,-11-7 1,-1-2-945,-1-2 0,-2-3 2016,4-10 0,-12 0 0,-10 2 0</inkml:trace>
  <inkml:trace contextRef="#ctx0" brushRef="#br0" timeOffset="28480">13347 7937 14819,'15'11'1709,"18"6"-1260,-3-11 1,1-1 809,19 15-449,-22 8-360,-19 11-316,-8-10 1,-2 1-90,-7 0 0,-2 1-867,1 4 1,-4-2-2867,-5-11 0,-3-3 3717,-9 9 0,10-19 0,11-9 0</inkml:trace>
  <inkml:trace contextRef="#ctx0" brushRef="#br0" timeOffset="30838">13915 8799 11760,'11'20'3868,"-2"0"-3148,-1 8 89,-5 2-359,5 18-360,-7-19 0,-2 1 0,1 0 0,0 1-45,1 8 0,-2-2-45,-7-2 0,5 9 180,-5-42-360,8-11 0,0-21 0,3-2 0,2-4-45,0-7 0,1-3 45,3-7 0,2-3-412,-2 14 1,0 0 0,1 0 531,0 1 0,0 2 0,1-1 30,1-1 0,1 1 0,1 3-64,5-1 1,1 4 273,-1 7 0,1 9 180,20 18-180,-10 28 90,7 13-263,-25-12 1,-2 1 307,0-1 0,-1 1 638,-3 0 0,-3-1-863,-3 12 311,-17 5-1481,-5-33-3058,-26 4 4138,6-25 0,12 5 0,13-5 0</inkml:trace>
  <inkml:trace contextRef="#ctx0" brushRef="#br0" timeOffset="31854">14699 8603 14729,'-30'-8'2248,"10"5"-1528,20-5-360,28 8-180,14 0-90,8-9-360,-2 7-2699,-9-16 2969,0 16 0,-17-6 0,-5 8 0</inkml:trace>
  <inkml:trace contextRef="#ctx0" brushRef="#br0" timeOffset="32238">15189 8427 16797,'0'28'1889,"0"-6"-1799,0 15 90,9-6-90,2-1 180,8-2-270,10-17 180,1-2-810,18-26-629,-7-14-91,-16 12 1,-2-3-1754,-1-6 0,-4-1 3103,3-12 0,-3 10 0,-18 14 0</inkml:trace>
  <inkml:trace contextRef="#ctx0" brushRef="#br0" timeOffset="32671">15757 8407 18327,'-8'22'1349,"-12"-4"-1169,-11-1-90,1 5-135,15 1 0,2 2 45,-7-1-270,9 10-450,20-31-179,22-3 764,-3-8 0,3-4 180,-5-2 0,0-2 0,3-4 0,-2 0 315,4-10 449,-12 10-359,-10 12-360,-9 16 0,0 12-180,0 2-1259,0 6-3599,26-17 4948,-2-11 0,7-2 0,-14-7 0</inkml:trace>
  <inkml:trace contextRef="#ctx0" brushRef="#br0" timeOffset="33147">16247 8015 17787,'-14'24'1319,"0"0"0,3 5 1,0 1-1186,-3 4 1,0 2-135,3 7 0,2 1-45,-1-8 0,1 0-315,1-2 1,5-1-990,12 15-180,21-26-450,20-5 539,0-34 1170,-20 3 1,-3-3 539,6-15 1888,-5-5 91,-19 26-810,-9 2-719,0 44-630,-9 0-45,4-6 0,-1 1-45,-5 9-270,20-20-360,30-10 90,-9-11 1,1-5 89,4-5 0,0-4 315,0-3 1,-3-3 134,-5-7 0,-4-1 314,-2 4 1,-2 2 765,0-7-1,-10 14 0,-18 34-359,-11 5-630,10 5 0,-1 3-90,-18 13 45,19-13 0,9-3-495,28-5-629,16-5-181,-5-18 1,3-7 1201,0-1 1,-4-1 0,7-3 0,-9-5 0</inkml:trace>
  <inkml:trace contextRef="#ctx0" brushRef="#br0" timeOffset="47367">4253 10602 17517,'0'29'749,"0"-1"1,0 6 0,0 2-570,0 11 0,0 4-1264,0-10 0,0 1 1,0 1 1083,0 0 0,0 1 0,0 0 0,0 4 0,0 2 0,0-2-456,0 8 0,0-1-1119,0-1 1,0-4-6375,0 2 7949,9-6 0,-7-35 0,7-2 0</inkml:trace>
  <inkml:trace contextRef="#ctx0" brushRef="#br0" timeOffset="47541">4272 11308 20215,'-10'0'900,"27"-9"-1440,33-10-629,-11 0 0,3-1-3747,3 4 1,-1-1 4853,-3-7 1,-3 2-1,3 9 1,-15-4-1</inkml:trace>
  <inkml:trace contextRef="#ctx0" brushRef="#br0" timeOffset="47742">4684 10798 21924,'0'39'210,"0"-1"0,1 9 0,-2 4-450,-4-12 0,-1 1 1,0 0-1528,1 3 0,2 0 0,-2 0-1112,-4-3 1,-1 0 0,0-3 2878,0 6 0,1-5 0,-2 10 0,2-31 0</inkml:trace>
  <inkml:trace contextRef="#ctx0" brushRef="#br0" timeOffset="48042">4880 11367 19856,'-4'28'764,"-1"0"1,-6 25-765,2-16 0,-1 2-450,-1-8 0,2-1-45,5 0 1,6-1-136,18 10 91,21-20 539,-12-20 0,1-6 224,1-6 1,-3-5 270,-6-9 0,-3-5-46,2 3 1,-5-2-316,-9-3 0,-3 0 136,5-16-270,-18 19-630,-19 5-2608,-5 24 3238,-6-7 0,19 9 0,11 0 0</inkml:trace>
  <inkml:trace contextRef="#ctx0" brushRef="#br0" timeOffset="48227">5527 10857 20935,'0'0'0</inkml:trace>
  <inkml:trace contextRef="#ctx0" brushRef="#br0" timeOffset="48392">5527 11328 19226,'0'0'0</inkml:trace>
  <inkml:trace contextRef="#ctx0" brushRef="#br0" timeOffset="50096">6644 11602 16348,'-9'13'1169,"7"2"-899,11-23-90,13-1 0,17-11-225,-15 3 0,0-5 90,-3-6 0,-1-3 0,9-2 0,-1-3 0,-7-7 0,-1-1-610,5-1 1,-2 0 564,-6-4 0,-3 0 0,1 4 0,-2 1-54,-7 8 0,-1 2 324,3-14 90,-8 29 359,0 10-269,0 44 0,0 17-405,0-9 0,0 3-90,0-1 0,0 0-112,-1-5 1,2-2 156,17 12-270,12-21-450,21-38 270,-22-4 1,0-5-46,6-13 0,-2-5 315,-6 1 0,-2-2 210,-5 6 0,0-2 0,-3 1 150,-5-4 0,-3 0 270,2 1 0,-4 3 1504,-7 1-1055,0 31-719,0 57-135,-4-21 0,-1 2-135,-1 11 0,1 0-810,3-9 1,2-2-2923,2-6 0,7-5 3822,14-9 0,2-5 0,1 4 0,9-17 0</inkml:trace>
  <inkml:trace contextRef="#ctx0" brushRef="#br0" timeOffset="50296">7840 11288 19496,'-1'34'569,"1"0"1,-3-3 0,-2-1-1605,-1-1 1,1 1-3644,-1-1 1,1-2 4677,-4 6 0,9-5 0,0-19 0</inkml:trace>
  <inkml:trace contextRef="#ctx0" brushRef="#br0" timeOffset="50638">8467 11053 19136,'28'0'-240,"0"0"0,11-8 0,1-1-3448,5 3 1,1-1 3526,1-7 1,-4-1 0,7 5-1,-24 1 1</inkml:trace>
  <inkml:trace contextRef="#ctx0" brushRef="#br0" timeOffset="50814">8643 11308 21745,'24'-20'-1470,"0"1"1,5-2 0,1 3 1469,5 1 0,0 3 0,8-5 0,-8 10 0</inkml:trace>
  <inkml:trace contextRef="#ctx0" brushRef="#br0" timeOffset="51821">9525 11445 18596,'20'-37'540,"8"-4"-540,-9 13 0,1-3-965,1-6 0,0-2 965,3-1 0,0-1 30,-8 7 0,0-2 0,-1 0-75,6-15 0,0 1 180,-1 5 0,-1 1 45,-3 5 0,-4 2 1254,-1-13-984,-2 19 60,-9 14 29,0 17 1,0 17-90,0 22-271,0-9 1,0 1-135,0 8 0,0 1 45,0-5 0,0 0-90,0-5 0,0-2 0,0 20 1066,9-26-976,1 4-90,1-24-90,7 16 180,-16-16 89,7 7-179,-9-9 0,0 0 90,8 0 0,-6 0-180,16 0-269,2-18-271,10-12 315,-11 2 0,1-3 135,4-3 1,0-2-263,-3-3 1,0 0 396,-1 8 0,-1 1 29,-4 1 0,-2 1 16,-2-2 90,-2 10 90,-9 20 90,0 28 270,0 23-496,-5-22 1,1 3-45,3 1 0,0 1 0,-4-4 0,1-1 183,3 0 0,2 1-273,-2-1 0,2 0-1225,8 22-3812,2-12 5127,17-11 0,-15-17 0,5-2 0</inkml:trace>
  <inkml:trace contextRef="#ctx0" brushRef="#br0" timeOffset="52313">10603 11190 17877,'-20'3'2159,"9"3"-1440,3-15-539,34 9-270,-2 0 180,24 0 90,-18 0-90,-1 9 90,-19 11 0,-1 28 269,-26 4-499,6-19 0,0 1 5,-4-3 0,-1-3 135,-12 5 0,17 2-180,29-33-2248,23 7-2340,-3-12 1,3-3 4677,-4-3 0,-2-2 0,15-2 0,-24-4 0</inkml:trace>
  <inkml:trace contextRef="#ctx0" brushRef="#br0" timeOffset="54346">4331 12974 18147,'0'29'329,"0"1"1,0-1 0,0 1-330,0 3 0,0 1 45,0 1 0,0 0-270,0-1 0,0 1-944,1 9 0,-2-3-5488,-7 14 6657,7-21 0,-1-3 0,-6-9 0,8-5 0</inkml:trace>
  <inkml:trace contextRef="#ctx0" brushRef="#br0" timeOffset="54588">4351 13268 15628,'28'-9'1079,"3"7"-1258,17-15-2070,-7 6-4317,7-9 6566,-9 1 0,-17 8 0,-5 2 0</inkml:trace>
  <inkml:trace contextRef="#ctx0" brushRef="#br0" timeOffset="54805">4704 12837 19316,'0'33'569,"0"1"1,0 5 0,0 1-525,0 3 0,0 3-45,0 7 0,0 1-1686,0 1 0,0-2-653,-5-6 1,1-2 2424,3 0 1,0-5 0,-8-7-1,9-7 1</inkml:trace>
  <inkml:trace contextRef="#ctx0" brushRef="#br0" timeOffset="55371">5076 13523 20126,'0'39'224,"0"-11"1,0 0-405,9 25-810,-8-24 1,0 1-5037,8 17 6026,-9-25 0,0-4 0,0-18 0</inkml:trace>
  <inkml:trace contextRef="#ctx0" brushRef="#br0" timeOffset="55671">5625 12974 20305,'-9'22'-3867,"-2"-14"3867,0-10 0,3-6 0,8 8 0</inkml:trace>
  <inkml:trace contextRef="#ctx0" brushRef="#br0" timeOffset="56080">5625 13405 17067,'0'0'0</inkml:trace>
  <inkml:trace contextRef="#ctx0" brushRef="#br0" timeOffset="56696">5096 13601 15358,'0'-20'900,"0"1"-451,0-1-89,0-8-180,8-3-90,3-8 90,9 9 540,0 10 89,-1 11-539,1 18 0,-1 11 0,1 10-180,0 18 90,-1-6-270,1 5 90,-1-16-1260,-8-3-2518,7-8-2788,-16-1 6566,6 1 0,-8-9 0,0-2 0</inkml:trace>
  <inkml:trace contextRef="#ctx0" brushRef="#br0" timeOffset="56891">5154 13719 19136,'19'-21'-300,"0"0"0,0 1 1,3 3-4617,11 6 1,2 3 4426,17-3 1,-13 2 0,-22 9 0</inkml:trace>
  <inkml:trace contextRef="#ctx0" brushRef="#br0" timeOffset="57813">7095 13542 19316,'19'-29'30,"1"-1"0,4 2 0,0-2-30,-3-8 0,-1-1-45,5 4 0,-2-1 90,-6-7 0,-3-1-596,1 4 1,-2 1 685,-7 8 0,-1 1 398,4-18-84,-9 29 183,0 10-182,0 26-181,0 14-224,0-3 0,0 3-45,0 21-45,2-22 0,4-3 135,14-6-719,19-3 224,-14-28 0,0-6-135,5-3 1,-1-4 44,-2-13 0,-4-6 115,2-2 1,-2-1 334,-6 0 0,-3 0-80,-3 0 0,-3 3 1564,1-10-629,-9 15-181,0 37-179,0 37-360,0-4 0,0 4-550,-1 7 0,2 3-395,2 7 1,2-1-4062,0-12 1,1-2 4882,8-3 1,1-4 0,-2-2-1,4-12 1</inkml:trace>
  <inkml:trace contextRef="#ctx0" brushRef="#br0" timeOffset="58979">8173 13190 17517,'0'30'2519,"0"7"-2519,0-15-990,0 15-4767,0-7 5757,0 1 0,0-12 0,0-10 0</inkml:trace>
  <inkml:trace contextRef="#ctx0" brushRef="#br0" timeOffset="59579">9074 12817 14998,'-19'-9'2069,"8"7"-2069,28-6-180,33-1-1124,-11 3 0,3 1-2159,8 0 0,-2-1 3463,-10-3 0,-4 1 0,14 5 0,-31-5 0</inkml:trace>
  <inkml:trace contextRef="#ctx0" brushRef="#br0" timeOffset="59746">9290 12954 15988,'50'2'-4138,"-17"-1"1,-1-4 4137,-5-6 0,-1-1 0,15-1 0,-15 2 0</inkml:trace>
  <inkml:trace contextRef="#ctx0" brushRef="#br0" timeOffset="60614">9486 12602 17787,'-14'23'719,"-1"1"1,4 9 0,1 2-630,-9 4 0,1 2-1308,2 12 1,1 1 947,-4-3 0,-1-2-1439,4-3 0,1-2 1811,0-4 0,2-4 0,2-4 1,3-5-1</inkml:trace>
  <inkml:trace contextRef="#ctx0" brushRef="#br0" timeOffset="61279">10035 13287 17787,'19'-28'-60,"1"0"0,4-5 0,0-4 60,-3-10 0,-1-4-142,-4 15 0,1 0 1,-2-1 186,6-13 0,-3 0-29,-6 0 0,-2 4 1513,7-6-834,-17 15 115,0 28-360,0 35-1,0 25-404,-4-21 0,0 3-45,3 6 0,-1-2 90,-6 4 23,25-12-923,14-29 270,-7-12 1,2-5-221,4-6 1,-1-4 174,2-6 0,-3-3 540,-7-3 0,-1-1 90,-1 5 0,-1 0 809,-7 5 1,-3 2-225,3-3 0,-2 22-361,-9 38-269,0-1 0,0 3-45,-4 0 0,-1 1-1304,4 6 0,0 0-3567,-4-8 1,1-1 4247,13 12 0,-7-13 0,7-19 0</inkml:trace>
  <inkml:trace contextRef="#ctx0" brushRef="#br0" timeOffset="61596">10897 12915 18416,'30'0'630,"-1"0"-450,-1 9-90,-15 2 540,5 17-91,-18-6 91,0 15-360,-1 2-90,-7 2-180,-12 7-90,-2-26 90,3 13 0,10-22 0,9 7-270,26-12-1439,16-8-1664,-9-3 0,4-2 3373,3-5 0,-2 0 0,6-3 0,-10-4 0</inkml:trace>
  <inkml:trace contextRef="#ctx0" brushRef="#br0" timeOffset="62747">12857 12778 19586,'37'-20'360,"4"1"-270,9-1-900,-21 10 0,-1 1-5666,13-2 6476,-10-7 0,-14 16 0,-17-7 0</inkml:trace>
  <inkml:trace contextRef="#ctx0" brushRef="#br0" timeOffset="62979">13072 12484 20935,'-19'48'539,"12"-16"1,3 3-495,-1 17 0,1 3-1272,-1-7 0,1 0 957,4-7 0,-1 1 0,0-3-450,-3-2 1,0-2-642,1-4 0,6-4-7274,14 2 8727,5-20 1,0-9-1,-5 0 1</inkml:trace>
  <inkml:trace contextRef="#ctx0" brushRef="#br0" timeOffset="63321">13386 12876 20845,'-4'30'809,"-1"1"1,-6 8-900,0 5-360,-6-47-359,24 27-360,-5-32 269,35-10 181,-4-3 629,-9-3 0,0 0 90,6-9 989,-2-4 270,-8 26-449,-9 11-540,6 20-270,-15 10 90,16 9 90,1-17-180,12-4 90,8-27-90,-14-3 0,-2-5-180,10-24-405,-10 12 0,-1-1-3738,0-20 4323,-11 21 0,-2 2 0,-1 3 0,-8-2 0</inkml:trace>
  <inkml:trace contextRef="#ctx0" brushRef="#br0" timeOffset="63588">14013 12739 17877,'-9'37'90,"-2"-5"90,1 16-270,1-8 270,18-19-810,19-3 270,5-27 360,15-11 90,-27-10-90,-3-9-1529,-18 0-3418,0 8 4947,-9 11 0,7 12 0,-7 8 0</inkml:trace>
  <inkml:trace contextRef="#ctx0" brushRef="#br0" timeOffset="63788">14288 12660 21655,'19'-11'269,"1"-6"-269,8 6-179,-6 0-901,6-6-2338,-8 15 3418,-9-16 0,-3 16 0,-8-7 0</inkml:trace>
  <inkml:trace contextRef="#ctx0" brushRef="#br0" timeOffset="64479">14836 12562 17967,'0'-11'4857,"-8"3"-4677,5 25-270,-14-4-180,6 7-360,0-3-719,2-15-989,9 16-541,18-16 1980,4 15 1169,8-6 1798,-10 9 91,-12 8-810,-8-6-629,-8 24-450,-3-22-180,-9 13-1170,1-26-6475,-1-11 7555,9-3 0,2-5 0,9 8 0</inkml:trace>
  <inkml:trace contextRef="#ctx0" brushRef="#br0" timeOffset="64655">15072 12621 19046,'-1'20'2249,"1"8"-2609,0 3-1889,0 8-4947,0-9 7196,9-1 0,-7-19 0,7-1 0</inkml:trace>
  <inkml:trace contextRef="#ctx0" brushRef="#br0" timeOffset="64779">15209 12425 19586,'-20'2'-338,"9"5"1,2-16 0,9 9 0</inkml:trace>
  <inkml:trace contextRef="#ctx0" brushRef="#br0" timeOffset="65671">15483 12601 19856,'-20'0'1619,"1"0"-1529,-10 0 180,8 0-91,-16 18-179,15 4 0,-6 8 90,17-2-90,20-17-539,21-2 179,-1-19 0,1-6-180,-4 1 1,0-3 44,8-9 0,-2-4-91,-10 2 1,-3-1 495,1-3 0,-1-2 270,-4 1 0,-2-1 494,-2-1 1,-2 2-46,-3 3 1,-1 3-90,3-11 269,-8 28-539,-17 22 180,4 28-405,-1-10 0,0 1-45,3-4 0,2 0-45,3 7 0,1-1-45,-4 10-88,36-12-631,-3-12 179,24-18 540,-9-18 180,-9 5 270,-10-15 270,-12 17 89,-8 2-449,0 27-270,-8 12-90,-3 3 90,9 13-720,13-25-629,28-1-1169,11-11 539,-16-7 0,0-4-540,18-16 3194,-23 13 0,-2-3 3013,4-20-1350,-12 17-899,-10-6-539,-9 14-91,0-5-89,0 16-270,-18-5-90,5 5-271,-24 1-178,16 2 89,1 17-90,11 3-180,18-9-630,11-5 1,10-26-630,18-10 404,-26-3 1,-2-4-388,5-3 0,-2-3 1332,-7-6 0,-2-3 450,1-2 0,-2-1 944,-2-1 0,-2 1-45,1 3 1,-1 1-586,-3 5 1,-1 3 675,4 1-181,-9 23-179,-9 62-766,4-19 1,-1 4-195,0-2 0,-1 4 1,1-1-1444,0 14 0,1 1-836,0-1 1,1-2 2275,4-9 0,0-5 0,0 12 0,0-24 0</inkml:trace>
  <inkml:trace contextRef="#ctx0" brushRef="#br0" timeOffset="74530">6997 14993 16707,'-11'0'270,"2"0"-180,9 0-3058,0 0 2968,0 8 0,0-6 0,0 7 0</inkml:trace>
  <inkml:trace contextRef="#ctx0" brushRef="#br0" timeOffset="75333">12857 14483 15898,'-29'28'1169,"8"11"-1169,-8 3 0,23-14 0,1 0 0,-3 14 90,25-3 0,14-19-90,-3-17 0,3-6-180,-5-9 0,0-5-49,4-2 0,-3-3 274,-10-2 0,-4-2 56,-1-3 0,-4 1 79,-9 4-90,-27-19-180,-13 38-675,11-4 1,1 1-7421,-13 8 8185,5-9 0,27 7 0,1-7 0</inkml:trace>
  <inkml:trace contextRef="#ctx0" brushRef="#br0" timeOffset="75859">13190 14463 17067,'0'40'2699,"0"7"-2609,-9-14-90,7 4-90,-7-26-450,9-2-809,9-18 179,11-19 271,10-14 809,-6 9 0,0-1 90,-7 7 0,-1 2 1529,12-15-90,-10 23-269,-16 34-541,6 14-449,-8 10-90,0 7-90,9-17-360,2-12-1079,17-19-630,12-28 1304,-16 12 1,2-1 584,-1-7 0,0 0 1260,14-6 539,-11 10-450,-17 20-809,-2 20-270,-9 10-90,17 1-450,5-11-1259,26-12-539,2-25 898,0-5 1215,-28-1 0,-5-2 1844,3-8 180,-11 5 90,-27 28-989,-4 20-900,3 2 0,-1 4-180,-10 17-405,15-14 0,10-1-4812,31 2 5248,3-18 1,3-4 0,16 1 0,5-9 0</inkml:trace>
  <inkml:trace contextRef="#ctx0" brushRef="#br0" timeOffset="76101">14405 14444 20126,'30'5'-788,"-1"1"1,4 2 0,-7-8 0</inkml:trace>
  <inkml:trace contextRef="#ctx0" brushRef="#br0" timeOffset="76467">15052 14346 18057,'-29'0'2788,"-1"0"-2698,-9 8-90,-9 12 0,15 2-180,-4-3 0,26-1-1529,11-16-1259,38 7 90,5-9 2428,-9 0 0,0 0 2159,7 0 1259,-13 0-629,-19 17-1080,-9 5-539,-9 26-450,-11-7-360,-1-2-2519,-8-19-5936,10-11 8545,-1-27 0,9 14 0,3-13 0</inkml:trace>
  <inkml:trace contextRef="#ctx0" brushRef="#br0" timeOffset="76601">15033 14326 18956,'32'36'-476,"1"-1"1,0 1-1,-2-5 1,-1-2 0,-13-8-1,-17-13 1</inkml:trace>
  <inkml:trace contextRef="#ctx0" brushRef="#br0" timeOffset="76733">15365 14189 15448,'0'0'0</inkml:trace>
  <inkml:trace contextRef="#ctx0" brushRef="#br0" timeOffset="77150">15757 14405 18686,'-19'0'810,"-1"-9"-540,1-2 809,-1 17-269,0 8-631,6 8 1,0 3-180,-8 17-90,-6-3-269,17-11-901,20-17-89,21-19 809,-5-9 1,1-6 179,4-5 0,-2-5 135,-1-5 0,-4-2 225,-2 1 0,-2 0 45,-3-5 0,-4 1 209,-6 6 0,-1 2 510,0-5 1,-2 3-45,-3 5 89,0 23-269,-8 48-405,-2-6 0,0 4-135,0 7 0,-2 1-90,-3-4 0,2-1-540,8-4 1,8-5-2429,17 0-2699,21-14 5757,-7-19 0,0-4 0,0 3 0,1-5 0</inkml:trace>
  <inkml:trace contextRef="#ctx0" brushRef="#br0" timeOffset="77251">16051 14287 20215,'-4'29'-180,"0"1"1,-7 2-3329,0 3 3508,37-32 0,-17 5 0,26-8 0</inkml:trace>
  <inkml:trace contextRef="#ctx0" brushRef="#br0" timeOffset="77567">16345 14326 21655,'-30'9'1799,"1"10"-1889,10 12-540,-1-1-719,18-10 90,22-11 899,21-18 360,-11-7 0,-1-5-45,-2 1 0,-4-3 90,-1-18 0,-5-3-546,-1 8 1,-3 0 500,-2-11 0,-3-2 45,-2 4 0,-1 1 449,4 3 1,0 1-225,-9 4 0,2 5 540,6 9-181,-8 50-314,-7 5 0,-3 6-796,3 0 1,0 5-1,-1-1 331,-2-2 0,0-1 1,0 1-1381,-1 2 1,1 0 0,2-3 1489,2 8 0,1-6 1,-3 8-1,8-24 1</inkml:trace>
  <inkml:trace contextRef="#ctx0" brushRef="#br0" timeOffset="78838">6918 15071 21115,'18'-50'135,"-4"22"0,2-1-135,4 0 0,2-1-45,3-7 0,-2-4 45,-7-3 0,-2-1-932,1-4 0,-2 0 977,-2 4 0,-2 1 89,-3 3 1,-1 3 536,4-12-581,-9 22 305,0 28-306,0 37-89,0 15 45,-2-17 0,4 0-45,4-4 0,5-3 90,20 2-449,19-13-91,-21-26 0,1-8-270,0 3 1,-2-4 89,-1-14 1,-4-4 89,3 2 0,-4-2 729,-5-3 0,-3 0 261,1 7 0,-2 3 1259,-2-10-450,-2 21-450,-9 53-449,0 18-360,0-10 0,0 3-585,-2-1 1,4-1-2969,4 1 0,5-3 3553,-1-14 0,2-4 0,10 13 0,-5-28 0</inkml:trace>
  <inkml:trace contextRef="#ctx0" brushRef="#br0" timeOffset="79196">8290 14699 21295,'0'50'629,"0"-23"1,0 2-1305,1 6 1,-2-2-6702,-7 13 7376,7-12 0,-1-5 0,-6-16 0,8 4 0</inkml:trace>
  <inkml:trace contextRef="#ctx0" brushRef="#br0" timeOffset="80071">9015 14307 20395,'-19'-9'1170,"34"15"-1080,27 5-90,-4-1 0,4 2 0,-7 0 0,2 1 0,-2-1-752,11 0 1,0-2 796,-1 0 0,-3 0 429,8 7-114,-13-15-23,-27 7-247,-1 0 0,-27 19 0,-12 4-90,2-4 0,-3 1 390,-3-3 1,-2-2-841,-3 1 1,0 0-1845,8 1 0,1-4 2294,-18-9 0,29 2 0,10-23 0</inkml:trace>
  <inkml:trace contextRef="#ctx0" brushRef="#br0" timeOffset="80938">9995 15012 20485,'40'-28'90,"-17"10"0,2-3-90,4-11 0,1-4 0,0-3 0,0-2-827,-9 9 0,-1-2 0,-2 2 827,8-13 0,-4 0 90,-10 1 0,-2 1 457,0 11 1,-3 3-279,-7-10 678,0 22-858,-3 44 1,-3 15 0,-4 2-90,5-9 0,2 6 0,0-6 0,-6 8 1055,35-6-1954,7-37 404,0-10 0,2-8-135,-4-9 1,-2-5 314,2-2 0,-3-3 368,-7-2 0,-3-1 261,-2 5 1,-3 3 1484,-3-10-1079,-1 14-181,-9 37-449,0 30-90,-9 13-411,4-18 1,-1 0-1929,-4 16-7492,27-11 9230,7-19 1,7-12 0,-14-8-1</inkml:trace>
  <inkml:trace contextRef="#ctx0" brushRef="#br0" timeOffset="81341">10936 14640 20485,'39'11'90,"1"-3"270,-1 1 180,-17 2-1,-5 17 91,-17 3-405,0-4 0,0 2-168,-9 24-102,5-23 0,-3-2 45,-12 3-180,8-14-1259,11-17-3238,28 0 4677,14 0 0,-10 0 0,-5 0 0</inkml:trace>
  <inkml:trace contextRef="#ctx0" brushRef="#br0" timeOffset="82367">7016 16580 16618,'37'-26'224,"-16"7"1,0-3-225,12-15 0,2-5 30,-14 11 0,-1-2 0,-1-1-810,2 1 0,-1 0 1,-2-1 809,-3-1 0,-2-2 0,-2 2 105,1-6 0,-4 2 718,-3 3 0,-1 4-583,-4 2 849,0 12-490,0 53-89,0 9-495,0-6 0,0 2 0,-2-4 0,4-2 0,8-7 0,6-4-135,16 5-450,19-28 270,-22-15 1,-2-7 179,-5 2 0,-2-3 90,1-10 0,-3-2 1474,1-15-1294,-1 11 198,-16 19-378,7 38-359,-9 32-1395,-1-19 0,2 1 1754,7 8 0,1-4 0,-5-3 0,14-7 0</inkml:trace>
  <inkml:trace contextRef="#ctx0" brushRef="#br0" timeOffset="82550">8173 16227 18686,'0'48'2069,"0"2"-2654,0-17 1,0 2-2969,-1 0 0,2-1 3553,3 2 0,0-2 0,-1 8 0,5-16 0</inkml:trace>
  <inkml:trace contextRef="#ctx0" brushRef="#br0" timeOffset="83167">9192 15835 19676,'-29'20'1619,"8"-1"-1439,-16 18-90,6-4-45,7-9 0,0 0-45,-8 15-90,-14-8-90,24-3 270,-6-17-90,34 6 0,25-6 0,1-1 0,6 0 45,10 4 0,2 0-931,0-3 1,0 0-329,4 3 0,-1 0-3702,-12-4 1,-2 0 4721,-3 0 0,-4 0 0,-2 0 0,-12-1 0</inkml:trace>
  <inkml:trace contextRef="#ctx0" brushRef="#br0" timeOffset="84051">9995 16502 8522,'-30'11'6836,"10"-3"-4947,12 10-450,-1-23-539,7 21-271,-7-25-89,9 9 270,0 0-720,9-18-450,10-12 315,-4 6 0,1-2-180,8-11 0,0-2 180,-3 0 0,-1-3-301,-6 7 0,-1-1 0,-1 0 346,4-5 0,-3 0 49,-7-4 1,-2 5 490,5 7-540,-9 7 180,0 52-90,0 7 0,1 3 0,-2 4-135,-3-8 0,-1-1 0,3 4 0,2-2 1152,9-3-1557,22-21 276,-7-20 0,2-7-186,-1 0 1,0-5 89,0-9 0,-2-3 63,-7 4 0,-2 1 162,1 0 0,-2 1 1125,-2-19-901,-2 26 1,-9 22-90,0 39-450,0-5 1,0 2-3215,0 0 0,0 0 3574,0 4 0,0-4 0,0-3 0,0-7 0</inkml:trace>
  <inkml:trace contextRef="#ctx0" brushRef="#br0" timeOffset="85771">10818 16306 16618,'-19'0'3148,"-1"-9"-2609,9 7-359,11-7 90,20 9-90,11 0 0,8 0 90,-9 9 0,-10 2-180,-11 17 0,-9 11 269,-1 11-359,-7-8-90,-3-5 180,-9-35 90,18 4-630,22-14-989,30-1-1754,-12 0 0,3-2 3193,0-3 0,-2-2 0,-11 5 0,-4 0 0,11-6 0</inkml:trace>
  <inkml:trace contextRef="#ctx0" brushRef="#br0" timeOffset="90788">13798 15110 18596,'0'-11'90,"0"3"-90,0 8 0,0 0 0,-1 8 0,-7-14 0,6 21 0,-16-39-90,16 28 180,-7-12-90,1 1 0,-3 5 90,0-9-180,-7 2 450,-1 9-270,-3 0-90,-15 9 180,6 2-180,-8 9 90,0 8-270,9-15 180,10 4 0,11-17-180,27 0-90,12 0 180,-1-7 0,1-3 45,1 3 0,-1 1 45,5-4 0,-2 0 90,8 2 270,-4 16 90,-17 29 0,-10 7-585,-4-7 1,-3 2 314,-2 0 0,-2 0-315,-2 2 0,-3-1 180,-2-4 0,-3-2 0,-3-4 0,-3-4 45,-22 5-90,15-16 0,0-2-90,-17-2-225,13-5 0,-1-3-1304,-21-21-989,9-12-580,19-1 0,7-6 3188,12 1 0,4 0 0,-8-16 0,16 17 0</inkml:trace>
  <inkml:trace contextRef="#ctx0" brushRef="#br0" timeOffset="91063">14033 15130 14819,'11'0'3957,"6"8"-3237,-15 12 89,7 11-359,-9 8-360,0 9 0,-9-24-270,-2-7 0,0-19-90,11-24-179,11-5-1,7 7 0,1-2-135,-3-4 1,1 1-945,6 11 0,2 4-3419,14-12 4948,-8 26 0,-12 0 0,-10 0 0</inkml:trace>
  <inkml:trace contextRef="#ctx0" brushRef="#br0" timeOffset="91296">14327 15189 13559,'19'0'1799,"10"-9"-1709,1-2 180,9-17 90,-8 15 269,-12-14 451,-10 17-181,-9-1-89,0 2-1,-9 18-449,-2 10-360,-8 12-90,-1-1-270,9 7-2248,20-15-6207,30-2 8815,-8-14 0,0-4 0,12-2 0,-8 0 0</inkml:trace>
  <inkml:trace contextRef="#ctx0" brushRef="#br0" timeOffset="91555">14836 15130 17607,'-28'0'2429,"6"0"-2519,-6 8 0,8-5 0,9 14-360,3-6-899,25 0-90,5-2 359,17-9 990,0 0 180,-8 0 180,-3 0 0,-17 8-270,6 3-180,-6 0-1439,9-2-4767,0-9 6386,8 0 0,-15 0 0,4 0 0</inkml:trace>
  <inkml:trace contextRef="#ctx0" brushRef="#br0" timeOffset="91680">15111 15110 15628,'19'0'-450,"18"0"-5216,-4-9 5666,15-1 0,-26-1 0,-5 2 0</inkml:trace>
  <inkml:trace contextRef="#ctx0" brushRef="#br0" timeOffset="91854">15287 14914 20665,'-15'30'419,"-1"-1"1,1 0 0,2 1-420,7 7 0,1 2-540,-3-3 1,-1 0-1170,3 0 0,1-2-8095,-6 13 9804,2-27 0,9-11 0,0-9 0</inkml:trace>
  <inkml:trace contextRef="#ctx0" brushRef="#br0" timeOffset="92098">15346 15267 18327,'39'-9'-2609,"0"-2"990,1-8 1349,-10-10 630,-10 8 1529,-12 1-180,-8 20-360,-9 2-539,-10 24-720,-3-4-90,-6 9-900,26-12-1888,21-10-1890,32-9 4678,-21-8 0,1-1 0,10 4 0,-15-12 0</inkml:trace>
  <inkml:trace contextRef="#ctx0" brushRef="#br0" timeOffset="92256">15757 15169 17967,'11'48'4047,"-2"2"-3957,-9 0-90,0-11 180,0-19-360,17-29-89,14-21-91,-3 6 0,3-2-270,3-4 1,2 1-1395,-2 2 0,1 4 2024,0 6 0,-2 3 0,-1-3 0,-5 17 0</inkml:trace>
  <inkml:trace contextRef="#ctx0" brushRef="#br0" timeOffset="93571">13817 15992 20036,'0'48'899,"0"-7"-854,0-13 0,0 1 45,0 21-45,0-21 0,0 1-341,0-1 1,0 1 295,0-1 0,0 1 124,0 20-214,0-3 0,18-16-245,21-11-70,-10-22 0,3-5 135,11-6 1,1-5 134,1-1 0,-1-3 90,-2-5 0,-3-3-125,-8 6 0,-3-2 215,-7 2 0,-5-2 675,-6-22 102,-1 27-13,-9 12-217,-17 11-323,-5 24-269,-17 5-89,8 10-181,3-11-1170,26-12-3327,30-18 4767,2 0 0,1 0 0,15 0 0,-2 0 0</inkml:trace>
  <inkml:trace contextRef="#ctx0" brushRef="#br0" timeOffset="93746">14621 16149 21115,'-29'19'720,"7"10"-990,-6 1-900,9-8-1258,17 4-1800,12-15-3058,21 0 7286,17-2 0,-24-9 0,2 0 0</inkml:trace>
  <inkml:trace contextRef="#ctx0" brushRef="#br0" timeOffset="93863">14719 16345 13199,'0'20'4858,"0"-1"-4858,0 1-90,-9-1-2249,-2-8-4857,-9-11 7196,10-2 0,1-7 0,9 9 0</inkml:trace>
  <inkml:trace contextRef="#ctx0" brushRef="#br0" timeOffset="94196">14895 16188 21655,'0'48'269,"-9"-7"-448,-2-10-631,1-5-449,10-15-720,28 0 989,5 6 1080,15-6 1529,-27 9 91,-3 8-91,-18 2-630,0 18-179,-18-6-631,-12-3-718,-3-11-5308,-4-17 5847,17-11 0,10-2 0,1-7 0</inkml:trace>
  <inkml:trace contextRef="#ctx0" brushRef="#br0" timeOffset="110126">21010 8251 9871,'-26'-3'4678,"2"-3"-4633,0 20 0,0 7 135,-7 11-270,16-3 0,2 1 90,-7 12-180,18-5-90,22-18-360,21-8 495,-7-6 0,0-1 225,18-4 0,-22 0 0,-3 0 270,-5 0 450,-5 26-91,-17 15-269,1-3 0,-2 3-521,-7-1 1,-2 0 250,1 0 0,-3-1-90,-10-4 0,-4-3 0,1-6 0,-1-2-269,-2 2 0,-2-4-91,-20 0-720,2-5 271,17-34-91,12-14 270,24 4 1,7-4 89,6-8 0,6-1 28,-1 10 1,4 0 0,1 1 421,1-1 0,1 0 0,1 1 120,-1 2 0,0 1 0,-1 0 441,7-8 0,-2 1 248,-9 7 1,-3 2 539,7-15-989,-19 19 90,-1 11-270,-9 18 1259,0 11-1349,0 1 641,9 8-641,10-10-90,12-8 0,8-2 0,-8-18-90,-3 7 180,-17-7-90,-3 18 0,-8 11 0,0 10 0,0 9-540,9-8 0,2-12-89,9-10-181,-1-18 450,18-10 360,-13-21 0,0 20 0,-2-1 720,-9-18 269,5 19-539,-19 20-360,1 11 0,9 18 90,11-8-180,10-1 90,10-11-180,8-9 0,-7-9-180,7-2-180,-9-17 270,-9-3 360,-10 1-90,-11 1 90,-9 10 450,0 17-181,-27 4-89,-5 35-360,3-17 0,-1 1-45,8-1 0,3 2-225,-10 23-1978,47-32-4768,23 5 7016,-2-17 0,1-2 0,6 1 0,-3 0 0</inkml:trace>
  <inkml:trace contextRef="#ctx0" brushRef="#br0" timeOffset="110492">22225 8231 17787,'0'37'2518,"0"13"-2383,0-16 0,0 2-90,0-1 0,0-1 0,0 0 0,0 0-45,1 1 0,-2-3-360,-8 3-449,7 0-181,-7-35 91,9-26-1,9-24 855,0 7 0,2-3-15,-2 10 0,1-1 1,1 1 193,8-15 1,2 2 73,-2 2 0,1 7 871,10-2-269,-1 33-91,-19 49-404,-4-3 0,-3 4-135,-2 4 0,-2 1-120,1-8 0,0 2 0,0-2-429,0 8 0,0-1 369,0 0 0,0-3-495,0-10 1,0-5-2384,0 4-2519,0-14 5508,0-17 1,0 0 0,0 0 0</inkml:trace>
  <inkml:trace contextRef="#ctx0" brushRef="#br0" timeOffset="110628">22323 8486 19766,'38'5'-3277,"0"1"0,7-1 0,0-2 2801,2-2 1,-3-2 0,-11 1-1,-5 0 1,7 0 0</inkml:trace>
  <inkml:trace contextRef="#ctx0" brushRef="#br0" timeOffset="113634">24930 10387 16528,'0'39'479,"0"0"1,0 4 0,0 1-345,0 5 0,0 0-1200,0 1 0,0 1 1110,0-2 0,0 0-45,0 0 0,0-3 651,-9 9-471,7-10 188,-7-36-548,9-17-90,0-21 90,7 2 1,4-5-16,-1-14 0,1-6 165,1 11 0,2-2 0,0-1-286,1-4 1,2-2 0,-1 0 345,-3-3 0,0 0 0,2 2-60,3 6 0,1 1 0,1 2-139,-4 4 0,0 1 0,2 6 394,6 2 0,2 8 45,13 3 0,-20 47 179,-10 21-224,-8-17 0,-2 3 78,3 4 0,-4-1-258,-10-8 0,-2-1-45,-10 17-225,-3-33 1,-3-8-2385,-11-6-5576,2-28 8185,22 4 0,5-2 0,1-9 0,3 0 0</inkml:trace>
  <inkml:trace contextRef="#ctx0" brushRef="#br0" timeOffset="114109">25851 10191 18686,'15'-33'180,"18"7"-675,0 20 1,4 3-812,-2 2 0,-1 0-2472,16-8 3815,-21 9 0,-21 0 1,-8 0-1</inkml:trace>
  <inkml:trace contextRef="#ctx0" brushRef="#br0" timeOffset="114236">25811 10387 15268,'55'-9'-675,"-24"4"1,1-1 674,22-8 0,-1 0 0,-23 7 0,-3 1 0,25-12 0</inkml:trace>
  <inkml:trace contextRef="#ctx0" brushRef="#br0" timeOffset="115500">27046 10093 14549,'-19'0'4497,"-1"0"-3867,-8 9-91,6 19-494,3-9 0,1 3-279,6 11 1,2 2 233,-5-9 0,2 0 68,4 3 1,7-1-159,20 2-720,14-10 90,4-13 1,5-6 179,-5-7 1,-1-5 404,6-6 0,-3-5-111,-11-2 0,-4-4 515,-2-5 1,-5-2-12,-8 5 0,-5 1 551,-12-21-539,-30 11-360,14 27 0,-3 4-765,-10 2 1,0 4-6162,-6 2 7112,-1-9 1,34 7 0,2-7 0</inkml:trace>
  <inkml:trace contextRef="#ctx0" brushRef="#br0" timeOffset="115792">27595 10348 19856,'-31'0'-9831,"3"-9"8870,35 7 1,-11-7 0,21 9-1</inkml:trace>
  <inkml:trace contextRef="#ctx0" brushRef="#br0" timeOffset="116692">28183 10054 14819,'-20'0'4407,"1"0"-3777,-1 0-450,9 26 89,-6 6-269,6 19 0,4-23 0,3 0 0,13 14-899,21-12 179,-2-19 1,3-5-271,4-3 1,0-6 269,5-3 1,-1-5 584,-8-2 0,-2-4 360,2-7 0,-5-3 1124,-4-23-765,-11 21 1,-5 2 405,-24-6-811,-12-4-268,-20 17-541,8 10-1889,6-8-5486,42 25 8005,34-14 0,-12 16 0,16-9 0</inkml:trace>
  <inkml:trace contextRef="#ctx0" brushRef="#br0" timeOffset="116959">28850 9975 19316,'-38'29'1439,"6"1"-1484,12-6 0,0 0-135,-8 9-899,44 4-630,16-26 854,1-6 1,4-2 449,3-1 0,-2-4 360,-6-5 0,-3-3 135,2 0 0,-5-2 810,-4-18-1,-5 1-359,-17 18-540,-26-6-360,-7 15-2068,-8-7 2428,4 0 0,26 7 0,2-6 0</inkml:trace>
  <inkml:trace contextRef="#ctx0" brushRef="#br0" timeOffset="117251">29379 9956 19136,'-27'11'2609,"-5"-3"-2609,7 4 0,-1 2-360,-13 10-540,29 24-449,38-9 539,-4-22 1,4-3 404,15-2 0,2-4 315,-9-6 1,-1-4 134,5-6 0,-3-4 674,4-19 271,-4-8-91,-26 0-539,-11 9-270,-29 1-900,-12 10-3417,-1 8 4227,5 2 0,27 9 0,1 0 0</inkml:trace>
  <inkml:trace contextRef="#ctx0" brushRef="#br0" timeOffset="117450">30064 9877 19586,'-50'0'1529,"25"15"0,2 5-1439,-7 15-45,18 1 0,4 4-405,3-5 0,2 0-1529,2 0 1,2 0 1888,-1 0 0,0-3 0,0 1 0,0-7 0</inkml:trace>
  <inkml:trace contextRef="#ctx0" brushRef="#br0" timeOffset="155371">17639 12504 14639,'20'0'2878,"25"0"-2698,8 0-225,-11-4 0,3-1 45,-1 0 0,1-1 45,5-3 0,-2-2-135,-6-3 0,-3 0 45,-8 7 0,-4 1-135,10-11-809,-26 17-1260,-2 0-3508,-9 0 5757,0 0 0,0 0 0</inkml:trace>
  <inkml:trace contextRef="#ctx0" brushRef="#br0" timeOffset="155668">18050 12288 16977,'46'-11'90,"7"2"-45,-15 12 0,2 3 45,-4 2 0,-2 4-296,-3 5 0,-3 5 521,-7 2 0,-3 2-48,-7 3 1,-3 1-178,1 20 180,-9-2-540,-9 0-2608,-11-16 2878,-10 5 0,8-26 0,5-2 0</inkml:trace>
  <inkml:trace contextRef="#ctx0" brushRef="#br0" timeOffset="159372">20265 12621 10861,'11'-11'3148,"-2"-6"-2069,-9 6-359,0 0 90,0 2-451,-9-8-89,7 21-90,-24-19-90,13 24 90,-25-9-90,-1 8-90,-2 21 0,16-14 0,2 2 0,7 11 0,2 1 0,-15 12 0,10-1 90,25-12 0,16-17-45,6-4 0,3-5-45,4-12 0,0-7-501,0-1 0,-1-5 366,1-9 0,-2-6 0,-2-4 0,-3-3 135,-2-3 0,-2-2-416,-10 15 0,0-2 1,-3 0 505,1-17 0,-5-1-135,-1 6 0,-3 0-70,-2 4 1,-2 3 114,1-10 89,0 6 181,0 44 930,-9 13-886,8 15 1,0 5-45,-7-5 0,-1 2-45,7 22 0,2 2 34,-9-14 0,0-1-259,7 11 0,2-1-148,-5-11 1,1-2-753,2-3 1,4-3-1889,16 11-1170,12-11 3958,21-17 0,-19-2 0,-6-9 0</inkml:trace>
  <inkml:trace contextRef="#ctx0" brushRef="#br0" timeOffset="159480">20677 12484 12930,'11'50'-270,"-5"-17"0,-4-1 270,-10 3 0,5 2 0,-5-28 0</inkml:trace>
  <inkml:trace contextRef="#ctx0" brushRef="#br0" timeOffset="159629">20814 12229 14549,'-39'0'-135,"8"-9"0,12 7 0,10-6 0</inkml:trace>
  <inkml:trace contextRef="#ctx0" brushRef="#br0" timeOffset="159880">21304 11935 17607,'-37'-11'2698,"4"3"-2518,-15 16-90,9 21-760,14-7 0,2 6 715,2 9 0,1 4 0,-5 3 0,2 1-45,6 9 0,3-1-403,-1-11 0,2-1-227,6 6 1,3-1-963,-1-14 0,1-3-1961,3 2 0,2-3 3553,8 11 0,-7-19 0,7-11 0</inkml:trace>
  <inkml:trace contextRef="#ctx0" brushRef="#br0" timeOffset="160014">20853 12464 16348,'-11'-21'1259,"29"3"-3508,32 18 2249,-10 0 0,1 0 0,13 0 0,-10 0 0</inkml:trace>
  <inkml:trace contextRef="#ctx0" brushRef="#br0" timeOffset="160230">21578 11935 16618,'-35'34'1229,"0"0"0,0 4 0,3 2-914,5 3 0,4 3-1156,8-11 0,2 1 0,2 0 841,-5 15 0,3-2-2,3-3 0,1-3-763,3-3 1,1-3-3672,-4 13 4436,9-11 0,0-19 0,0-12 0</inkml:trace>
  <inkml:trace contextRef="#ctx0" brushRef="#br0" timeOffset="160364">21225 12562 18686,'25'0'-2458,"27"0"0,-4 0 1,4 0-1</inkml:trace>
  <inkml:trace contextRef="#ctx0" brushRef="#br0" timeOffset="161296">21735 12562 17607,'26'-30'-4587,"7"-7"4407,8 15 1169,-12-6 450,-21 8 0,-8 18 1,-17-5-181,-5 16-719,-17 8-540,8 5 90,3 9-90,17-3-540,20-8-629,21-9-361,21-3 585,-19-7 1,3-2 269,4-2 1,1-2 401,-4-1 0,-1 1 858,4-1 0,-1 1 1214,12-4 0,-20 9-630,-13 9-359,-17 10-541,0 12 1,0-1 456,0 7-726,-8-32-270,5 10-629,4-50-541,18 11 361,-5-3 0,3-2-181,6 7 1,2 2-720,7-10 1979,14 12 990,-24 18-1,6 0-269,-8 9-360,8-7-1,3 7-179,16-9 270,-5-17 270,-3 3 629,-11-14 0,-17 9-360,-2-1-179,-18 18-180,-11 4-361,-10 26-179,-9 3-180,8-1 90,12 7-809,27-24-630,23 5-810,19-18 1079,-16 1 1,0-2 135,-4-7 0,1-2 1213,7 4 1,0-1 1124,-11-3 1,-2 1 1303,23 0-719,-28 18-809,-12 10-631,-8 20-449,-9-6 0,7 4-539,-6-26-1170,16-2-990,12-27 990,19-12 629,-14 10 1,0-2 1004,1-2 1,-2 1 2412,16-8 361,-12 11-1440,-17 12-1079,-3 25-180,-8-4-450,0 24-2428,9-24-4708,11 5 7586,2-18 0,-3 0 0,-10 0 0</inkml:trace>
  <inkml:trace contextRef="#ctx0" brushRef="#br0" timeOffset="161414">23401 12464 17427,'39'-19'1799,"0"-1"-5397,1-8 3598,-1 6 0,-17 2 0,-5 12 0</inkml:trace>
  <inkml:trace contextRef="#ctx0" brushRef="#br0" timeOffset="161572">23577 12111 20935,'-19'35'779,"-1"0"1,4 3 0,2 0-960,3 2 0,2-1-900,0-3 1,1 0-3059,2-2 1,1-1 4137,-6 15 0,2-26 0,9-5 0</inkml:trace>
  <inkml:trace contextRef="#ctx0" brushRef="#br0" timeOffset="161723">23891 12562 21385,'-31'31'360,"12"-3"-2969,10-17-3148,35-2 5757,7-18 0,0 7 0,-7-7 0</inkml:trace>
  <inkml:trace contextRef="#ctx0" brushRef="#br0" timeOffset="161838">23891 12562 11041,'36'8'0,"1"-1"0,-1 0 0,8 2 0,0 0 0</inkml:trace>
  <inkml:trace contextRef="#ctx0" brushRef="#br0" timeOffset="162446">24224 12464 21295,'-20'-8'719,"10"14"-269,-8-21-90,16 21-90,-7-6-180,9 11-90,0 9 0,0-9 90,0 6-90,0-15 0,0 7 90,0-9 359,0 0-449,0 9-90,-8-16 90,5 14 0,-5-16-89,8 9 268,0 0 1,0 9-270,0-7 180,0 15-449,0-14-91,8 5-989,12-8-720,11-8-450,-1-12-1888,7-19 1259,-15-11 3642,-4 25 1,1 0 2023,-8-5 1,0 3 540,8 3-361,-10-2-1169,-9 35-1079,0 10-270,0 20-719,0 3-1800,9 6-4947,19-26 7376,13-5 0,-8-17 0,-7 0 0</inkml:trace>
  <inkml:trace contextRef="#ctx0" brushRef="#br0" timeOffset="162663">24832 11916 20845,'-16'36'791,"0"0"1,0 0 0,2 3-1,0 0 1,0-1-792,-2-1 0,-1-1 0,2 0-889,-1 15 1,2-2 168,-2-8 1,4-4-1387,9 11-1042,14-28-1537,20-11-1522,8-36 6207,0 3 0,-17-6 0,-4 13 0</inkml:trace>
  <inkml:trace contextRef="#ctx0" brushRef="#br0" timeOffset="162988">24832 12347 19136,'0'28'3058,"0"11"-3058,0 3-629,0-3-721,17-20-179,5-10-450,17-9 360,0-17 1080,1-5 1078,-10-9 1170,-2 3-449,-17 17-451,-2 3-719,-9 25 0,9-4-180,1 24 0,10-6 90,0-1 180,-9 7 540,-3 2 629,-8 11-810,1-21 1,-2 1-135,-6 4 0,-3 0-494,1-3 0,-4-1 134,-13 4 0,-5-1-450,2-7 1,-3-2-1395,-6 2 0,-2-4 1799,-5-10 0,3-2 0,-4 7 0,2-17 0</inkml:trace>
  <inkml:trace contextRef="#ctx0" brushRef="#br0" timeOffset="163572">27340 12562 19496,'-19'-8'1349,"25"-3"-1889,34-9 135,-10 6 1,3 0-181,6-1 1,0-1 134,-7-2 0,-5-3 360,3-18 360,-12 0 360,-27 17 449,-28 5 0,-7 16-809,6 7 0,0 6-180,15 6 0,2 3 0,-4 4 0,5 2-90,10 7 0,9 0-540,6-3 0,8-3-1304,8-5 1,8-5 1843,10-1 0,2-6 0,14-2 0,-12-9 0</inkml:trace>
  <inkml:trace contextRef="#ctx0" brushRef="#br0" timeOffset="163730">27909 12366 22464,'14'25'-300,"0"0"0,4 0 1,3-2-1590,3-1 0,2-4 1889,4-7 0,-1-1 0,4 8 0,-7-18 0</inkml:trace>
  <inkml:trace contextRef="#ctx0" brushRef="#br0" timeOffset="163905">28281 12347 20126,'-34'13'689,"0"0"1,-5 1-1,0 4-719,9 5 0,0 4 0,0 0-1595,0-1 0,0 0 0,1 2-1404,4 2 1,2 1 0,2-2 3028,-5 3 0,4-3 0,2 8 0,12-29 0</inkml:trace>
  <inkml:trace contextRef="#ctx0" brushRef="#br0" timeOffset="164324">28555 12601 17967,'-11'46'1978,"7"-16"1,0 1-1889,-1 8 0,1 3 45,3 6 0,0 0-1015,-3-8 1,-1 0 1059,1 13 0,-1-1-98,1-14 1,-2-2 97,-3 4 0,-2-4 128,-9-6-758,9-12-180,3-53 91,17-17 449,-2 17 0,3-5 0,1-1-408,1-4 1,2-1 0,1-2 474,1 7 1,1-1-1,0-1 1,1 1-1,-1 2 1,0-1-1,1 2 1,0 0 127,4-6 1,2 1 0,-1 5 74,8-4 0,-3 7 360,2-1 269,-12 64-89,-18 16-495,-3 4 0,-3 2-91,-3-12 1,-2 0-45,2 8 0,-3-5-180,-17-7 917,10-16-3796,8-28-6862,2-35 9335,17 16 1,2-1 0,-6-14 0,14 1 0</inkml:trace>
  <inkml:trace contextRef="#ctx0" brushRef="#br0" timeOffset="164741">29085 12425 20215,'0'31'4678,"0"-3"-4408,8-8-90,-6-10-360,16-1-360,-7-18-360,26-19 270,-17 8 1,1-1-282,8-4 1,1 0 325,3-1 1,2 4 154,-1 5 1,1 3 474,-4 3 0,-1 3 134,0 2 1,-3 3 360,-5 3-360,13 0-90,-14 0 613,27-9-703,-6 7 45,-14-6 0,0-1 134,5-2 989,4-9-448,-26 1-90,-3 8 89,-8 11-89,-26 11-360,-7 17-225,4-9 0,0 1-90,7 0 0,2 1-45,-1 3 0,5 0-990,14 16-1888,22-19-5397,21 5 8365,-7-23 0,0-3 0,1 8 0,0-8 0</inkml:trace>
  <inkml:trace contextRef="#ctx0" brushRef="#br0" timeOffset="165047">30241 12190 24263,'-31'9'360,"3"2"-630,17 17-719,3-6-451,25 6 181,5-8 270,17-1 899,-8 1 360,-3-1 539,-17 10 271,-3-8-91,-16 25 0,-12-13-539,-11 6-360,1-11-540,2-17-2518,8-11-6836,9-2 9804,11-24 0,2 22 0,7-14 0</inkml:trace>
  <inkml:trace contextRef="#ctx0" brushRef="#br0" timeOffset="165339">30574 12268 24713,'-9'-11'899,"7"11"-1079,-15 3-719,15 14-360,10 3-1,5 1 811,25 16 449,-17-15 719,-1 15 541,-11-6-181,-10 8-270,1 0-359,-8 0-270,-12-8-1169,-2-12-8276,-6-10 9265,0-9 0,15 0 0,-5 0 0</inkml:trace>
  <inkml:trace contextRef="#ctx0" brushRef="#br0" timeOffset="167480">17580 14836 10411,'-30'11'3058,"1"-11"-2158,18-3-1,3-5 181,8 8-271,8 0-269,12 0-180,11 0-1,17-9-179,2-2-135,-21 1 0,1 1-45,-1 3 0,0 1 45,0 0 0,1 1-264,4 3 1,0 2 218,-4-1 0,1 0 0,3 0 0,-1 0-180,17 0-540,-11 0-1349,-10 0-2608,-10 0 4677,1 0 0,-9 0 0,-3 0 0</inkml:trace>
  <inkml:trace contextRef="#ctx0" brushRef="#br0" timeOffset="167756">18227 14601 14639,'-20'0'5217,"1"0"-5217,-1-9 0,9 7 0,11-7 90,37 9-180,16 0-273,-10 3 1,1 3 362,-7 2 0,-2 3-123,1 6 0,-5 6 258,-13 0 0,-5 4-45,4 23-45,-22-17 0,-8-1-315,-17 12-1394,6-19 0,-2-3 1664,-24-2 0,19-11 0,14-9 0</inkml:trace>
  <inkml:trace contextRef="#ctx0" brushRef="#br0" timeOffset="182714">20481 15208 14459,'-20'11'1799,"0"-11"-900,-8-11-89,-2-9-361,-18 10 1,6 1-360,14 7 0,0 4 0,2 9 0,2 4-90,-3 4 0,3 3 45,3 8 0,3 1-45,2-1 0,4-1-90,10 10 180,22-19-270,30-29 0,-16-7 0,2-7 150,-7 3 0,0-4 0,0-2-598,-1-4 1,-2-3 0,0-2 657,2-2 0,-1-2 0,-3-2-30,-5-1 0,-2-1 0,-3-1 0,-3-1 0,-1-1 0,-3 0 59,-3 5 1,-1 1 0,-1 1-18,-2-12 0,0 4 138,0-3 360,0 24 0,-1 70-270,-7 1-181,6 5 1,2 5-45,-5-9 0,1-1 343,6 5 0,5-2-658,1-7 0,3-3-513,3-6 1,3-5-2276,22 3-4318,9-12 7376,2-36 0,-17 14 0,-7-14 0</inkml:trace>
  <inkml:trace contextRef="#ctx0" brushRef="#br0" timeOffset="182805">20892 14895 16528,'0'28'629,"0"0"1,-8 24-2249,6-22 0,1-1 1619,1 19 0,3-26 0,5-5 0</inkml:trace>
  <inkml:trace contextRef="#ctx0" brushRef="#br0" timeOffset="182941">21088 14757 14639,'-19'-19'-7016,"-1"-1"7016,35 9 0,-17 3 0,29 8 0</inkml:trace>
  <inkml:trace contextRef="#ctx0" brushRef="#br0" timeOffset="183148">21539 14483 19046,'-28'-9'1979,"-3"-2"-1889,-8 0-90,0 20 45,18 12 0,3 6-45,-8 10 0,4 7 0,9-5 0,3 4 0,0 1-740,-3-1 1,0 1 0,2 0 349,3-1 0,2 0 1,0-1-1050,0 13 0,2-3-1774,2-11 0,4-4 3213,9 13 0,-1-21 0,-1-21 0</inkml:trace>
  <inkml:trace contextRef="#ctx0" brushRef="#br0" timeOffset="183297">21245 14953 16168,'-20'-30'2338,"10"10"-2428,27 12-2248,33 8-990,-7 0 0,4 0 3328,-8-3 0,2 0 0,-4 0 0,-1 2 0,-4 0 0,-2-4 0,1 1 0</inkml:trace>
  <inkml:trace contextRef="#ctx0" brushRef="#br0" timeOffset="183480">21892 14542 15178,'0'-50'4858,"-9"28"-4139,-2 15-629,-7 28 0,-1 13 0,3-4 0,-1 3-661,2 0 1,-2 4 0,1 0 570,2-1 0,1 0 0,1 1 0,1 2 0,2 1 0,-1-2-601,-5 8 1,2 0-1019,6 2 0,3-3-8212,-5 8 9633,9-6 0,0-27 1,0-11-1</inkml:trace>
  <inkml:trace contextRef="#ctx0" brushRef="#br0" timeOffset="183614">21539 15032 17607,'-31'0'0,"21"8"-5037,56-5 5037,-14 1 0,1 0 0,-1-3 0,-1-2 0,13 1 0</inkml:trace>
  <inkml:trace contextRef="#ctx0" brushRef="#br0" timeOffset="184338">21970 14993 18327,'31'-25'-540,"-1"0"0,1 5 0,-5 0 540,-4-17 270,-5 16 270,-17 1 449,-9 20-89,-10 19-360,-12 21-360,1 1-180,14-17 0,3 0-180,2 6-990,12-1-449,27-18-719,22-11 1123,-16-4 1,2-3 1034,3-7 0,0-1 177,-4 4 1,0 1 1306,0-1 0,-3 2 945,10 0-270,-14 27-990,-19 4-539,-9 17-360,0-9-90,0-1 365,0-19-1084,0-1-361,17-26 720,14-14-405,-3 11 1,3-1 584,-1 1 0,1 1 180,-1 4 0,-2 1 810,11-5 179,-19-1-179,-11 9-90,-9 3-1,0-1-89,0 7-270,0-7-181,0 9-179,0 17 0,-9-4-179,7 24-271,-7-15-90,26-2 0,14-11 91,19-18 449,-21 0 0,1-2 45,0 1 0,-1-1 404,12-9 451,5 11-450,-33 18-181,4 11-269,-17 10-89,0 9-91,9-17-1080,2-5-1528,17-17-3059,-6-8 5847,15-3 0,-24 0 0,4 2 0</inkml:trace>
  <inkml:trace contextRef="#ctx0" brushRef="#br0" timeOffset="184455">23225 14953 21475,'37'0'-1529,"4"-17"-91,0 11 1,3-1 1619,-6-12 0,-2 1 0,-4 11 0,-3 1 0,6-12 0</inkml:trace>
  <inkml:trace contextRef="#ctx0" brushRef="#br0" timeOffset="184605">23675 14522 18416,'-26'20'5397,"2"17"-5127,1-9 0,-2 3-225,4 3 0,3 3-135,2 12 0,2-2-900,-2-14 1,3-3-1350,5 1 1,5-5 2338,12-6 0,-4-12 0,12-8 0</inkml:trace>
  <inkml:trace contextRef="#ctx0" brushRef="#br0" timeOffset="184725">23793 14895 21115,'-4'29'-90,"-1"0"0,-6 13-7106,0-5 7196,11-26 0,3-3 0,5-8 0</inkml:trace>
  <inkml:trace contextRef="#ctx0" brushRef="#br0" timeOffset="184847">23990 14777 18416,'-20'20'-9444,"0"-1"9444,26 1 0,-10-9 0,21-3 0</inkml:trace>
  <inkml:trace contextRef="#ctx0" brushRef="#br0" timeOffset="185097">24302 14836 22284,'-50'0'1979,"2"8"-1979,18 3-270,10 9-269,12 0 179,25-1 270,5-8 90,17-2 0,-8-18 360,-12 7-270,-10-7-180,-9 27-810,0 3-2968,0 10-5963,17-12 9230,5-10 1,0-9 0,-5 0-1</inkml:trace>
  <inkml:trace contextRef="#ctx0" brushRef="#br0" timeOffset="185288">24734 14307 20935,'-15'44'1124,"1"1"0,4-8 1,1 1-1,-2 0-1124,-9 13 0,0 0-90,10-12 0,0 2 1,0-3-631,-6 8 0,4-3-719,8-7 0,6-4-3148,9-2 4587,19-12 0,-8-18 0,-5 0 0</inkml:trace>
  <inkml:trace contextRef="#ctx0" brushRef="#br0" timeOffset="185705">24871 14561 19586,'-4'33'1619,"-1"0"0,-4 2 0,-2 2-1619,1 15 0,-1 2-90,-5-7 0,3-2-720,10-5 1,4-2-990,10 10-1349,29-28 1349,10-20 1619,-25-16 0,0-5 170,0 0 0,-2-2 1359,-6-10 0,-4-1 990,7-8-540,-12 14-1080,-8 45-539,-17 16-225,11-4 0,-1 1-495,-22 2-719,19 3 180,27-33 830,7-2 159,24-10 90,-18-10 1169,-1 9-360,-18 29-269,-3 32-225,-6-4 0,-4 6-649,-2-16 1,-3 1 0,1 1 543,0 6 0,-1 2 0,-2-1-180,-5-5 0,-2 0 0,-2-1 0,-3 4 0,-1 0 0,-3-2-180,0-3 0,-1-2 0,-3-1-660,-5-3 1,-2-2-1,-1-3-2467,2-5 0,-2-2 0,0-3 3255,-3-5 0,-1-3 0,4-2 0,3-1 1,3-3-1,-21-3 0</inkml:trace>
  <inkml:trace contextRef="#ctx0" brushRef="#br0" timeOffset="186630">27948 14738 19406,'-10'28'1124,"0"0"1,-9 16-1035,12-11 0,3-1-1,4 10-268,19-12-271,21-12-270,10-36-320,-16 1 0,-1-5 815,-1-11 1,-3-4 179,6-2 0,-2-2 269,-11 1 1,-3 1 135,-3 12 0,-4 4 931,-3 4-931,-27 56-270,8-11 0,-1 2-90,-5 11 0,1 0-45,3-3 0,5-4-674,16 1-631,21-7 495,-2-27 1,3-7 359,-1-5 1,1-2 359,3-1 0,-1-1 270,-7-3 0,-2 1 1124,16-1-89,-12 12-631,-17 42-179,-3 10-45,-7-2 0,-2 3-1,1-1 1,0 1-331,0 8 1,0 1 150,1-4 0,-2 0 90,-1 0 0,-4-2-217,-3-11 0,-2-4 172,-11 15-270,-6-29 90,8-27-360,1-40 225,15 6 0,6-5-160,2 6 0,2-3 0,3 0 265,5-7 0,3-2 0,3 0-276,1 2 1,3 1 0,0 1 275,1 1 0,2 1 0,0 5 30,8-2 0,-1 7 242,-8 8 1,-2 13 386,5 33 1,-21 24-360,-6 1 0,-4 3-136,-5-7 1,-3-2 20,0 4 1,-2-3-516,-19 2 844,3-28-4982,17-22 4498,29-28 0,-12 15 0,21-2 0</inkml:trace>
  <inkml:trace contextRef="#ctx0" brushRef="#br0" timeOffset="187021">29124 14777 22104,'0'39'2069,"-9"-8"-2069,7-12 0,-7-10-360,18-9-179,11-9-451,19-19 450,-11 8 1,3-1-361,7-9 1,2 1-390,0 2 0,1 4 1064,3 6 0,-1 3 383,-11 0 0,-3 2 831,10 10 1,-13-7-361,-24 9 1,7-8-1,-1 5 1046,-5-14-866,5 6-310,-8 0-230,0 11 1,-17 11-180,-5 26-180,3-16 0,-1-1-359,-11 22-991,21 3-1618,38-23 314,-4-11 1,4-2 2743,16-3 0,0-3 0,1-3 0,-1 0 0</inkml:trace>
  <inkml:trace contextRef="#ctx0" brushRef="#br0" timeOffset="187314">30065 14620 23184,'-20'9'180,"0"10"-360,1-5-900,8 20-269,20-21 720,21 7 449,12-2 360,-3 1 719,-20 12-450,-12-4 1,-5 2-90,-4 1 0,-5 1 0,-5 8 0,-4 1-270,-3 4 0,-4-1-505,-5-6 0,-3-3 370,2 2 0,0-4-585,8-10 1,0-5-1710,-16-6-2878,27-13 5217,10-35 0,2 22 0,7-11 0</inkml:trace>
  <inkml:trace contextRef="#ctx0" brushRef="#br0" timeOffset="187638">30378 14640 22644,'0'50'809,"1"-21"1,-2-2-720,-8 6-450,7 4-89,11-17-451,4-9 270,33-11 181,-13-29 449,-5 10 0,0-3 45,-11-3 0,-1 0 764,21-6 271,-26 14-631,-3 26-449,-8 19 90,-8-4-270,5 13-629,-5-17-900,25-10-1439,5-1-3868,26-26 7016,2-5 0,-17 0 0,-7 5 0</inkml:trace>
  <inkml:trace contextRef="#ctx0" brushRef="#br0" timeOffset="187797">31025 14346 17427,'11'-11'6207,"-3"11"-5578,-16 19-359,-12 29-270,9-18 0,0 1-135,-4 4 0,2 0-859,6-1 0,3 0-715,-2-4 0,3-2-8122,21 22 9827,12-10 1,-5-21 0,1-10-1</inkml:trace>
  <inkml:trace contextRef="#ctx0" brushRef="#br0" timeOffset="187988">31240 14659 23274,'-28'0'360,"6"18"-630,-6-14-540,17 31-179,2-31-900,27 14-990,4-18-3957,26 0 6836,-7-9 0,-10 7 0,-14-7 0</inkml:trace>
  <inkml:trace contextRef="#ctx0" brushRef="#br0" timeOffset="188322">31260 14679 17697,'38'-17'584,"1"-1"1,-1 1 0,15-9 0,-5 6-585,0 9-1080,-7-15-989,7 13-179,-9-15 1258,-8-1 1170,-12-1 1799,-1-18 989,-16 7-269,6-7-900,-8 17-720,0 12-269,0 19-271,-17 28-269,-5 22-771,7-17 0,0 4 456,0 6 0,1 1-691,4-8 0,1 0-209,1 2 1,5 0-2637,12 12-6044,12-20 9625,28-12 0,-26-18 0,4 0 0</inkml:trace>
  <inkml:trace contextRef="#ctx0" brushRef="#br0" timeOffset="188747">31946 14659 20845,'0'29'-2069,"0"-8"-2608,26-1 4947,16-11-1889,-9-8 0,3-2 674,0 1 1,-2 0 3417,-3-3 1,-3-3 2293,11-14-2068,-19-10-541,-12-9-988,-8 8-451,-9 20-269,-10 5-360,-21 32-90,-1 4-180,2 3-539,19 13-91,21-33 90,18 4 181,20-25-1,3-12 45,-18 3 1,0-5-406,-4-6 1,-1-3-304,5-7 0,0-2 1203,1-5 0,0 0 405,0 0 0,0 1 674,0 7 1,-2 4 359,-1-6-360,-5 57-359,-35 34-675,4-6 0,-2 6-255,3-14 1,-2 2 0,2-1-511,-1 2 1,1-1 0,0-1-2903,-2 13 0,2-4 3622,7-7 0,1-5 0,-3-6 0,8-12 0</inkml:trace>
  <inkml:trace contextRef="#ctx0" brushRef="#br0" timeOffset="197284">24322 3723 10141,'11'0'1979,"-2"0"-1529,-1 0 0,12 0-271,19 0 1,11 0-45,-17 0 0,2 0-90,4 0 0,0 0 0,1 0 0,1 0-494,7 0 1,0 0 538,-4 0 0,1 0-90,8 0 0,1 0 0,0 0 0,1 0-485,-16 0 0,0 0 0,0 0 515,1 0 0,-1 0 0,0 0-30,16 0 0,-1 0 0,-1 0 0,1 0 45,-1 0 0,0 0 314,1 0 1,1 0-300,-16 0 0,0 0 0,1 0 0,4 0 0,1 0 0,1 0-30,2 0 0,2 0 0,0 0-30,-9 0 0,1 0 0,0 0 0,1 0 0,1 0 0,0 0 0,0 0 0,0 0-430,0 0 1,1 0 0,-1 0 0,0 0 429,-2 0 0,0 0 0,0 0 0,-1 0 0,15 0 0,-1 0 0,0 0-376,-5 0 0,-1 0 0,0 0 376,0 0 0,-1 0 0,1 0 0,-3 3 0,-1 0 0,1 0 30,0-2 0,0-1 0,-1 1 30,-2 4 0,0 2 0,-1-1 143,1-5 1,-1-2 0,0 3-174,0 3 0,0 2 0,0-2 0,-2-3 0,-1-2 0,2 0-82,6 3 0,2 1 0,-1-2 52,-5-1 0,0-2 0,1 1 30,7 0 0,1 0 0,0 0-60,-3 0 0,0 0 0,1 0 39,4 0 1,2 0 0,0 0 12,-15 0 1,1 0-1,0 0 1,0 0-23,0 0 0,0 0 0,0 0 0,0 0 30,13 0 0,0 0 0,0 0 0,1 0 0,-1 0 0,0 0 60,-5 0 0,0 0 0,0 0 30,4 0 0,1-1 0,-1 2-61,-4 2 1,-1 0 0,0 0 345,1-3 0,-1 0 0,1 2-315,-2 3 0,1 2 0,-1-2-30,-1-3 0,-2-3 0,1 3-291,-3 3 1,-1 1-1,1 0 291,-1-2 0,1-1 0,-2 1 0,-1 2 0,-1 1 0,0-1 84,0-2 0,1-1 0,-1 1-9,11 6 0,0-2 809,-2-7 0,-1 0-899,-7 3 0,-1 1-45,-4-1 0,-1 0 192,5-3 1,-1 1-148,-8 2 0,1 0-45,2-3 0,1-2 538,-4 1 1,-1 0-494,0 0 0,1 0-90,-1 0 0,0 0 45,1 0 0,-1 0 90,21 0-90,-21 0 0,-1 0 0,13 0 45,-13 0 0,1 0-45,0 0 0,1 0 544,4 0 0,1 0-454,4 0 0,1 0-45,3 0 0,1 0-45,-3 0 0,-1 0 45,0 0 0,-2 0 45,12 0-1169,-22 0-1620,-19 0 2776,-18 9 0,7-7 1,-7 7-1</inkml:trace>
  <inkml:trace contextRef="#ctx0" brushRef="#br0" timeOffset="199468">23087 3547 15178,'-8'2'4408,"-3"5"-3599,-9-16-449,-17 0-90,4 7-180,-15-7-90,9 18 0,0 2-180,9 0 0,1 6-360,10-23-269,25 12 89,16-14 585,6 6 0,3 4 135,0-4 0,-1 4 45,1 4 0,-3 5 765,11 19-90,-19 21-361,-13-14 1,-6 2-135,-7-8 0,-5 1-45,-3 7 0,-3-2-135,-2-11 0,-3-2-112,-2 2 0,0-4-113,-15 0-899,8-5 269,3-25-179,17-21-1,20-12 495,3 8 1,6-2 179,14-4 0,4 0 211,-1-2 0,2 1 194,-8 14 0,1 0 0,-2 0 91,4-8 1,-3 1 222,1 3 1,-3 1-45,-11 4 0,-2 0-1,1-1 1,-2 4 90,-2 0 630,-2 5-361,-1 17 108,-5 17-468,5 5 1,-8 26-270,0 2 772,9 0-772,-7-20 90,24-12-540,-4-27-270,17-11 360,-14 3 0,-2-5 135,3-7 1,-1-1 44,0 4 0,0 0 135,-5 1 0,-1 2 494,0 4 1,-10 10-540,-9 26 0,0 5 0,0 9 180,9-12-630,10-10-269,12-18 89,17-10 180,-7-12 360,-20 8 0,-3-2 180,11-7 360,-19-5-360,-1 26 270,-9 2-270,0 26-90,-9-4 0,-2 16 0,1-18-90,1-3-360,35-8 0,-2 0 90,24-8-89,-9-12 269,0-10 360,-8 8 0,-12-4 359,-10 23-89,-9 12-360,-9 4 0,7 33-270,-7-22-989,27 4-2879,13-19 4048,19-9 0,-18 0 0,-5 0 0</inkml:trace>
  <inkml:trace contextRef="#ctx0" brushRef="#br0" timeOffset="199676">24479 2920 20665,'-5'33'749,"1"1"1,-1-4 0,-1 1-705,1 16 0,-1 0-90,-3-19 0,1 0-450,6 15 0,2-3-1663,-9 2-990,9-12-1710,0-12 4858,0-27 0,0-2 0</inkml:trace>
  <inkml:trace contextRef="#ctx0" brushRef="#br0" timeOffset="200043">24459 2920 16707,'0'-20'3688,"0"9"-3598,0 3-90,9 8 0,2 8-180,17 3 180,-6 0 90,6 6 180,-17-6 360,-2 9-360,-9 8-270,-9-6-90,-2 6-180,-8-17-809,16 7-631,14-16 451,29 7 1169,-8-1 990,5 3 989,-26 17-360,-2 12-945,-19-16 1,-6 2-135,1-1 0,-3 0-458,-11 4 1,-1-2 96,-11 6-269,17-12 1,2-5-2160,0-14-5576,3 5 7915,10-25 0,9 16 0,0-7 0</inkml:trace>
  <inkml:trace contextRef="#ctx0" brushRef="#br0" timeOffset="201830">25871 3625 14819,'10'0'2878,"8"0"-2338,-7-8-91,17-12-269,2-2 0,10-15-135,-17 22 0,2 0 0,0-4 0,0-1-517,4-8 0,1-1 562,-1 3 0,0 0-90,5-12 0,0-1 0,-4 5 0,1-1-479,3-4 0,-1-1 434,-3-3 0,-1-1 45,0 4 0,1 0 30,-8 8 0,1-1 0,0 2-30,7-10 0,0 1 0,-4 9 0,0-2 0,-1 1 44,6-8 1,-1 0-45,-1-4 0,0 1 34,1 4 1,-3-1-80,-11 1 0,1 0 45,10 4 0,0 0-291,-15-3 1,0 0 335,10 8 0,2-1-45,-8-7 0,-2 0-45,5 3 0,1 0 45,0 1 0,0-1 45,-1-4 0,1 1-45,0 3 0,-1 1 0,-3-1 0,-2 0 0,1 1 0,-1 0 74,-5 5 1,1 0-75,4-1 0,1 1-45,0 3 0,0 2 603,0-1 0,1 2-378,21-8-180,-7-6-90,9 16 180,1-8-90,8 10-90,-7-1 90,7 9-90,0-6 180,-7 15-230,-13-7 0,1 0 230,21 7-90,-21-2 0,1-1-90,20-3 180,-2 5 483,-9-5-393,0 8 333,-9 0-423,7 0 0,-6 0-180,8 8 90,0 3 180,1 9-180,-10-1 0,7 1 613,-15 0-433,6 8-90,-8-6-90,-1 15 90,1-7-90,-1 9 0,-8 1 0,7-1 90,-7 9-90,8-7 45,-9-13 0,0 1-45,9 21-90,1 0 90,-10-21 0,0-1-90,9 13-17,-8-13 1,-2 1 196,2 12 45,-2-13 0,-1 1-135,3 21 45,3-22 0,0 2 0,-3 4 0,0 0 0,8 1 0,-1 0-45,-7-1 0,0 1 45,7 3 0,1 0 0,-4-2 0,1-2-45,7 1 0,1 0-383,-3-1 0,0-1 428,7 1 0,1 0-45,-8-4 0,-1 1 45,3 3 0,2-1 0,-1-3 0,0-1-45,-4 1 0,1-1 45,7 0 0,1 1-1,-8-1 1,-1 1-174,4-1 1,0 0 218,-4 1 0,-1-1-149,-3-4 0,-1 0 104,-1 4 0,0-1 225,14 13-225,-17-12 0,0-1 0,7-7 0,1-1 0,-3 4 0,-2 0-45,2 1 0,-1-2-16,13 10 16,1 12 0,-8-14-90,8-1 876,-19 7-876,8-15-423,-7-2-2635,0-12 3233,-3-8 0,-8 0 1,0 0-1</inkml:trace>
  <inkml:trace contextRef="#ctx0" brushRef="#br0" timeOffset="207572">26223 3625 11400,'0'11'4858,"9"-2"-3869,-7-9-359,16 0-1,-8 0-89,19 0-180,1-9-180,9-2 0,1 0-90,-10-15 0,7 13-90,-6-24 90,8 7-1,-15 11 1,0-1-358,8-20 313,-8 21 0,-2-1 45,0-28-45,-4 28 0,1-1-45,3-27 0,6 9 0,-8 0 0,-1-1 89,-8 10-89,6-7 0,-6 6 0,9-8 0,0 9 0,-1-7 0,-8 6 0,6-8 0,-6-9 0,0 7 0,15-7 0,-13 9 0,1 15 0,1 0 0,4-18 0,1-6 0,0 9 0,-1 0 0,10 8 0,-8-6 0,8-2 0,-1 7 0,-6-14 0,15 15 0,-16-8 0,17 0-142,-8 0 142,-15 15 0,0 0-201,14-17 201,-15 16 0,0 2 0,8-8 0,-3-6 0,-1 7 0,-7-1-90,8 3 492,10 0-402,1 6 0,1-15 0,6 15 0,-7-15 0,9 15 0,-8-15 0,6 15 0,-7-15-90,1 7 90,6-9 0,-15-1-90,6 10 90,0-7 0,-6 15 210,6-6-210,-8 8-90,0 9 90,-1-6 0,1 6 0,8-9 0,3 1 0,8-1 0,0 9 0,0-6 0,0 6 0,-8 0 0,-3 2 0,-17 9 0,6-8-89,3 6-1,2-7 90,6 9 0,-8 0 0,-1 0 90,1 0-90,8 9-90,3 10 180,8 3-90,0 6-412,9-8 412,2-1 0,0 1-90,-2 0 360,-17-1-90,-3 1-90,-9-1-90,1 10 90,0-7-90,8 15 0,-6-16 0,15 16 90,-7-15-90,1 6 90,-3 1 321,-8 1-321,-1 1-90,1 6 0,-1-7 90,1 9-90,8 1 0,-6-1 0,6 0 0,-8 0 0,0 0 0,-1 1 0,1-1 0,-9 9 0,6-16-90,-6 23 0,9-23 90,-1 16 0,1-8-90,8-1 180,-6 0-45,-8-15 0,0 0-45,15 17 45,-14-17 0,0 0-45,0 1 0,1-2 0,21 18 0,-22-16 0,0-2-191,24 17 146,-19-16 0,-1-1 135,21 10-180,-10 13 180,-2-16-114,-8 10 24,0-10 90,-1-2-90,10 1 90,1 1-90,9 9-296,-19-15 1,-1 0 340,1 1 0,0 0-45,4 0 0,0 0 45,-3 4 0,-1-1-45,0-3 0,-1 0 45,1 0 0,-3 0 124,5 23-169,15-9 90,-15 1-90,0-20 0,1-1 0,10 11 90,6 7-90,-2-15 113,-15 6-113,6-8 90,1 0-90,10-1 90,2 1-90,-13-10 0,1-1-199,0 1 1,1 0 198,0 0 0,1-1 0,3 1 0,-1 0 45,-3 4 0,-1 0-45,1 1 0,-1 1 90,-4-1 0,0 0-45,3 4 0,1-1-45,21 4-45,-25-7 0,0-2 618,23-2-1113,-18-2-1521,-2 0 2061,-17-7 0,-2 7 0,-9-9 0</inkml:trace>
  <inkml:trace contextRef="#ctx0" brushRef="#br0" timeOffset="209205">28065 1254 9152,'-19'11'2608,"8"15"-1978,2-4-90,9 26-271,0 2-134,4-18 0,1 3-764,-4 4 0,0 1 629,4 4 0,-1 1 0,-4 4 0,0 0-45,0-1 0,0 2-15,0-12 0,1 1 1,-2-1 14,-3 9 0,-1 0 15,5-4 0,0 2 0,-2-3 30,-7 1 0,1-1 0,6-5 0,2 2 0,-1-1 45,-3 11 0,0 0-45,-1-4 0,1 1 30,3-8 0,2 1 0,-3-3-30,-7 6 0,0-1 0,8 7 0,0 0 0,-3-9 0,-1 0 0,5 5 0,0-1 45,0-2 0,0-1-45,0 4 0,0-1 44,0-3 1,0-1-135,0-1 1,0 2-136,1 4 0,-2-1-225,-3-12 0,0 1-450,4 15 1,-3-2-2849,-14 0 3748,16-11 0,0-2 0,-8-11 0,9-3 0</inkml:trace>
  <inkml:trace contextRef="#ctx0" brushRef="#br0" timeOffset="210055">28457 1293 10591,'11'28'2249,"-2"3"-1710,-9 17-314,0-16 0,0 3-90,-4 4 0,-1 3 0,0 10 0,-1 2-778,0-15 0,0 1 0,-1-1 763,0 1 0,1-1 0,-1 2 29,1 3 1,-1 2 0,1-1 0,-1-2 0,0 0 0,1-1-30,-1 1 0,0-1 0,1 2 0,2 6 0,1 2 0,-1-2-90,-1-8 0,-2-1 0,2 0 0,3 10 0,3 1 0,-2-2-30,-2-9 0,0-2 0,0 1 60,3 4 0,0 2 0,0-1-60,0-5 0,0 0 0,0-1 0,0 4 0,0-1 0,0 0 0,0 12 0,0 1-194,1-14 1,-1 1 0,-1-1 103,-3 6 0,-1-1-256,0 3 1,0-2-150,-1-8 1,1-2-426,0-6 0,1-1-699,3 0 0,2-1 1949,-1 19 0,0-26 0,0-5 0</inkml:trace>
  <inkml:trace contextRef="#ctx0" brushRef="#br0" timeOffset="210980">27281 4429 17697,'-19'-28'989,"8"6"-989,11-7 90,20 1-360,19-11 45,-18 11 1,-1-3 89,5-3 0,-2-2 135,-2 2 0,-3-1 90,-2 0 0,-1 2 629,13-8 271,-17 13 269,-2 28-899,-27 28-270,5 13 0,-15-8 90,17 2-270,20-33-630,21 7-89,20-9 404,-20-7 0,-1-4 225,1-2 0,-1-4 180,-3-3 0,-2-2 180,15-17 540,-19 11 89,-12 17-449,-8 11-180,0 28-180,-8 5 0,-3 6-270,0-11-1709,2-8-2428,27 0 4407,4-9 0,-1-3 0,-3-8 0</inkml:trace>
  <inkml:trace contextRef="#ctx0" brushRef="#br0" timeOffset="211139">28026 4037 19136,'0'34'1214,"0"-1"1,-9 20-1215,4-25 0,0 0-450,-6 20-1709,2-15-4137,9 4 6296,18-26 0,-14-3 0,13-8 0</inkml:trace>
  <inkml:trace contextRef="#ctx0" brushRef="#br0" timeOffset="211738">28242 4468 16258,'-20'-39'989,"9"0"-899,20-9-90,4-2 0,5 17 0,1-2-710,-8 1 0,0-2 710,8-3 0,-1 0-28,-11 4 1,-1 0 431,8 5 1,-2 2 862,-10-12-817,7 21 179,-18 27-179,-2 23 431,-8 19-792,-1 0-89,14-21 0,1-1 0,-3 4-491,34-3-1398,-2-21 764,7-9 1,3-6 132,-7-6 1,-1-3 901,8 1 1,-1-2 501,-11-7 1,-3 0 2015,18-7-899,-26 12-269,-2 10-721,-9 35-449,-9-11 444,7 31-1073,-7-15-2076,9-10-7216,18-3 9747,-5-18 1,6 0 0,-10 0 0</inkml:trace>
  <inkml:trace contextRef="#ctx0" brushRef="#br0" timeOffset="212080">28751 4135 21205,'30'1'-585,"-1"0"1,21-3 404,-2-9 360,-17 2 179,-12 9 181,-10 9 0,-9 19 89,-18 5-89,-3 15-360,-10-9 90,3-9-270,8-1 0,9-10 0,3 1-180,25 0-720,5-9-1798,26-3-2218,-19-7 1,1-2 3999,22 1 1,-13 0 0,-21 0 0</inkml:trace>
  <inkml:trace contextRef="#ctx0" brushRef="#br0" timeOffset="232401">25184 1136 16618,'-30'29'1709,"2"10"-1620,17-7 1,2 3 0,-1-4 0,0 1-90,5 16 0,-1-2-291,-3-18 0,1-2 291,7 9 0,0-4 309,-8-9-849,9-5 562,0-17-832,0-35 450,9-8 225,0-3 1,2-4-45,-2 14 1,1 0-1,1-1 179,1-8 0,1-1 0,1 0-357,2 2 1,0 0 0,0 1 356,-2 2 0,-1 1 0,2 3 404,8 0 1,2 5-45,5-5 90,-2 63-90,-8 17-181,-9-9 1,-3 2 45,-1 3 0,-3-2 135,5 16 0,-9-5-180,0-11-180,-26-24-180,2 4-720,-4-21 1,-1-9-3329,-3-18 4228,11 7 0,4-2 0,7-7 0,1 7 0</inkml:trace>
  <inkml:trace contextRef="#ctx0" brushRef="#br0" timeOffset="232585">25694 842 16797,'24'-14'120,"0"0"0,5-1 0,1-1-795,0 1 1,1 0-1080,-1 4 0,-1 2 1754,19 1 0,-27 8 0,-3 0 0</inkml:trace>
  <inkml:trace contextRef="#ctx0" brushRef="#br0" timeOffset="232768">25674 1117 19046,'39'-15'-630,"-1"1"1,-2-5-1,0-1-3193,8 0 1,-1-1 3822,-11 0 0,-3 3 0,10-2 0,-22 11 0</inkml:trace>
  <inkml:trace contextRef="#ctx0" brushRef="#br0" timeOffset="233109">26635 470 19766,'-20'-18'539,"35"14"-808,27-13-1,-4 15 0,5 4 45,2-2 0,-1 0 180,-12-1 0,-3 2 225,8 7 360,-29 29-181,-22-15 1,-7 0 0,1 11 0,-3 1-746,-11-3 0,-2-3 386,6-2 0,1-2 250,-10 7-1240,20-14-4137,45-8 5127,17-7 0,1 7 0,-9-9 0</inkml:trace>
  <inkml:trace contextRef="#ctx0" brushRef="#br0" timeOffset="233252">26870 1136 23004,'-20'-8'-2519,"9"5"2519,3-14 0,8 15 0,0-7 0</inkml:trace>
  <inkml:trace contextRef="#ctx0" brushRef="#br0" timeOffset="269001">23146 4056 8972,'9'-21'1979,"-7"3"-1619,16 18-1,1 0-179,12-8-90,17-3 90,2-9-180,-14 7 0,4-2-292,7-4 1,4-1 231,-7 1 0,2-1 0,1 0-512,-8 3 1,1-1 0,0 0 0,1 1 548,2-1 1,2 1-1,-1 0 1,0-1-23,-3 1 0,-1-1 0,-1 1 0,0 2-257,5 0 0,0 1 1,-4 2-59,7-4 0,-7 3-180,-1 5-1079,-21 8 1703,-19 0 1,1 0 0,0 0-1</inkml:trace>
  <inkml:trace contextRef="#ctx0" brushRef="#br0" timeOffset="278509">21147 9074 13559,'37'-9'674,"-5"4"1,4-1-675,12-3 0,4-1-1424,-5 0 1,2 0 0,1 1 253,0 4 1,0 2 0,1-2 1169,0-4 0,-1-1 0,-3 3 0,-3 6 0,-6 0 0,14-8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25:14.6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17463 6232 11850,'39'-9'1034,"-8"4"1,3-1-855,5-3 0,3-1-1426,-3 2 1,4 2 0,1 0 1275,7 2 0,1 0 0,2 1-476,-7 1 1,2-1 0,1 1 0,0 1 463,-6 0 0,1 1 0,1 0 0,0 0 0,0 1-1,4-1 1,0 0 0,1 0 0,1 0 0,0 0-125,-5 0 0,1 0 1,1 0-1,0 0 1,0 0-1,1 0 227,2 0 0,0 0 0,0 0 0,1 0 0,0 0 0,1 0-108,-5 0 1,1 0 0,0 0 0,0 0 0,1 0 0,0 0 0,1 0-164,1 0 1,1 0-1,1 0 1,-1 0-1,1 0 1,0 0-1,0 0 162,-6-1 0,0 1 1,0 0-1,0 0 0,0 0 1,0 0-1,1 0 0,0 1-35,2-1 1,0 1-1,1 0 1,0 1-1,-1-1 1,1 0-1,0 0 1,-1 0 23,0 0 0,0-1 0,0 0 0,-1 0 0,1 0 0,0 1 0,-1-1 0,1 0-8,1 1 0,-1 0 1,1 1-1,0-1 1,-1 0-1,1 0 1,-1 0-1,0 0 19,-1 0 0,0-1 1,0 0-1,-1 0 0,0 0 1,0-1-1,0 1 0,0 0 29,6 0 0,-1 0 0,0 0 0,0 0 0,-1 0 1,1 0-1,-2 0-40,-1 0 0,-1 0 0,0 0 0,0 0 0,-1 0 0,-1 0 0,0 0 15,4 0 0,-1 0 0,-1 0 0,-1 0 0,0 0 0,-1 0-15,2 0 0,0 0 0,-2-1 0,-1 1 0,-1 1 22,2 1 1,-1 0-1,-3 0 1,-2 1 694,15 1 1,-8 3-538,-18 2 0,-7 1 1603,-8 1-1693,-17 7-803,0-16 713,0 15 0,0-15 0,0 7 0</inkml:trace>
  <inkml:trace contextRef="#ctx0" brushRef="#br0" timeOffset="14588">16894 8780 11041,'-48'8'2608,"19"-3"1,-1 1-2340,0 4 1,-1 0-180,1 0 0,1-1 0,-18 11-90,16 8 0,3-6-90,8-2-90,9-11-179,20-1-91,22 3 180,-3-1 0,3 0 135,-1-1 0,1 1 135,3 4 0,-1 1 90,-6-1 0,-4 2 270,8 23 450,-14 1-541,-19-12 1,-5 0-303,-12 16 78,0-19 0,-2-2-315,-20 5-1978,2-17-4319,10-20 6567,19-21 0,1 6 0,9-2 0</inkml:trace>
  <inkml:trace contextRef="#ctx0" brushRef="#br0" timeOffset="14754">17071 9015 14908,'-1'48'2879,"-7"2"-2879,-3 0-270,0-2-1619,2-9-1799,18-8 3688,11-12 0,-7-10 0,4-9 0</inkml:trace>
  <inkml:trace contextRef="#ctx0" brushRef="#br0" timeOffset="14964">17031 8917 17427,'-19'-20'1259,"34"1"-1169,27-1-135,-8 10 0,3 1-360,7-2 1,0 2-406,-9 3 1,-1 1-1080,2 0 0,-4 1 1889,0 4 0,-6 0 0,-26 0 0</inkml:trace>
  <inkml:trace contextRef="#ctx0" brushRef="#br0" timeOffset="15113">17286 8995 15718,'28'0'-1169,"12"-8"-7017,1 5 8186,-2-5 0,-19 8 0,-11 0 0</inkml:trace>
  <inkml:trace contextRef="#ctx0" brushRef="#br0" timeOffset="15271">17168 9426 20305,'35'-28'-6476,"9"-2"6476,-1 14 0,1 1 0,2-4 0,-2 10 0</inkml:trace>
  <inkml:trace contextRef="#ctx0" brushRef="#br0" timeOffset="17238">19266 8976 17067,'0'48'2339,"0"2"-2159,0-21 0,0 1 269,0 20-89,8-2 90,12-18-270,11-10-180,8-20 0,0-29-45,-15 6 0,0-4-135,1-6 0,0-3-315,0-8 1,0 0-1403,-1 8 0,0 1-757,-3-1 1,-3 4 2753,4 2 1,-5 12-1,-17 18 1</inkml:trace>
  <inkml:trace contextRef="#ctx0" brushRef="#br0" timeOffset="17738">19912 9015 17247,'0'-11'1979,"0"2"-1619,-8 27-450,-12-5 0,-2 6 180,3-10-990,19-9-449,37-9 270,6-1 899,-5 0 0,1 0 135,-9 4 0,1 1 315,3-1 0,-1 3 1349,8 12-90,-12 2-450,-21 26-179,-8-4-450,0 15-361,-8-27-89,5-3-359,-5-18-361,34-26-359,7-7 674,-1 4 0,3-1 53,0 4 0,0 2 352,0 3 0,0 3 194,-5 7 0,-2 2 796,12 1-361,-12 8-449,-17 8-90,6 3-90,-6 0-560,9-2-4837,-1-9 5413,1 0 1,-9 0 0,-3 0 0</inkml:trace>
  <inkml:trace contextRef="#ctx0" brushRef="#br0" timeOffset="21174">15561 9074 12300,'-17'11'3328,"-5"-3"-2968,-8-8-180,1-8-90,1 5-90,6-23 0,-24 13 45,26-9 0,-1-2-319,-7 8 1,-3 0 363,-2-8 0,-1 0-1,0 7 1,-2 3-90,-2 3 0,-2 3-45,-4 1 0,0 5 90,4 8 0,0 6-90,-1 4 0,3 7 45,7 5 0,4 5-45,6 2 1,3-1 44,0-8 0,7-2-270,36 14-90,27-28-61,-17-12 0,6-4 1,1-3 360,9-5 0,2-3 0,0-2-461,-13 3 1,1-1 0,-1-2 0,0-1 227,0-3 1,1-1 0,-2-1 0,-2 1-458,2 0 1,-3 1-1,-3-2 819,4-10 1,-6 3-1,-3 1 1,-20 14 0</inkml:trace>
  <inkml:trace contextRef="#ctx0" brushRef="#br0" timeOffset="22197">18482 9289 10861,'19'-17'2698,"1"-5"-2428,0-17-180,-10 0 90,-1-9-90,-9 6-180,-9-5 135,-3 22 0,-4 2-199,-8 1 0,-2 2 244,-3-5 0,-3 2 45,-6 11 0,-1 3 0,5-1 0,-1 2-90,-4 6 0,-1 4 45,5 2 0,1 1-114,3 0 1,3 1 23,-11 5 90,37 6 0,32-15-46,14 0 1,8-4-105,-13-4 0,2-5 1,2 0-310,-2 0 0,3-1 0,1-1 1,-1-1-397,1-2 0,-1-1 1,1-1-1,0-1 673,0 0 0,2-2 0,-2 1 0,-4 2 0,-3 2 0,-4 2 1,-1 0-1,1-3 0,1-1 0</inkml:trace>
  <inkml:trace contextRef="#ctx0" brushRef="#br0" timeOffset="49175">6801 10896 8882,'8'-10'1979,"12"1"-1619,2 9-91,15 0 91,2-9-180,11 7 45,-21-7 0,1 1-90,4 6 0,0 1-696,0-3 0,1 0 605,8 3 1,2 2-45,3-1 0,2 0-90,3 0 1,3 0-361,-17 0 0,0 0 0,0 0-854,16 0 0,-1 0 1304,-3 0 0,-4 0 0,5 0 0,-17 0 0</inkml:trace>
  <inkml:trace contextRef="#ctx0" brushRef="#br0" timeOffset="55617">25381 5252 8792,'53'0'292,"0"0"0,-12 0 1,2 0-1,0 0-172,5 0 0,1 0 0,2 0-1197,-8 0 1,1 0 0,1 0 0,0 0 1188,1 0 1,1 0-1,0 0 1,0 0 22,2 0 0,0 0 0,0 0 0,0 0 22,0 0 0,0 0 1,0 0-1,0 0 90,-2 0 1,0 0-1,0 0 1,-1 0-114,1 0 1,-1 0 0,0 0 0,0 0-113,-1 0 1,-1 1 0,0-1-1,0-1 196,-2-1 1,0 0-1,-1-1 1,1 1-189,14 2 0,-1 0 0,0-2-30,-5-3 0,-1-1 0,0 0-93,0 2 1,0 1 0,-1-1 92,-5-2 0,0-1 0,-1 0-30,-2 1 0,0-1 0,-2 1-123,8-4 0,-3 0 63,-8 1 0,-3-2 128,7-8-4805,-10 8 4907,-19-7 1,-1 16-1,-9-6 1</inkml:trace>
  <inkml:trace contextRef="#ctx0" brushRef="#br0" timeOffset="56659">25243 4938 9512,'9'-11'4767,"11"3"-4138,19 8-269,11 0-180,-21 0 0,1 0-45,3-4 0,1-1-90,1 1 0,0-3-45,4-6 0,0-2 45,1 1 0,-1-3 0,0-5 0,0-3-694,1 0 0,-1-1 649,0-2 0,0-2 45,0-4 0,0 0-45,1 0 0,-1-2 0,-15 8 0,-1-1 0,0-1-45,11-10 0,-1 0 45,-7-4 0,-2 1-505,5 3 0,-1 1 505,-9 4 0,3 1-30,3 7 0,5 1 0,-2 2 30,-1 1 0,2 3 0,17-2 0,2 7 0,-13 9 0,0 3 0,0 3 0,-1 0-154,1 0 1,-2 0 153,-3 0 0,-1 0 45,0 0 0,1 0-45,-1-1 0,0 2 90,21 8 1119,-2 2-939,-9 8-180,1 1 0,-1 8 180,0 3-180,0 8 596,0 0-641,-19-15 0,0 0 45,-1-4 0,1 1-90,4 8 0,0-1 135,-4-7 0,1-1-45,7 9 0,1-1 0,-9-7 0,1-1-1,8 4 1,-1 0 45,-7 0 0,-1 0 45,4-4 0,0 2-90,-4 5 0,-1 2 0,1-4 0,-1 0-90,1 4 0,0 1 45,3 0 0,2-1 45,-1-3 0,2-2-406,6 1 0,3-2 271,-1-6 0,2-4-193,3-1 1,0-4-707,-3-3 0,-2-1-2070,-4-4 1,-1 0 3013,10 0 0,-20 0 0,-10 0 0</inkml:trace>
  <inkml:trace contextRef="#ctx0" brushRef="#br0" timeOffset="57796">28007 5154 8702,'39'0'1889,"0"0"-1799,0 0-180,-8 0-899,6 0 989,-15 0 0,-3 0 0,-10 0 0</inkml:trace>
  <inkml:trace contextRef="#ctx0" brushRef="#br0" timeOffset="77926">21794 16541 12390,'30'-9'1529,"16"-2"-989,4-8-1129,-16 5 1,2-1 813,4 1 0,-1-2 45,-4-7 0,-1-2-135,5 5 0,-2-1 0,-6-7 0,-1-1-1,8 4 1,1 0-90,-9-4 0,1-1 0,7 1 0,0-1 0,-8 1 0,1 0-45,7-1 0,0 1 45,-7 0 0,-1-1-45,8-3 0,0-2-45,-3 1 0,0-1 45,4-4 0,0-1 90,-3 2 0,-2-2-135,0-3 0,-1-1 45,2 4 0,-2-1 45,-3-2 0,1-1-508,3 0 0,-1 1 508,-3 4 0,-1-3-45,-9 9 0,-1-3 0,1 1 0,9-11 0,1 0 30,-10 12 0,-1-2 0,1 0-30,-1 0 0,1 0 0,-1 1 0,-1 2 0,-2 0 0,0-1 0,1-2 0,-1 0 0,-1 1 0,6-10 0,-3 1 292,-2 0 0,-1 1-292,3 3 0,1 1 0,-4 0 0,0 0 0,5 0 0,0 0 45,-1-1 0,1 1 0,0 0 0,-1 0-230,1-5 0,-1 1 185,1 3 0,-1-1-90,-3-7 0,-1 0 45,0 8 0,-2 0 0,-7-3 0,-1-1 0,4 0 0,-1 1 156,-2 2 1,-1 1-112,4-4 0,2 1-45,2 8 0,2 0 0,-1-4 0,3 2 90,6 6 0,2 1-90,-5-8 0,1 0 90,3 7 0,0 1-265,-4-4 0,-1 0 175,1 5 0,-1 0 90,1-1 0,0 1-90,-1-1 0,1 1 0,4-1 0,0 1 45,-4 4 0,1 0-45,7-4 0,1 1 0,-4 7 1,0 1-126,0-4 1,0 0 169,-1 4 0,0 1-180,15-20-90,-9 0-90,7-1-179,-15 1 1267,15 0-818,-6 0 180,8 0-90,-9 8 0,7 3 0,-15-1 90,15 8-180,-6-8 180,-1 1-180,7-2 90,-6-1 90,-1-6 640,-1 24-640,-19-13 539,8 24-539,-7-7 356,8 9-446,1 0 90,8 0-90,-6 0 450,6-9-360,-8 7 270,-9-7-270,6 18 0,-15 2 90,16 17-90,-7 3-1,2-8 1,2 2 180,7 25-427,-8-25 0,0 0 247,0 3 0,0 0 45,2-3 0,-1 1-46,0 7 1,0 1-45,4-4 0,-1 1 0,-2 7 0,-1 0 45,4-3 0,1 0-45,0 4 0,-1 0-45,-3 1 0,-1-1 45,3 0 0,1 0-45,-4 0 0,0 1-402,0-1 1,1 0 446,3 0 0,-1 0 0,-7 0 0,0 1-45,3-1 0,0 0 45,-4 0 0,-1 1-45,1-1 0,0 0 45,0 0 0,0 0-45,-5 0 0,0 1 0,4-1 0,0 0 135,0 0 0,2 0-46,-2 1 1,3-1 0,6 0 0,1 0-135,-4 1 0,1-1 90,7 0 0,2 0 0,0 0 0,0 0-90,0 0 0,0 1 135,3 3 0,1 1-135,-4-4 0,0 1 90,-1 2 0,2 1-345,2-5 0,0 0 390,-2 4 0,-1 1-90,3 1 0,2-1 45,-1 1 0,1 0-412,-8-13 0,1 0 1,0 0 366,7 13 0,1-1 30,-7-14 0,3-1 0,-2 1-30,-2 2 0,-1 1 0,3-2-30,2-6 0,3-2 0,0 1 90,-1 4 0,1 1 0,0-1-30,-1-4 0,1-2 0,0 1 0,2 3 0,0 0 0,0 1 30,-2-1 0,-1 0 0,1 0-30,5 1 0,1-2 0,0 2 29,-2-1 1,-1 0 0,0 0 0,3 0 0,0 0 0,-1 0 0,-2 0 0,0 0 0,-1 1 0,-2 2 0,-1 1 0,1-2-30,2-4 0,0-1 0,0 2 0,-2 3 0,-1 2 0,1-3 0,2-6 0,1-1 0,0 0-30,3 2 0,-1 2 0,1-3 30,-3-3 0,1-2 0,-1 0-30,3 1 0,-1-1 0,1-1-381,13 1 0,0-1 426,-4-1 0,-1 0 56,-4-3 1,-1-2-102,-5-4 0,-1 0 568,17 4-1108,-2-9-1349,-9-9-719,-8-1 2913,-12-10 1,-10 9-1,-9 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27:36.5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2450 10838 11670,'28'0'270,"3"0"-90,17 0 90,2 0-90,-21 0 0,1 0-45,-1 0 0,0 0-46,5 0 1,0 0-45,5 0 0,0 0 0,5 0 0,2 0-45,2 0 0,2 0-514,-1 0 1,0 0 558,-4 0 0,-1 0 0,0 0 0,-1 0 45,-3 0 0,-2 0-320,-3 0 0,0 0 275,3 0 0,0 0 134,-3 0 1,0 0-90,4 0 0,0 0 360,0 0 0,1 0-136,7 0 1,2 0-315,0-5 0,2 1 90,3 3 0,1 0-90,-17-4 0,1-2 0,-1 1 45,13 5 0,-2 0-45,5-3 0,-1-1 45,-7 5 0,-3 0-45,-3 0 0,-1 0-145,-5 4 0,-1 1 325,17 6 269,-22-5 1,1-1-405,0 0 0,1-1 45,8-4 0,2 0-135,8 0 0,2 0-313,-12-3 0,2 0 0,0 0 358,2 0 0,1-1 0,0 0 0,3-2 0,0-1 0,0 0 0,-3 1 0,-1-1 0,1 1 0,0 2 0,-1 0 0,-1 1 0,15-2 0,-3 1 4,-3 4 1,-2 0 40,-4 0 0,-1 0-90,-4 0 0,1 0 45,3 0 0,1 0 45,-4 0 0,0 0-45,8 0 0,0 0 0,-7 0 0,-1 0-45,3 0 0,1 0 90,0 0 0,-1 0-45,-3 0 0,0 0 271,4 0 1,0 0-272,-5 0 0,0 0-45,0 1 0,0-2 266,0-2 1,1-2-222,3-1 0,1 1-45,-4 0 0,0-1 348,4-3 1,-1 0-304,1 4 0,0-1-45,-4-3 0,0-1 45,4 4 0,-1 1 45,-3-4 0,-1 1 0,-4 6 0,-1 1 296,-4-3 1,-1 0-252,19 4 0,-18 0 90,-1 0 90,-1 0 629,11 0-809,-11 0 0,3 0-135,15 0 0,4 0 45,-14-3 0,1 0 0,1 0-166,7-1 1,1 1 0,0-1 165,1 1 0,-1-1 0,-1 0-30,-5-2 0,0 0 0,-1 1-269,0 3 1,0 2 0,-1 0 253,12-5 0,-2 1 180,-8 3 0,0 2-180,4-2 0,-3 2 135,11 8-249,-19-8 0,0 0 159,-4 3 0,0 0 550,2-4 0,-1 0-505,0 5 0,-1-1 0,0-3 0,-1 0 1169,13 17-1124,-2-16 0,-10 7 0,-1-9 534,2 0-624,1 0 327,-3 0-327,-8 0-90,-1 0-719,-8 0-1350,-2 0-4227,-9 0 6386,0 17 0,0-13 0,0 14 0</inkml:trace>
  <inkml:trace contextRef="#ctx0" brushRef="#br0" timeOffset="6469">2332 10818 7803,'11'11'359,"-2"-2"-269,-9-9 180,0 0-90,0-9 0,0-2-180,0-9 270,0 10-180,0-17 90,0 14-90,0-15 89,0 0-89,0 6 180,0-6-90,0-1 90,0-1-180,0-9 0,0 8-90,-9-15 0,7 14 90,-3 4 0,1-1-90,4-21-90,0 0 360,0 2-315,-4 20 0,0-1 45,1-23 0,-1 23 0,0-1 45,-1-2 0,1-1-45,2-19-219,-2 23 1,-1-1 263,0-3 0,1 1-351,2-21 306,-2 24 0,-1 0 44,1-5 1,0 2-45,2-11-45,-7 6 1,0 0 223,7-16-179,-3 15 0,1 0 270,4-14-135,-4 15 0,0 0 198,1-7-109,-5 8 1,-1-2 45,7-14-225,-2 23 0,-1-1 45,0 2 0,1 0-90,2-22 45,-2 20 0,-1 1 90,5-1 0,0 1-90,0 0 0,0-1 0,0 1 0,0-1 0,0 1 0,0 0 0,0-5 0,0 0 0,0 3 0,0 1-45,0 1 0,0-1 0,0 2 0,0 0 0,0-22 45,0 21 0,0-1 0,0 0 0,0 1-90,0 0 0,0-1 90,0 1 0,0-1-45,0 1 0,0 0-90,0-21 90,0 21 0,0 1 0,0-13 45,0 13 0,0-1-135,0-21 180,0 0-90,0 21 0,0 1 89,0-22-89,0 0 0,0 22 0,0-1 0,0-21 0,0 0 0,0 22 0,0 0 0,0-23 0,0 1 0,0 21 0,0 2 0,0-6 504,0-13-504,0 25 129,0-8-129,0 1 0,0 6 0,0-6 408,0 8-408,0 1-90,0 8 180,0-7 0,0 16-90,0-7 269,0 9-179,9 0-90,-7 0 90,7 0 0,-9 0 90,0 0-90,0 9-90,0 2 90,0 17 0,0-6 90,0 15-180,0-6 90,0 8-180,0 0 270,0 0-180,0 9 90,9-15 0,-7 13 0,15-7 0,-14 2 90,5 7-90,-8-9-1,9 0 1,-7 9 0,7-6-45,-9-14 0,0 0-45,9 14 0,-8-14 0,0 0 0,7 22 0,1 1 0,-8-23 0,0 0 90,8 14-90,-9-14 0,0 0 90,9 14-90,-9-14 0,2 0 0,15 14 0,-11-15 0,-1 2 90,6 21-90,-2 0 0,-4-21 0,-1-1 0,-2 13 45,6-12 0,1-1-45,2 13 0,-6-12 0,1-1 90,11 13-180,-6 7 90,0-9 90,7 9-90,-8-6 0,1 6 180,7-9-90,-16-9-90,15 7 90,-6-6 0,0 8 90,7 0-270,-8 0 180,10 1-90,0-1 0,-9 0 180,6 0-180,-6-8 0,0 6 90,6-7-90,-6 1 89,9 6-89,-1-7 0,1 1 90,0 6-90,-1-16 0,1 16 0,-1-6 0,1-1 180,-1 7-180,1-15 0,0 15 90,-1-6-90,10-1 0,-8 7 90,8-6-90,-1-1 0,-6-1 0,15-1 0,-15-6 0,15 6 0,-16-8 90,8-1 0,-10 1-180,1 8 180,-1-15-90,1 13-90,0-15 180,8 9-180,-6-1 180,6 1-90,-8-1 0,-1 1 0,1 0 0,-1-1 90,1 1-90,0-9 0,8 6-90,-6-15 90,15 16 90,-7-16-90,1 15 90,6-6-90,-15 0 0,15 7 90,-16-8 0,8 1-90,-1-2 0,-6 0 180,6-7-180,-8 7 0,-1-1 0,1-5 90,-9 14-90,6-15 0,-6 7-90,0 0 90,6-7 0,-6 6 90,0-8-90,7 9 0,-16-7 90,15 7-90,-15-9 0,16 0 0,-16 0 0,15 0-90,-15 9 270,7-7-180,0 7 0,-7-9 0,16 0-90,-16 0 90,15 0 90,-15 8-180,16-5 90,-7 5 0,-1-8 180,8 0-180,-16 0-90,16 0 90,-8 0 0,1 0 0,7 0 0,-16 0 90,15 0-180,-15 0 180,16 0-90,-7 0 0,0 0-90,-3 0 180,1 0-90,-7 0 0,7 0-90,0 0 180,-7 0-180,15 0 180,-15 0-90,16 0 0,-16 0 0,16 0 0,-8 0 0,1 0 0,7 0 0,-16 0 90,15 0-180,-15 9 180,16-7-180,-16 7 180,15-9-180,-6 0 180,0 0-90,7 0-90,-7 0 180,8 0-180,-8 0 90,6 0 90,3 0 809,11 0-899,17 0 0,-20 0 0,2 0 0,9-4 0,1-1 0,0 4 0,0 0-234,0-4 0,-1 1 234,-9 4 0,-1 0 0,18 0 90,-16 0-90,-3 0 0,-8 0 90,8 0-90,-6 0 468,15 0-468,2 0 0,3 0 0,-14-4 0,0 0 0,14 1 0,-3-5 0,-11 8 0,-8 0 90,-1 0-90,-8 0 0,15 0 0,-13 0 0,33-9 0,-5-2-279,-12 6 1,1-1 233,4-3 0,0 1-33,-3 2 1,-1 1 77,0-1 0,-1 1 0,18-4-90,-16 9 180,-3 0-90,-8 0 90,8 0-90,3 0 0,17-8 3,-19 7 0,0-1-3,2-6 0,-1-1 0,4 8 0,0 0-45,-4-8 0,-1 0 249,21 7-204,-2-7 0,-27 9 0,5 0 0,-24 0 0,7 0 543,0 0-453,-7 0 49,16 0-139,-16 0 0,6 0 0,1 0 0,-7 0 0,7 0 90,0 0-90,-7 0-90,15 0 90,3-8 0,10-3-90,10-9 180,-1 1-90,0-1 0,0 0-180,9 1 225,-23 5 0,0 0-90,4-1 0,1-1-345,4-3 1,0-1 389,0 0 0,1 1-45,5-1 1,-1 0 44,-4 0 0,0 1 0,3 4 0,0 0 0,-7 0 0,-1 2-106,-1 2 1,0 2 15,19-2 180,-9 2-90,-8 9 0,6 9 0,2-7 0,-7 7 0,4 0 0,3-8 0,2 0 0,12 7 0,1 1-394,0-3 1,1-1 393,-16 1 0,1 1 0,-1 0 45,16 2 0,-1 1-479,-5 4 1,0 1 478,-1-2 0,-1 4-45,-6 6 0,-1 2-325,4-4 1,-1-1 369,-8 4 0,0 0 0,3-4 0,0-1-184,-3 1 1,0 0 228,-5 0 0,0-1 400,0-4 0,-3 0-401,12 22 839,-17-15-839,4-2 447,-24-12-2155,7-8-4381,-9 0 6000,0 0 0,0 0 0</inkml:trace>
  <inkml:trace contextRef="#ctx0" brushRef="#br0" timeOffset="14669">2430 10818 9871,'11'-20'1440,"-2"10"-991,-9-8-179,0 7 90,0-8 90,0-1-180,0 0-1,0 1-269,0-1 90,0-8-90,0 6 90,0-15-90,0-2 90,0-2-135,0 12 0,0 1 225,0-13-180,0 12 0,0 1 0,0-13 0,0 13 0,0-1 0,0-21-189,0 21 0,0-1 189,0 1 0,0-1 0,0 1 0,0 0 45,0-1 0,0 1-45,0-5 0,0 0 0,0 4 0,0-1 0,0-2 0,0-1 0,0 0 0,0 0 90,0 3 0,0 1-45,0 1 0,0-1-45,-4-2 0,-1-1 0,3-19 45,-3 18 0,1 0 0,4 5 0,0 0-45,0-1 0,0 1 45,0-1 0,0 1-45,0 0 0,0-1 45,0 1 0,0-1 0,0 1 0,0 0 90,0-5 0,0 0-135,0 4 0,0-1 134,0-7 1,0 0-45,0 7 0,0 1-90,0-8 0,0 0 45,1 7 0,-2 1 0,-3-8 0,0-1 0,3 9 0,-1-1-45,-6-7 0,-1 0 90,7-14-90,-7 15 0,0 0 180,7-7-225,-7 8 0,1-2 45,6-14 0,-3 14 0,1 0 90,3 7 0,2 1-90,-1-4 0,0 0-146,0-16 191,0 21 0,0 2 45,0-6-90,-9-21 0,7 12 0,-3 13 0,1-1 0,4 1 0,0 0 90,0-21-90,-4 17 0,0 0 0,1-19 0,-1 23 0,0-1 0,3 1 0,2 2 90,-1-15-180,0-6 270,-9 0-270,7 7 0,-7-7 90,9 9 0,0 0 0,-9-9 0,7 15 0,-7-13 0,9 25 0,0-8 456,0 10-456,0 8 248,0 2-158,0 9 809,0 0-899,0 9 90,0-7-90,0 15 0,9-6 180,-7 0-90,7 15 0,0-13-90,-7 16 180,15-1-90,-14-6 90,14 15-180,-15-15 179,16 15-89,-16-7 0,6 9-90,1 9 0,-7-6 45,6-14 0,2 0-45,1 22 45,-2-21 0,1 1-45,0-1 0,0 1-223,0 4 0,0-1 268,-1-2 0,1-1-45,4 8 0,0 1 0,-3-4 0,0-1-347,3 1 1,1 0 346,-1 3 0,0 0 0,-4-7 0,2-1 90,6 8 0,1 0-90,-8-3 0,-1 0-45,4 4 0,1 0 90,-1 1 0,0-1-90,-3-4 0,0 0 45,2-1 0,2-1-116,0-3 0,-2-1 116,-2 0 0,0 1-45,3-1 0,1 0 45,-5 1 0,-1-1-110,11 21 155,-11-21 0,1-1 135,10 22-270,-1 0 90,-13-21 0,-1-1 90,13 13-90,1 7 90,-6-9-1,22 0-89,-22 9-89,16-6 133,-19-15 1,-1 2 45,11 21-90,-1 0-45,-9-21 0,0-1 135,10 13-180,-1 7 180,1-8-90,-1-1 0,-8 0 0,7 9 0,-7-7 0,-2-12 0,1-1 90,10 13-180,-1 7 270,1-9-180,0 1 90,-1-1-90,1 0 0,-1-9 543,1 7-633,0-6 180,-1 8-180,1-8 180,-1 6 493,1-16-493,-9 8 452,6-1-542,-6-6 235,9 6-235,-1-8 28,1-1-28,0 1 0,-10-1 90,8 1-90,-7 0 0,8-1 0,-8 1 0,7-1 0,-7 1 0,8 0 0,1 8 90,-1-6-90,10 6 0,-7-8 90,6-1-90,-9 1 0,1-9 0,0 6 90,-1-15-90,1 16 0,-1-16 0,1 7 0,0-1 0,-1-5 0,1 5 0,-1 1 90,1-7-90,0 7 0,-1-9 0,1 0 0,-1 0 90,1 0-90,0 0 0,-10 0 0,8 0 450,-7 0-360,8 0-90,10 0 0,-8 0 90,-1 0-90,-2 0 0,-8 0 0,10 0 90,-9 0-90,6 0 0,-6 0 0,9-9 0,8 7 90,3-15-180,8 14 180,0-5-90,-8-1 0,6 7 0,-16-7 0,16 0 0,-6 7 0,8-7 0,0 1 0,-8 6 0,6-7 90,-7 9-90,9 0 0,9-9 0,2 7 0,-16-3 0,0 1-194,-3 4 1,-1 0 238,4 0 0,0 0-187,16 0 142,-3 0 90,-16 0-90,-3 0 90,0 9 630,3 2-630,17 0-45,-19-2 0,1-1-45,4-7 0,2 0-171,-1 7 1,-1 2 260,-4-6 0,-1 3-45,-4 6 0,-2 2-45,16 7 368,-9 6-368,-1-8 232,-10-1-232,1 1 90,-1-1-90,10-8 359,-7 7-269,6-16-90,-17 7 0,6-9-360,-15 0-899,7 0-4678,-9 0 5937,0 0 0,0 0 0</inkml:trace>
  <inkml:trace contextRef="#ctx0" brushRef="#br0" timeOffset="15550">5801 11230 17427,'7'19'2699,"15"1"-2430,28-1-224,-21-9 0,1 0-45,-1 0 0,0 0-420,22 9-345,-23-13 1,0-1-2662,13 13 3426,-1-16 0,-21 6 0,-10-8 0</inkml:trace>
  <inkml:trace contextRef="#ctx0" brushRef="#br0" timeOffset="26642">8565 10171 15718,'0'50'90,"8"-2"-180,-5-9-809,5-8-2070,-8 6-3057,9-7 6026,-7 1 0,7-11 0,-9-12 0</inkml:trace>
  <inkml:trace contextRef="#ctx0" brushRef="#br0" timeOffset="27208">7722 10054 12480,'9'37'630,"-7"4"-630,2-4 0,1 2-731,-5-3 1,0 0 325,0 7 0,0 1-855,0-4 1,0-1 1259,0-3 0,0-3 0,0 9 0,0-16 0</inkml:trace>
  <inkml:trace contextRef="#ctx0" brushRef="#br0" timeOffset="27575">6977 10328 8972,'0'39'1889,"0"9"-1889,1-14 0,-2 0-932,-8 20-57,8-12 0,0-1 1064,-7 2 0,8-3 0,0-23 0</inkml:trace>
  <inkml:trace contextRef="#ctx0" brushRef="#br0" timeOffset="28078">5645 10642 12390,'-1'39'-3778,"1"9"3778,-8-7 0,5-10 0,-5-14 0</inkml:trace>
  <inkml:trace contextRef="#ctx0" brushRef="#br0" timeOffset="28475">4018 10583 7892,'-20'8'2519,"1"-5"-2069,8 23-360,2-4-180,9 17-450,0-9-2068,0-1 2608,0-10 0,0-8 0,0-2 0</inkml:trace>
  <inkml:trace contextRef="#ctx0" brushRef="#br0" timeOffset="28950">3097 9231 10681,'0'38'539,"0"0"1,-5 1 0,1 2-510,3-2 0,1 4 0,-1-1-478,-4 4 0,-2 0 0,1 2 200,3-8 1,1 2 0,-1 0-1,0 1-1343,-1 5 1,-1 0-1,0 1 1,0 0 1590,0 2 0,0 0 0,0-1 0,0-4 0,1-3 0,1-4 0,-1-1 0,0 10 0,0 0 0</inkml:trace>
  <inkml:trace contextRef="#ctx0" brushRef="#br0" timeOffset="30370">4527 14542 16348,'42'-10'224,"-1"0"1,-6 4 0,2-1 0,3 1-203,1-1 1,3-1-1,1 1 1,1 0-1341,3 1 0,0 1 0,1 0 0,0 0 958,2-3 0,1 1 1,-1-1-1,-2 2-990,-4 2 1,0 2 0,-2 0 0,-1-1 1536,6 0 0,-3 0 1,-4 1-1,-4 1 1,-7 2-1,4-1 0</inkml:trace>
  <inkml:trace contextRef="#ctx0" brushRef="#br0" timeOffset="32589">8310 14424 13739,'-50'0'5577,"10"0"-5127,12 0 449,9-9-359,43 7-270,28-6-240,-14 6 0,5 3 0,3 0-299,5-1 0,2 0 0,2 0 269,-8 0 0,3 0 0,0 0 0,-1 0-609,-1-2 0,-1-1 1,0 1-1,0 0 451,0 1 1,0 2 0,0-2-1,-3 0-412,8-5 1,-3-1-1,-2 2-2674,10 4 1,-5 0 3243,-15-3 0,-7-1 0,-1 5 0,-21 0 0</inkml:trace>
  <inkml:trace contextRef="#ctx0" brushRef="#br0" timeOffset="35782">1705 5899 14369,'-20'19'1709,"1"-8"-1529,8 24-180,-6-20 0,14 22 0,-5-17 90,8-9-90,0-2-270,17-18-90,5-11-90,17-10 270,-8-9 180,6 17 90,-16 4 0,-1 27 360,-3 19-180,-14 5-90,1-5 0,0 1 179,-4 12-224,0-13 0,0 1-45,0 21 0,-17-9 0,4-4 0,-24-17-270,15-18 0,2-4-179,12-35 179,6 9 0,4-3-489,5-8 1,3-3 623,4-6 0,3-2 75,-2 15 0,2-1 0,1 1-30,7-12 0,0 2 179,0 1 1,-2 1 225,-12 12 0,0 3-45,6-2 179,-17 21-89,0 29-360,0 10 0,0 9 977,0 1-887,9-19 0,2-3-180,8-18 0,1-18-90,8-3 180,-6-10-90,-3 11 180,-1 20 180,-16 20-360,15 19 0,-14-6 90,5 4 90,-8-26-180,0-2-450,9-27-180,2-21 495,3 10 0,0-3 45,-3-7 1,0 0-59,3 2 1,0 4 417,6-8 0,-9 14 0,6 54-90,-15-4 0,16 25-180,1-26 180,3-4 114,15-18-564,3-9-270,1-19 65,-16 4 0,-2-3 475,-6-2 0,-4-3 30,-2 2 0,-2 2 330,-1-11 89,-8 19 91,-8 37-180,-3 16-270,1-4 0,0 1 0,-9 20 0,16-2-360,23-26-1529,30-5-720,-16-23 1,2-5 2518,5 0 0,-3 0 0,5-11 0,-8 5 0</inkml:trace>
  <inkml:trace contextRef="#ctx0" brushRef="#br0" timeOffset="36162">3116 5056 19406,'-4'30'449,"0"1"1,2 6 0,1 0-360,1-2 0,0 0-45,5 5 0,1 0-518,0 0 1,-1-1 472,0-8 0,-1-4-55,-4 4-395,0-14-293,9-25 293,1-29 315,-4 8 0,-1-3 135,1-20 0,-3-3 0,-3 0 0,0-1 0,4 0 0,1 3 112,-5 11 1,2 6 517,7-4 382,-1 40-652,12 48-225,-5-13 0,1 2-661,3 12 0,1 0 526,-1-3 0,1-3-224,0-7 1,-1-2-542,-4-3 1,1-5-2544,12-4 3308,-17-5 0,-3-17 0,-8 0 0</inkml:trace>
  <inkml:trace contextRef="#ctx0" brushRef="#br0" timeOffset="36296">3292 5311 17787,'-19'-9'3238,"17"7"-3238,22-7-1080,6 9 1,6 0-3837,12-11 1,2-4 4233,5 4 0,-2-2 0,-16-2 0,-3 0 0,14-3 1</inkml:trace>
  <inkml:trace contextRef="#ctx0" brushRef="#br0" timeOffset="45321">4743 14973 18416,'0'48'135,"0"-19"0,0 1-225,-9 22-135,8-19 1,0-1-1755,-8 18-1439,9-8 3418,0-5 0,0-26 0,0-3 0</inkml:trace>
  <inkml:trace contextRef="#ctx0" brushRef="#br0" timeOffset="45696">5096 14993 16078,'-5'29'0,"1"0"0,-7 21-90,0-10-450,20-12-269,13-17-1,26-2 540,-7-27 180,7-4 360,-26-17 540,-5 0-181,-17 17-179,-35-4-90,0 15-360,3 5 0,-3 1-90,4 0 0,3 2-989,-13 3-1890,4 0 2969,43 0 0,-10 0 0,21 0 0</inkml:trace>
  <inkml:trace contextRef="#ctx0" brushRef="#br0" timeOffset="45974">5586 14914 16348,'-18'50'1439,"5"-11"-1349,-7-2-90,12-6-90,25 8 180,14-8-135,-3-19 0,3-5 0,-1-4 0,1-6 0,-1-4 0,-1-5-133,-4-6 1,-3-4 267,-5-2 0,-3-2 199,5-24-109,-19 11-180,-28 2-180,-22 24-1619,16 3 0,-2 3 1799,0 5 0,2 4 0,-7-2 0,15 0 0</inkml:trace>
  <inkml:trace contextRef="#ctx0" brushRef="#br0" timeOffset="48830">5135 15737 14369,'-20'11'1079,"1"-2"-1079,-1 0-90,0-16 90,10 22 0,10-21-90,11 23 90,17-15-90,2 16 90,10-7 90,-19 17 0,-3-6-90,-18 15 90,0-7-90,-9 18-270,-2-6-2428,-17-12 2698,6-13 0,2-17 0,12 0 0</inkml:trace>
  <inkml:trace contextRef="#ctx0" brushRef="#br0" timeOffset="49013">5135 15561 14459,'0'39'1169,"-9"-26"-1529,24 2-2338,16-23 314,-2 3 1,3 1 2316,8-1 1,-1-1 0,4-5 0,-8 3 0</inkml:trace>
  <inkml:trace contextRef="#ctx0" brushRef="#br0" timeOffset="49263">5547 15561 10051,'0'30'6027,"-1"-1"-4948,1-1-629,0 11-360,-8 3-90,-3-3-90,0-11-180,28-8-719,16-9 629,-4-9 0,1-4 135,0-6 0,-1-4 225,-3-2 0,-2-2 180,6-24 270,-12 10-90,-18 2-270,-18 8-180,-12 9-3058,-21 2 3148,21 9 0,2 0 0,-5 0 0,7 0 0</inkml:trace>
  <inkml:trace contextRef="#ctx0" brushRef="#br0" timeOffset="50996">5311 16482 18057,'6'34'269,"-1"0"1,0 0 0,-1 1-270,-4 4 0,0 1-630,0-5 1,0-1-2205,0-4 1,0-1 2833,0 19 0,0-26 0,0-5 0</inkml:trace>
  <inkml:trace contextRef="#ctx0" brushRef="#br0" timeOffset="61521">5448 17344 13289,'-8'13'-6026,"6"11"6026,2-30 0,2 15 0,7-9 0</inkml:trace>
  <inkml:trace contextRef="#ctx0" brushRef="#br0" timeOffset="61679">5468 17697 11400,'-9'13'-5576,"7"2"5576,-7-23 0,9 8 0,0 0 0</inkml:trace>
  <inkml:trace contextRef="#ctx0" brushRef="#br0" timeOffset="61797">5448 17952 10951,'0'20'-390,"0"-10"0,0-1 0</inkml:trace>
  <inkml:trace contextRef="#ctx0" brushRef="#br0" timeOffset="61946">5488 18246 14549,'-9'41'-5667,"-2"-12"5667,9-12 0,-5-15 0,16 7 0</inkml:trace>
  <inkml:trace contextRef="#ctx0" brushRef="#br0" timeOffset="63746">8545 14953 8882,'-20'0'4947,"1"-8"-3868,8 5-359,2-5-180,9 16-360,-8-14-90,5 12-90,-5-14 0,8 8 2698,0 0-2518,0 9 180,0 10-360,0 12 0,0 16 0,0-5-90,0 6-1439,0-18-2249,8-1 3778,12-19 0,-7-1 0,5-9 0</inkml:trace>
  <inkml:trace contextRef="#ctx0" brushRef="#br0" timeOffset="64013">8800 14875 17697,'-9'20'719,"-2"8"-719,-8 2 0,8 18 0,2-6 0,9-3 0,9-20 90,10-10-90,3-18 180,-2-1 0,-12-27 90,-8 21-540,-17-19-1439,-5 25-5667,-17-1 7376,0 19 0,17-3 0,5 12 0</inkml:trace>
  <inkml:trace contextRef="#ctx0" brushRef="#br0" timeOffset="65371">8623 15698 12390,'0'-19'1079,"0"8"-899,0 2 360,0 9 449,0 9-179,-8-7-360,-3-2-270,0 6-1,-6-21 1,14 22 0,-5-16 0,8 18-180,-9-16 90,7 14 0,-7-16 0,9 9 809,0 0-899,0 9 90,0-7 0,0 15-90,0-6 0,0 17 0,0-6 0,9 7 0,10-1 0,12-6 90,-1 15 0,-1-7 0,-18 9 90,-3 1-90,-8-10 0,0 7-90,-9 2 90,-1-6-990,-19-5-2338,-1-19 3238,-1-9 0,12 0 0,10 0 0</inkml:trace>
  <inkml:trace contextRef="#ctx0" brushRef="#br0" timeOffset="65562">8486 15698 17337,'29'-19'1079,"19"-1"-1169,-15 6 1,3 0-451,8 3 0,2 0-1124,-1-4 0,-1 2-855,-8 6 1,-2 3 2518,14-5 0,-29 9 0,-10 0 0</inkml:trace>
  <inkml:trace contextRef="#ctx0" brushRef="#br0" timeOffset="66321">8643 16619 16618,'-9'2'3058,"7"14"-2878,-15-32-90,15 32-90,-7 12-90,0 24 0,4-21 0,-1-1 90,-2 1 0,5-5-360,21-4-180,23-14 450,-11-19 0,1-6 90,9-1 0,-3-5 90,-9-10 0,-4-2-231,-3 9 0,-3 0 231,-7-8 0,-5 3-90,-6 7-2069,-26-3-4587,-7 27 6656,4 9 0,-1 0 0,-2-5 0,6 14 0</inkml:trace>
  <inkml:trace contextRef="#ctx0" brushRef="#br0" timeOffset="66921">8565 17423 17067,'0'0'0</inkml:trace>
  <inkml:trace contextRef="#ctx0" brushRef="#br0" timeOffset="67080">8604 17932 11580,'-20'31'-5756,"9"-3"5756,3-8 0,8-9 0,0-3 0</inkml:trace>
  <inkml:trace contextRef="#ctx0" brushRef="#br0" timeOffset="67230">8584 18207 15898,'0'28'-6207,"-8"-15"6207,5 5 0,-5-18 0,8 0 0</inkml:trace>
  <inkml:trace contextRef="#ctx0" brushRef="#br0" timeOffset="67362">8604 18560 16348,'0'37'-338,"-9"-22"1,7 11 0,-7-26-1</inkml:trace>
  <inkml:trace contextRef="#ctx0" brushRef="#br0" timeOffset="68496">8780 14895 13559,'0'10'1439,"0"17"-989,-9-14-180,-10 15-90,-3-8-270,2 8 180,3-6-180,15 15 180,-7-16-90,18 8 0,11-10 90,19-8-180,11-2-90,0-9 135,-21-3 0,-1-3 45,13-13 90,-10-3 90,-5-15 0,-24 15 270,6-6-181,-16 17 91,-12-15-270,-11 13-180,-8-7-539,9 3-4768,2 14 5397,8-14 0,9 15 0,2-7 0</inkml:trace>
  <inkml:trace contextRef="#ctx0" brushRef="#br0" timeOffset="146309">2254 14326 16078,'9'29'1259,"2"10"-1169,8 2-90,1 7 90,-9-17-180,-3-3 90,1-17 180,-7-3-180,7-8 0,-9-26-180,0-6 135,4-5 0,1-3 45,-5 9 0,2-1-45,7-3 0,-1 3 135,-6-7 90,16 19 270,-7 20-180,8 20-91,1 10-89,0 1-90,-10-3 0,8-9 90,-16-8-90,7-2-90,-1-35-539,3-15 494,-1-1 0,0-4 90,0 5 0,0 0 45,-2-4 0,3 3 135,3 14 0,0 5 315,8-5-91,15 28-89,-15 20-180,6 10 0,-8 9-90,0-8-1709,-10-3-4587,-1-17 6296,-9-2 0,0-9 0,0 0 0</inkml:trace>
  <inkml:trace contextRef="#ctx0" brushRef="#br0" timeOffset="149734">7232 12719 16348,'22'31'1079,"4"6"-899,-15-7-90,0 1-90,-3-3 90,1-17 0,-7-2-180,7-9 90,-9 0-180,0-9-270,0-20 90,0-12 315,3 8 0,3-1 0,3 2 1,1 3 44,12-21 89,6 13 361,-8 26 90,8 19-270,-6 14-135,-7 1 0,-2 2-45,7 16-90,0 7-90,-1-17-1440,-8-12-4676,7-10 6206,-16-9 0,6 0 0,-8 0 0</inkml:trace>
  <inkml:trace contextRef="#ctx0" brushRef="#br0" timeOffset="180521">7742 16698 17697,'-9'2'90,"7"4"450,-7-6-181,9 20-359,0 10 0,0 18-989,9-6-2429,-7 6 3418,15-18 0,-15-10 0,7-12 0</inkml:trace>
  <inkml:trace contextRef="#ctx0" brushRef="#br0" timeOffset="180896">7741 16600 15628,'-48'0'2159,"7"26"-2069,2 6-834,19 4 0,3 5 699,6-6 0,0 1 90,-4 3 0,2 1-45,6-1 0,3-2-45,-3-6 0,5-1 104,13 1 0,5-3 30,16 11-134,0-27 1,4-4-29,-2-2 0,2-4 28,7-7 0,1-7 45,-8-1 0,0-4-341,3-6 0,-2-5 431,-10 0 0,-4-2 117,-6 1 0,-4-1-207,-2 1 0,-4-1 0,-9 1 0,-5-1 90,-5 0 0,-5 1-90,-1 3 0,-5 2-135,-9-1 0,-4 2-1432,2 7 1,-1 2 1566,-6 3 0,3 2 0,-5 1 0,8 8 0</inkml:trace>
  <inkml:trace contextRef="#ctx0" brushRef="#br0" timeOffset="185988">2430 15051 11850,'11'-30'3868,"-2"-7"-3868,-9 24 180,9-22-180,10 22-450,12-24-989,-4 21 0,2 1 1439,-2-5 0,-1 1 0,15-3 0,-15 5 0</inkml:trace>
  <inkml:trace contextRef="#ctx0" brushRef="#br0" timeOffset="186163">2587 15188 13110,'35'-39'-1620,"-26"18"1,26 3 0</inkml:trace>
  <inkml:trace contextRef="#ctx0" brushRef="#br0" timeOffset="186615">2959 14542 14908,'-19'11'1350,"-1"-11"-1350,9-3 0,11-5 90,20 8-180,11-9 90,8 7-90,-18-7 180,-3 9 0,-18 18-90,-9 12 0,-11 20-180,-1-8 90,-8-14-450,27-19-179,13-9-1,37 0 540,4-9 270,-22 8 0,-1 0 989,10-8 271,-19 35-541,-11 24-864,-17-19 1,-2 1 188,4 7 1,-1-1-237,-7-8 1,0-2-79,-6 14-1619,1-14-3778,8-19 5577,2-9 0,9 0 0,0 0 0</inkml:trace>
  <inkml:trace contextRef="#ctx0" brushRef="#br0" timeOffset="187296">7095 13425 11670,'-33'0'2789,"24"-9"-2609,31-2-90,1-2 0,2-2-90,17-7-90,-18 8 0,0 0-2699,15-6 2789,-9 0 0,-10 10 0,-12 1 0</inkml:trace>
  <inkml:trace contextRef="#ctx0" brushRef="#br0" timeOffset="187455">7134 13601 13829,'20'-21'-945,"-1"1"1,3-9 0,-5 21-1</inkml:trace>
  <inkml:trace contextRef="#ctx0" brushRef="#br0" timeOffset="187871">7487 13190 17787,'-20'-9'0,"9"7"-360,37-16-719,9 7 179,15 0 630,-13 3 360,-17 8 630,-9 8 179,-2 12 181,-18 19-631,-2-6-359,-9 13-180,1-25 1,-1-1-91,9-3-720,20-14-89,22 14 809,19-6 270,0 8 1079,-11 10 0,-20 1-629,-10 18-720,-26 2-2698,4-8 2878,-25-5 0,25-27 0,-4-1 0</inkml:trace>
  <inkml:trace contextRef="#ctx0" brushRef="#br0" timeOffset="202104">4155 16796 14459,'-20'-9'1169,"9"7"-989,20-7 90,4 0-90,24 7 90,-6-7 89,-1 9 181,-10 0-90,-11 9-180,-9 11-180,0 10 0,-1 18-1,-7-6-89,-3 5-89,-9-25-1,9 4 90,3-23 90,16 5-180,12-8 0,19 0-900,3-8-539,-3-3-2249,-11-9 3778,-8 0 0,-9 10 0,-3 1 0</inkml:trace>
  <inkml:trace contextRef="#ctx0" brushRef="#br0" timeOffset="202502">4037 16639 12390,'-29'0'1619,"-1"0"0,-20 9-1349,21-2 0,2 5 449,-6 27-449,9-11 0,2 3-90,10 3 0,3 2-716,-2 7 0,2 1 581,2-4 0,5 1-45,12 3 0,7-1 44,1-7 1,5-3-90,13 0 1,7-7-1,4-8 0,4-5-360,-2-1 0,2-7-331,-13-10 0,2-5 0,-3-1 466,10-3 0,-2-5 90,-12 0 0,0-5 1,-4 0 134,4-10 0,-5-2-352,-1-6 1,-6-3 396,-9 5 0,-4-1-137,-2-7 1,-4 1 630,-4 10 1,-4 2-90,-10-5 0,-6 3-135,-1 10 0,-6 4-225,-12 6 0,-5 4-586,2 1 0,-1 6-1528,-4 13 0,0 4 2069,-2-5 0,4 1 0,18 3 0,3 0 0,-17-2 0</inkml:trace>
  <inkml:trace contextRef="#ctx0" brushRef="#br0" timeOffset="203503">7526 15875 16168,'-20'-1'629,"1"-7"-719,8 6 180,11-7-180,20 9 90,19 0-269,2 0 269,-12 0 0,-1 0 0,4 0-90,5 0 270,-26 9-90,-2 2-1,-9 17 91,-9-6-180,-2 6-180,-8-17-89,8-3 179,2-7-720,9-1 540,18 0 180,3 8 180,10-6 450,-3 25 90,-17-14 179,-2 24 91,-9 2-451,-18 2-359,-4-2-90,-8-10-1529,2-18-1349,8-11 2878,9-20 0,3 7 0,8-4 0</inkml:trace>
  <inkml:trace contextRef="#ctx0" brushRef="#br0" timeOffset="203934">7565 15639 12570,'-50'0'3148,"11"0"-2788,10 18 90,1 3 89,6 19-269,8-13 0,0 2-462,4-3 1,0 1 371,0 6 0,1 1-180,3 0 0,1 0-45,-1 0 0,3 1-132,9 5 1,6-1 86,0-3 1,6-3 89,13-5 0,6-6-270,2 0 0,3-6-401,6-9 0,2-4 356,-1 0 1,0-6 179,0-8 0,0-6 90,-3-1 0,-3-5 45,-6-9 0,-4-4-184,-7 7 0,-5-3 319,-8-6 0,-6 0 45,1-14-180,-13 15 0,-7 0 45,-5 5 0,-5 3-90,-7-3 0,-3 3-1419,-6 3 0,-3 4 1464,1 6 0,2 3 0,-6 3 0,9 1 0</inkml:trace>
  <inkml:trace contextRef="#ctx0" brushRef="#br0" timeOffset="204842">7546 14993 18596,'-9'39'450,"-2"0"-360,-9 0-270,1-8 90,8 6-360,11-7-269,20 9 89,19-8 91,2-12 269,-2-10 270,-2-18 0,-24-10 90,5-3 90,-18-15-90,-9 24-90,-11-4-180,-10 8-1889,-1 7-3238,3-16 5307,17 16 0,3-7 0,8 9 0</inkml:trace>
  <inkml:trace contextRef="#ctx0" brushRef="#br0" timeOffset="206104">7526 14934 15988,'0'19'1349,"0"1"-1259,0 17 90,-9-4-90,-2 15 0,0-1 0,-6-14-90,15 13 0,-7-24 0,9-3 90,18-10 90,3-9-180,27 0 0,-6 0-90,6-9 270,-9-2-360,-9 0-450,-1 3-989,-19-1-1709,8 7 3328,-16-7 0,7 9 0,-9 0 0</inkml:trace>
  <inkml:trace contextRef="#ctx0" brushRef="#br0" timeOffset="206400">7683 15012 16707,'-20'39'900,"0"1"-855,15-12 0,0 0-135,-13 7-270,16 19-1619,-7-23-2248,9-9 4227,0-5 0,0-17 0,0 0 0</inkml:trace>
  <inkml:trace contextRef="#ctx0" brushRef="#br0" timeOffset="206859">7585 14875 11311,'-29'0'3238,"8"0"-2339,-17 9-179,17 10-181,-16 20-179,15 12-270,7-27 0,2 2-45,6 6 0,3 1 0,-2-3 0,3 1-45,10 4 0,4 0-296,-2 0 0,3-3 296,10-5 0,4-4 0,3-1 0,1-5-135,4-5 0,2-4-724,7-1 1,1-5 228,1-9 1,-1-4 359,2-2 0,-2-4 225,2-10 0,-5-5 90,-13 3 0,-4-3 0,-3-1 0,-5-1-100,-10 0 0,-3 0 505,-4-18-225,-4 18 0,-7 2-91,-6 10 1,-3 3-225,-4-2 1,-3 3-523,-9 2 0,-2 4-3751,9 5 1,-1 3 4498,-8-2 1,2 3 0,2 3 0,0 0 0</inkml:trace>
  <inkml:trace contextRef="#ctx0" brushRef="#br0" timeOffset="208367">3939 15796 19676,'-17'20'180,"4"8"-360,-16-15 180,19 22-90,1-31-630,18 22 91,10-23 269,12 5 360,8 1 0,-17 2 90,-5 9-90,-17-1 90,0 1-270,0 8-1439,-9-15-1619,-10 4 3238,-3-17 0,2 0 0,12 0 0</inkml:trace>
  <inkml:trace contextRef="#ctx0" brushRef="#br0" timeOffset="208519">3940 15796 13649,'0'0'0</inkml:trace>
  <inkml:trace contextRef="#ctx0" brushRef="#br0" timeOffset="208934">3978 15561 10141,'-29'4'1799,"0"1"0,-22 5-1259,4 10-46,22-7 1,2 2-663,2 4 0,0 2 348,-7 3 0,0 2-91,2 2 1,2 2-90,2-1 0,2 1 0,0 4 0,3 0 45,6-4 0,3 1-90,0 7 0,5 0 0,9-7 0,5-1 45,3 5 0,5-2 45,12-11 0,6-3-45,1 1 0,2-3-667,4-9 0,2-5 217,-2-1 1,1-4-46,-1-10 0,-1-5 450,-7-1 0,-2-5-90,-3-9 1,-4-3 312,-5 1 1,-5-2-179,-5-3 0,-4 0 45,-1-1 0,-5 1 45,-13-1 0,-5 2 135,2 1 0,-4 4-180,-14 5 0,-4 6-157,6 6 1,-1 4-2857,-3 5 0,0 5 3206,-16 2 1,20 0 0,13 0 0</inkml:trace>
  <inkml:trace contextRef="#ctx0" brushRef="#br0" timeOffset="209871">3841 14973 9422,'0'-22'5037,"0"5"-3148,0 17-1440,0 0-449,0 9 90,0 27-180,-8-1 0,-3 13 1,0-11-271,2-6-270,27-9 180,-5-5-89,15-17 359,-8 0 270,-1 0 0,-8-9 269,-2-2-179,-9 0-90,-9 11-90,-2 3-360,-9 5-1888,1-16-1440,8 5 3688,2-5 0,9 8 0,0 0 0</inkml:trace>
  <inkml:trace contextRef="#ctx0" brushRef="#br0" timeOffset="210415">3841 14816 9332,'-19'0'4317,"-1"0"-3687,0 0-450,1 0 0,-1 0 269,1 26-179,-10 7-45,18-5 0,1 3-135,-5 2 0,1 1 0,4 5 0,1 1-415,-2-4 0,2 0 325,5 3 0,6-2-316,18 13 316,2-24 0,6-4 45,9-9 0,4-4-180,3-2 0,2-6-180,3-12 0,0-6-209,-3-1 0,-3-5 569,-6-9 0,-4-4-251,-7 7 1,-5-3 385,-8-6 0,-6 0 868,2-14-778,-19 18 0,-7 2 180,-15-9-450,0 19 0,-4 5-855,5 5 1,1 4-3959,0 1 1,1 5 4900,-10 20 0,20-14 0,10 14 1</inkml:trace>
  <inkml:trace contextRef="#ctx0" brushRef="#br0" timeOffset="213455">15032 5311 15718,'7'-50'989,"15"2"-854,1 23 0,4 2-135,2-2 0,1 0 0,-1-4 0,0-1-90,1 1 0,-1-1-585,-3 0 1,-2 1-1080,-3 8 0,-3 1 1754,2-8 0,-11 19 0,-9 9 0</inkml:trace>
  <inkml:trace contextRef="#ctx0" brushRef="#br0" timeOffset="213671">15110 5389 15808,'-19'2'1889,"8"5"-1619,11-25-270,20-1-180,10-12-765,-6 12 1,0-1-1755,1-3 1,0-2 2698,6 0 0,-3 0 0,5-7 0,-7 5 0</inkml:trace>
  <inkml:trace contextRef="#ctx0" brushRef="#br0" timeOffset="214430">15385 4664 16707,'-20'-9'-359,"18"7"179,13-15-540,28 6 180,12 0 271,-1-6 449,-11 14 89,-20-5 361,-10 25 0,-9 14 89,-17 10-359,-5 7-360,-18-18-270,10-1 180,2-27-719,26 4-451,13-14 541,28 8 539,2 0 270,7 0 899,-26 0 361,-5 17-271,-17 14-449,-17 10-361,4-2-269,-16-11-1169,10-8-2609,-1-18 3778,9 5 0,3-16 0,8 9 0</inkml:trace>
  <inkml:trace contextRef="#ctx0" brushRef="#br0" timeOffset="214930">15777 5134 15178,'9'-50'180,"10"2"-225,-5 24 0,3 1-450,6 2 1,2 0-721,-4-3 1,-1 0-4273,19-6 5487,-19 1 0,-11 19 0,-9 1 0</inkml:trace>
  <inkml:trace contextRef="#ctx0" brushRef="#br0" timeOffset="215138">15816 5213 15268,'-19'-9'1260,"8"7"-1081,2-7-268,26-8-1351,5-5-944,1-1 1,2-2 2383,1-1 0,-2 2 0,9-9 0,-7 7 0</inkml:trace>
  <inkml:trace contextRef="#ctx0" brushRef="#br0" timeOffset="215947">16228 4644 15538,'-31'-8'2159,"12"6"-2069,10-7-180,9 9 0,17 0 180,14-9-360,10 7 180,7-7 180,-17 9 90,-12 0-90,-10 9 270,-9 2 179,-18 26 1,-3-5-540,2-7 0,-2-2-90,-9 8-90,2-12 180,17-1-180,11-16-90,20 7 181,19-9-1,2 0 269,-2 9 361,-19 1 360,-11 19-181,-9 1-449,-3-2 0,-3 1 0,-14 14-270,-2 5-1080,-6-19-4137,9-27 5217,8-4 0,2-9 0,9 2 0</inkml:trace>
  <inkml:trace contextRef="#ctx0" brushRef="#br0" timeOffset="229557">4371 13875 19766,'28'9'509,"0"0"1,-2 1 0,1 2-420,10 7 0,2 1-45,-4-5 0,0 0-45,-1 4 0,1-1 45,-1-6 0,0-2-322,-4 4 0,-1 0-892,21 6-1977,-3 0-2970,-16-9 6116,-3-3 0,-17-8 0,-2 0 0</inkml:trace>
  <inkml:trace contextRef="#ctx0" brushRef="#br0" timeOffset="229822">4782 13758 16797,'-20'2'3149,"10"13"-2700,-8-4-269,7 28-135,-6-11 0,-3 3-315,4 8 1,-1 0-1530,-7 1 0,1 1 1799,6 4 0,3-3 0,-5 2 0,10-9 0</inkml:trace>
  <inkml:trace contextRef="#ctx0" brushRef="#br0" timeOffset="230726">8859 13523 18416,'-20'0'2159,"9"17"-1889,2 5 0,18 17-180,11 0-90,10-8 90,10-3 0,8-17-180,-7-11-90,-12-8 0,-1-4-270,13-18 315,-16 8 0,-2-4 90,-6-3 1,-4-1 88,-2 4 1,-2 0 45,1-3 0,-3 1 0,-5-2 180,7 10 0,-9 29-180,0 39-90,-9 6 45,8-12 0,0 1 45,-3-8 0,-1 0-223,5 0 0,0 0 268,2 3 0,-4 0-1,-5-7 1,-3-1-45,-3 0 0,-5-2-90,-9-2 0,-5-4-45,-1 0 0,-3-4-989,-7-6 0,-1-3-3882,3 2 1,1-4 4308,-1-15 1,4-2 0,-5 6-1,16-13 1</inkml:trace>
  <inkml:trace contextRef="#ctx0" brushRef="#br0" timeOffset="249047">5880 11308 7083,'0'-11'5307,"8"2"-4228,3 9-359,9 0-1,8 0-179,3 0 180,8 0-360,0 0-91,0 0 1,-8 9-90,-3-7-90,-8 7 0,-9-9-90,6 0 180,-6 0-90,17 0-90,-6 0 0,15 0 0,-15-17 180,6 4-180,-8-24-90,-9 15 90,-3-7 180,-8 10-90,0 8-90,0 2 539,0 9-449,0 0 180,0 18-90,0 12-90,0 20 0,1-12 0,-2 0 0,-3-6 0,-1 0-361,4 10 0,0 0 361,-3-6 0,0-2-197,0 6 1,-1-1 196,-4-8 0,-2-2 0,-2 2 0,-4-5-180,-31-4-810,6-5-674,14-14 0,0-6-8257,-14-23 9800,21 6 0,3-1 1,-1-14-1,10 0 1</inkml:trace>
  <inkml:trace contextRef="#ctx0" brushRef="#br0" timeOffset="249763">9290 10210 17697,'11'-21'1349,"15"3"-1439,4 36 135,-1-12 0,1 1 0,1 7 0,-1 0-45,4-4 0,0 0-1529,16 9-1349,-2-8-3329,-27-2 6207,6-9 0,-25 0 0,6 0 0</inkml:trace>
  <inkml:trace contextRef="#ctx0" brushRef="#br0" timeOffset="249963">9642 10112 14908,'-30'-8'4858,"10"14"-4409,-6-4-179,4 35-225,0-17 0,-3 2-90,-1 11 0,1 1-1748,0-3 0,0-1-1985,5 5 0,1-2 3831,-9 8 1,17-12 0,2-21-1</inkml:trace>
  <inkml:trace contextRef="#ctx0" brushRef="#br0" timeOffset="253522">3724 15835 17517,'8'-11'0,"12"3"90,2 8-90,15 0 0,-15 8 90,15-5-180,-15 5-810,-3-8-1348,-1 9-6028,-16-7 8276,15 7 0,-15-9 0,7 0 0</inkml:trace>
  <inkml:trace contextRef="#ctx0" brushRef="#br0" timeOffset="258547">20696 5507 19766,'29'-20'-750,"-1"1"0,-2-1 1,0 0-1050,8 0 0,0 1 1799,-3 3 0,-3 2 0,4-6 0,-5 11 0</inkml:trace>
  <inkml:trace contextRef="#ctx0" brushRef="#br0" timeOffset="258713">20716 5644 14189,'-20'11'2788,"1"-11"-2518,17-2-180,21-7-675,12 1 1,6-1-1440,7-5 0,3-3 1865,-7-1 0,1-3 0,-4 1 1,-2 3-1,-5-1 0,-3 1 0,-1 0 1</inkml:trace>
  <inkml:trace contextRef="#ctx0" brushRef="#br0" timeOffset="259471">21892 4703 21655,'-28'31'60,"-1"-1"0,0 8 0,-3-2-60,-7-9 0,0-2 0,3 4 0,2 1-557,3 0 1,3-3 466,-11 6 211,11-5-211,34-11-90,25-15 0,2 3 0,4-1 45,7-7 1,1-3 89,5 1 0,-2 0-132,-7-1 0,-1 1 222,-5 0 0,-3 1 135,7 4 0,-19 9 0,-29 28-45,-4-12 0,-5 2 45,-9 7 0,-5 2-45,-2 3 0,-1-2-371,0-11 1,0 0 190,4 8 0,3-3 45,-11 2 0,11-5 567,35-19-477,23-9-90,6-7 0,7-3-722,-6 1 1,3 0 0,1-4 331,4-7 0,2-4 0,0 1-330,0 2 1,0 1 0,-2-2-1877,-3-3 1,-2-2 0,-4 2 2595,1-1 0,-5 2 0,5-6 0,-28 12 0</inkml:trace>
  <inkml:trace contextRef="#ctx0" brushRef="#br0" timeOffset="260480">22715 4586 20036,'-2'17'899,"-5"14"-899,16 19 45,-9-21 0,0 0-45,4 1 0,1-1 0,-3 21 90,7-19 90,-1-14-360,-6-17 90,7 0-180,-9-17 180,0-14-90,0-19-90,3 17 1,3-1 224,3 3 0,2 1 0,3-4 0,2 0-45,3 4 0,1 1 45,-1 7 0,2 3 45,18-9 0,0 19-360,-9 9 270,-10 0-2249,-11 9-3417,-1-7 5756,-6 15 0,7-14 0,-9 5 0</inkml:trace>
  <inkml:trace contextRef="#ctx0" brushRef="#br0" timeOffset="261088">23264 4507 19226,'0'-13'1079,"-9"-2"-989,-2 24 0,-17 8-90,6-4-90,-6 15 180,8-17 0,9-2-180,3-9 0,25 0 0,5 0 0,17-9 180,0-2-90,-8 1 180,-3 1 270,-17 26-90,-2-4-90,-9 24-180,0-24-90,0 5 90,0-18-540,8 0-270,21-18-359,12-12 854,-12 2 0,1-3 180,0 0 0,-1 1 52,-3 4 0,-2 2 892,6-13 91,-12 26-361,-18 20-449,0 13-180,0 8 180,0-2-270,0-8 256,17-9-615,5-2-91,17-9-629,0 0 179,0-9 720,-8 7 91,-3-7 358,-17 9-89,-2 0-90,-9 0-2428,0 0-5128,8 0 7556,3 0 0,0 0 0,-2 0 0</inkml:trace>
  <inkml:trace contextRef="#ctx0" brushRef="#br0" timeOffset="261271">24106 3958 16707,'-4'29'2384,"0"-1"0,-7 24-2294,2-10 0,-2 1-90,1-11 0,1-1-180,-2 8 0,2-1-1889,-2 12-3688,2-2 5757,18-18 0,-7-10 0,7-12 0</inkml:trace>
  <inkml:trace contextRef="#ctx0" brushRef="#br0" timeOffset="261455">24243 4311 17247,'-29'9'1709,"0"0"0,-21 4-1754,29 9 0,2 1-45,-9-7-1529,26 19-1799,31-33-5487,23 6 8905,-8-11 0,-1-2 0,3 3 0,-3-7 0</inkml:trace>
  <inkml:trace contextRef="#ctx0" brushRef="#br0" timeOffset="261696">24655 4135 18866,'-50'9'3148,"11"1"-3058,11 10 0,8-9-90,18 6 0,13-6-180,28 9 180,3-1 90,-3 10 0,-20 1 45,-15-2 0,-8 1-90,-13-7 0,-3-1-135,4 13 0,-3-2-2159,-9-15 1,-1-2 2248,-1 22 0,10-26 0,12-2 0</inkml:trace>
  <inkml:trace contextRef="#ctx0" brushRef="#br0" timeOffset="262297">25224 4350 14189,'11'-10'6116,"-3"1"-5576,-8 9-180,0 0-270,0 9-90,0 1 0,0 1-1889,0 7-2159,9-16 4048,2 7 0,0-9 0,-3 0 0</inkml:trace>
  <inkml:trace contextRef="#ctx0" brushRef="#br0" timeOffset="262647">25420 4017 11850,'19'29'3958,"1"10"-1889,-1 11-1170,-12-21 1,-3 1-451,1-1 1,-1 0-90,-4 22-360,0-12 90,0-20 0,9-10-900,2-9-89,26-17-270,4-14 1079,-12 11 0,1-1 90,0-4 0,-1 2 1169,12 1 450,-13 5-450,-19 25-809,-9 12-180,0 10-270,0 1-1979,17-11-7762,23-12 9410,12-8 1,-10 0-1,-16 0 1</inkml:trace>
  <inkml:trace contextRef="#ctx0" brushRef="#br0" timeOffset="263088">26556 3998 15628,'0'-31'5127,"-8"20"-3958,-21 5-629,-12 23-450,-1 3-180,5 10 270,18-8-630,26 4-449,32-15 449,-9-6 0,3 1 270,11 2 1,-1 1 179,-11 0 0,-3 2 89,-3 2 1,-4 4 360,-3 31-426,-16-15 0,-6 2 291,-5-4 0,-3 1-90,-3 7 0,-3-2-180,-2-11 0,-1-2 44,5 2 1,0-4 180,-14 0-180,10 4-450,-1-32-269,9 3-720,3-34 179,22 14 1,7-4-315,2-14 0,6-5-130,0 10 0,5 0 1,1-1 1613,2-1 0,1 1 0,-4 1 0,0-2 0,-3 4 0,-5 13 0,1-1 0</inkml:trace>
  <inkml:trace contextRef="#ctx0" brushRef="#br0" timeOffset="263539">27086 3939 17787,'0'19'3238,"8"-8"-2518,-6-2-1,7 0-359,-9-7-180,0 7-180,0-9 0,0 0-180,9 0-270,2 0 0,17 0 181,-6 0 179,6 0 90,-8-9 180,-9 7 269,-3-7-89,-8 9-90,0 17-270,-8-3 0,-3 14 90,-9-26 0,9 13-90,2-21 0,27 23-180,4-15-180,17 7 180,0-9 0,-8-9 0,-3-10 180,-17-12 0,-2-8-89,-10 9-1,1 10-540,-8 3-2069,-3 6-629,0 0 3328,11-7 0,2 16 0,7-7 0</inkml:trace>
  <inkml:trace contextRef="#ctx0" brushRef="#br0" timeOffset="264113">27556 3860 18776,'11'20'3418,"-3"0"-3418,-8-1 0,0 10 180,0-8-90,0 8-360,27-10-539,-3-8 269,7-5 0,3-3-719,18-12 642,-18 1 1,0-3 616,-8-4 0,-2-1 270,15-14 269,-11 1-179,-17 18 90,-2 3-180,-9 8-270,0 8 603,0 12-603,0 2 0,0 15 90,9-7-90,-7 18 180,6-6-135,-7-14 0,-2 0 405,1 14-180,1-14 0,-2 0 89,-7 14-89,-3-3 0,-9-20-270,1-19-90,8-2 90,2-24-180,27-4 90,-1-2 0,5-4-30,-1 7 0,2-1 1,3 0-590,5-6 1,3-1 0,-1 1 648,-3 2 0,1 0 0,-1 2 30,0 3 0,0 3 0,-3 2 165,0 3 0,-4 3 315,5 1 90,-19 43-180,-26-11-91,-5 31-179,-9-25 1765,3 8-1945,8-18-1619,1-11-5127,8-2 6836,2-16 0,9 16 0,0-7 0</inkml:trace>
  <inkml:trace contextRef="#ctx0" brushRef="#br0" timeOffset="264383">28869 3684 21295,'39'7'1889,"9"14"-1889,-18-6 0,-1 3 45,-3 5 0,0 0-90,3-7 0,-1-2-1125,11 17-2158,-8-12-6386,-3-1 9714,-17-16 0,-3 7 0,-8-9 0</inkml:trace>
  <inkml:trace contextRef="#ctx0" brushRef="#br0" timeOffset="264547">29261 3625 18506,'-18'20'4048,"-12"17"-4003,6-17 0,-2 1-1080,-3 11 1,-1 4-3882,-3 3 1,-2 0 4594,0-2 0,1-2 1,11-8-1,2-4 1,-14 3-1</inkml:trace>
  <inkml:trace contextRef="#ctx0" brushRef="#br0" timeOffset="265371">20598 7584 13199,'40'-28'2339,"-10"6"-2249,7-6-90,-6 8-720,-8 6 1,2 0-6117,16-8 6836,-16 3 0,-2 1 0,-1 5 0,-5-4 0</inkml:trace>
  <inkml:trace contextRef="#ctx0" brushRef="#br0" timeOffset="265521">20716 7741 16078,'28'-3'-495,"1"0"0,6-7 1,-1-2-1,12-12 0,-2-2 1</inkml:trace>
  <inkml:trace contextRef="#ctx0" brushRef="#br0" timeOffset="266013">21990 6840 21475,'-18'47'1079,"-3"3"-1079,-2-24 0,-3-1 45,2 3 0,-2 0-890,-3-3 0,0 0 890,-1 4 0,1 1-140,3-5 0,2 0 5,3 0 0,3-2 17,-11 7-556,10-19 269,8 5-90,28-23 360,16 16 45,3-7 0,5-4 45,-2-6 0,2-2 45,4 4 0,-1-1 534,-3-3 0,-3 1-264,-7 3 0,-3 3 480,2 3-615,-13 0-91,-17 26-89,-26 7-45,11-9 1,-3 2-214,-10 3 1,-3-2-283,-10 6-539,4 4-900,26-26-1439,11-2-5307,38-9 8725,14-18 0,-9 14 0,-8-13 0</inkml:trace>
  <inkml:trace contextRef="#ctx0" brushRef="#br0" timeOffset="266905">22911 6996 19676,'30'18'2069,"-10"3"-1979,-11 19-1,-9-1-89,9-9 180,-7-10-90,6-11-90,-8-9-180,9-9-359,11-28 179,-6 12 0,2-2-135,3-16 1,1-1-586,4 7 1,0 2-1805,1-5 0,1 4 2884,-1 13 0,0 4 0,5-9 0,-13 19 0</inkml:trace>
  <inkml:trace contextRef="#ctx0" brushRef="#br0" timeOffset="267530">23636 6840 16797,'-19'-1'3149,"-10"-7"-2340,7 6-359,-15-7-270,-2 26-270,6-4 90,-4 7 0,27-3-270,10-14-90,28 5 180,13-25 135,-12 10 0,1 1 45,0-4 0,-1 0 180,12 2 270,-4 16 0,-26 3-1,7 17-179,-16 3 0,7-9-270,-9 4 0,0-24-180,8 7-359,3-27-361,26-4 675,-17-1 0,2-1 225,7 2 0,1 2 0,-5 0 0,0 1 720,14-1 89,-20 12-269,-10 16-270,-9 3-180,0 9-90,9 0-90,2-10-270,17-1-90,2-18 271,1-1-1,-3-1 270,-17 2-90,-2 9 0,-9 0-450,0 9-1619,8 2-2788,-5-1 4857,23-1 0,-22-9 0,14 0 0</inkml:trace>
  <inkml:trace contextRef="#ctx0" brushRef="#br0" timeOffset="267738">24518 6369 21924,'-10'39'420,"0"0"0,1 6 0,-1-2-465,0-12 0,0 1-270,4 6 0,1-2-1574,-3 5-2518,16-2 4407,21-19 0,-14-11 0,11-9 0</inkml:trace>
  <inkml:trace contextRef="#ctx0" brushRef="#br0" timeOffset="267898">24734 6702 19136,'-34'9'2024,"0"0"0,-18 4-1979,22 5 0,3 1 135,-3-6-450,36 13-900,27-24-854,4 3 1,5-1 2023,-1-4 0,-2 0 0,14 0 0,-19 0 0</inkml:trace>
  <inkml:trace contextRef="#ctx0" brushRef="#br0" timeOffset="268697">21931 7545 17337,'48'0'180,"2"0"-135,-21-4 0,1-1-540,-1 5 1,1-2-766,-1-7 1,1 1 1259,0 6 0,-2 2 0,5-9 0,-7 9 0</inkml:trace>
  <inkml:trace contextRef="#ctx0" brushRef="#br0" timeOffset="269405">26086 6310 14279,'0'29'5577,"0"1"-5128,0 18-359,-9-15-90,7 12-1079,-7-14-2609,9-9-6116,0-5 9804,0-17 0,0 0 0,0 0 0</inkml:trace>
  <inkml:trace contextRef="#ctx0" brushRef="#br0" timeOffset="269789">26341 6310 16618,'0'42'4587,"0"3"-4497,0-23 0,0 7-360,0-19-630,17-1 1,5-26 179,17-5 630,0-9 90,-8-6 990,-3 24-91,-17-4-359,-2 17-450,-9 17-90,0-4-360,8 16-2068,12-18-5398,28-3 7826,-17-11 0,-1-2 0,14 2 0,-9-5 0</inkml:trace>
  <inkml:trace contextRef="#ctx0" brushRef="#br0" timeOffset="270288">27771 6114 19406,'-35'0'1049,"1"0"1,-1-1-1,2 2-914,3 7 0,1 2-225,-12 3 90,4 6-90,26-10-630,20-9-179,21 0 449,3-3 1,2-3 224,1 2 0,0-2 135,4-4 0,-2 0 135,-7 3 0,-3 3 584,3 4-89,-14 20-90,-17 19-225,1-10 0,-2 1 224,-17 22-224,13-19 0,-3-1-135,-13-6 0,-4-2-248,9 5 1,0 1 202,-11 0 0,-3-1-260,5-3 0,0-2 260,0-3 0,0-3-495,-14 2-179,11-20-541,17-20-89,28-19 134,1 2 1,6-2-571,-1 9 1,4 0 0,1-2 1694,5-7 0,1-2 0,-3 4 0,-1 2 0,-3 4 0,-1 5 0,0 0 0</inkml:trace>
  <inkml:trace contextRef="#ctx0" brushRef="#br0" timeOffset="271238">28164 6016 18057,'10'31'3688,"8"-12"-3419,-16-1-179,7-16 0,-9 7-90,8-9-180,3 0-449,9 0-91,8 0-89,11-9 539,3-2 180,6-8 630,-27 8 179,-3 2 1,-18 9-360,0 17-271,-9 5 1,-2 0-90,0-5-179,11-17-271,29 0 180,3 0 90,16-17 90,-17 4 90,-12-24 0,-10 15-450,-9-6-269,0 8-451,0 1-1168,0 8-1170,17-7-990,5 16 2340,26-7 4046,-6 9 2970,-3 0-631,-11 0-1888,-17 0-630,-2 9-720,-9 2-719,0 9-90,0-1 90,0-8-450,8-2-180,21-9-269,12 0 314,-8-4 0,2-1 180,-4 0 0,-1-1 90,0-4 0,-2 1 45,12-2 90,-21-7 90,-10 16-90,-9-7-90,0 9 0,9 9-90,1-7-360,19 16-89,1-7 179,10 8 360,-10 9 450,-10 12-202,-12 10-23,-6-17 0,-4 1 0,-5 1 0,-3 0-90,0 0 0,-2 0-90,-7-5 0,-1-2 0,4-2 0,1-4 45,-13 0-270,17-5-90,2-25 0,9-20 180,18-23-754,-1 10 0,5-5 844,1 11 0,4-2 0,2 0-30,3-5 0,1-2 0,2 2 0,1 4 0,1 1 1,-1 1 29,-3 2 0,1 0 0,-3 6 224,1 5 1,-3 5 704,8-8-389,-29 43 0,-17 22-180,-10 5-271,4-15 1,-1-2 0,-14 4-899,1-3-750,10-17-8272,-1-11 8825,9-11 1,3 0 0,8 2 0</inkml:trace>
  <inkml:trace contextRef="#ctx0" brushRef="#br0" timeOffset="271688">30535 5762 20485,'0'19'2159,"0"9"-1799,-9-14-180,16 3-630,4-17-270,28 0 91,11-17 449,-21 7 0,1-2 180,0-7 0,-1-1-45,-8-1 0,-1 2 135,17-2 90,-26 3 0,-3 27 0,-8 28-135,-3-8 0,-2 3 0,0 11 0,-1 3 134,-3 3 1,-2 0-559,-2 0 1,-2 0 693,0 1 0,-1-2-135,-2-7 0,-3-1-417,-1 0 1,-4-4 281,-2-13 0,-3-5-585,2-2 1,-3-3-2474,-6-5 0,0-8 3013,6-12 0,3-2 0,-12 8 0,15-21 0</inkml:trace>
  <inkml:trace contextRef="#ctx0" brushRef="#br0" timeOffset="275039">13151 6330 14279,'-31'2'3148,"81"-4"-3013,-17-11 0,4-2-1352,11 6 1,6 4-1,-1-3 1247,-6-4 0,-1-2 0,1 3-150,1 5 0,2 3 0,-2-1-306,-7-2 1,-1-1-1,-2 2-653,13 2 0,-4 6-1269,-15 9 0,-5 2 2348,1 10 0,-19 7 0,-9-14 0</inkml:trace>
  <inkml:trace contextRef="#ctx0" brushRef="#br0" timeOffset="276330">13308 8486 14099,'39'-18'1304,"-8"12"0,3-1-1304,5-7 0,3 0 0,11 3 0,3 2-1826,-17 5 0,0 1 0,1 0 1826,3-1 0,1 1 0,-5 1 0,-4 1 0,-3 2 0,-1-1 0,-1 0 0</inkml:trace>
  <inkml:trace contextRef="#ctx0" brushRef="#br0" timeOffset="278417">14601 10348 18776,'0'48'405,"1"-8"0,-2 4-360,-3 2 0,-1 2-267,4-5 0,0 3 0,1 0 222,-1-2 0,-1-1 0,5-1-436,6-4 1,4-1 0,2-1 435,2-1 0,3-2 0,4-5 45,22-4 0,7-7-15,-15-5 0,2-1 0,-1-8-90,1-12 0,0-7 0,0-3-448,6 1 0,0-1 0,-3-7 508,-3-8 0,-4-7 0,-1-1 22,-7 9 1,1-1-1,-3-1 1,-2 0-23,0-13 0,-5-2 0,-1-1 60,-3 2 0,-3-1 0,-3 1-347,-2 6 1,-4-1 0,-4 3 196,-11-14 0,-2 3-625,8 10 0,-3 6-2793,-29-6 3718,19 16 1,8 26 0,2 0 0</inkml:trace>
  <inkml:trace contextRef="#ctx0" brushRef="#br0" timeOffset="279143">16365 10426 17607,'-20'-9'360,"27"-2"-360,24-8-270,-3 8 0,5 2-855,5 3 1,2 1-2429,-4 0 0,-2 2 3553,16 3 0,-22 0 0,-19 0 0</inkml:trace>
  <inkml:trace contextRef="#ctx0" brushRef="#br0" timeOffset="279294">16463 10661 18596,'28'-6'-7645,"20"-16"7645,-17 2 0,-1-1 0,14-10 0,-9 14 0</inkml:trace>
  <inkml:trace contextRef="#ctx0" brushRef="#br0" timeOffset="280134">17443 10563 18327,'0'39'2878,"0"1"-2698,0-1 0,0 0-90,0-8 90,0-12-180,9-10-450,10-35-90,21-7 360,-16 0 0,2-1 180,-1 7 0,0 1 0,-5-4 0,-1 4 540,9 4 90,-17 4-1,-2 36 1,-9 4-270,0 17-270,0 0-90,0-17 0,8-5-630,3-17-629,26-26-180,5 2 809,-13 1 0,1-2 540,-5 4 0,0 3 180,14-4 900,-11 5-181,-17 17-89,-2 9-540,-9 10-180,0-6-90,0 13-1349,17-23-1889,14-3-1260,19-11-359,0-9 4992,-21 14 0,-1 1 4093,4-4-900,-4 18-1169,-19 11-900,-9 10-899,0 1-2519,0-3-7555,0-17 9804,0-11 0,0-11 0</inkml:trace>
  <inkml:trace contextRef="#ctx0" brushRef="#br0" timeOffset="280443">18423 10348 18237,'30'39'1439,"-1"0"-360,-10 0-629,-8-8-270,-2-3 0,0-17-180,1-2-540,19-18-90,1-11 361,10-10 269,-1-1 449,-9 12 541,-10 19-361,-12 28-359,-8 13-225,0-11 0,0-1-495,9 13-3327,11-5 3777,10-26 0,-8-3 0,-4-8 0</inkml:trace>
  <inkml:trace contextRef="#ctx0" brushRef="#br0" timeOffset="280726">19716 10054 16707,'0'-11'6117,"-8"11"-5397,-3 37-541,-2-9 1,-3 5-135,-3 14 0,-1 4-617,6-15 1,0 0 0,1 1 571,-8 13 0,3 0-450,6-2 1,4 0-641,1-8 1,5-2-1880,14-7 1,3-1 2968,-4 0 0,2-3 0,17-6 0,-12-3 0</inkml:trace>
  <inkml:trace contextRef="#ctx0" brushRef="#br0" timeOffset="281893">20422 10132 16348,'-20'2'2248,"9"5"-1528,3-7 0,8 28-181,0 22-404,-1-12 0,2 3-518,2-1 1,2 0 382,4 0 0,2-1 3,3-8 1,3-4 86,22 13 0,9-21-180,2-10-45,-17-15 0,1-6-441,2-4 0,-2-7 441,2-9 0,-2-5 45,2-2 0,-5-3-30,-15 8 0,-3-2 0,0 1-60,7-6 0,-3 0-135,-10-8 1,-4 2-1052,2 15 1,-1 3-4931,-4-10 6452,-9 21 0,7 18 0,-7 0 1</inkml:trace>
  <inkml:trace contextRef="#ctx0" brushRef="#br0" timeOffset="282101">21128 10328 15808,'10'18'3778,"8"-5"-3688,1 32-90,3-12-540,-4-9 0,1 0-3417,12 15 3957,-1-8 0,-10-12 0,-11-10 0</inkml:trace>
  <inkml:trace contextRef="#ctx0" brushRef="#br0" timeOffset="282260">21441 10367 17787,'-28'9'1079,"-1"0"0,3 0 1,0 3-1260,-4 11 0,1 2-2249,-1 0 1,4 0 2428,8 1 0,3-2 0,-13 7 0,19-14 0</inkml:trace>
  <inkml:trace contextRef="#ctx0" brushRef="#br0" timeOffset="283067">22499 10485 19856,'0'28'359,"0"11"-2697,-8-6-3419,5 4 5757,-5-17 0,8-9 0,0-3 0</inkml:trace>
  <inkml:trace contextRef="#ctx0" brushRef="#br0" timeOffset="283418">23029 10034 22194,'0'50'315,"0"-21"0,0-1-225,0 13-180,0 7 270,17-26-90,5-5-270,26-17-270,2-8 315,-21-5 0,1-3-90,0-2 1,-1-5-545,-3-9 1,-2-4 768,1 2 0,-2-1-45,-7-4 0,-2-1-225,-3 1 0,-3 0-636,-2 8 1,-3 1-4132,-3-18 5037,0 28 0,0 12 0,0 8 0</inkml:trace>
  <inkml:trace contextRef="#ctx0" brushRef="#br0" timeOffset="283871">23656 10191 16887,'0'19'3598,"0"1"-3598,0 0 180,0-1-90,8 1-360,12-9-359,11-3 269,8-25 270,0-5 0,-8-8 180,-3 1 360,-17 19-91,-3 18 1,-8 32-225,0-8 0,0 5-45,1 11 0,-2 2-505,-7 0 0,-1 0 595,3 4 0,-1-1-45,-6-11 0,-3-3-122,2-4 0,0-3-732,-8 7-3059,-15-19 3778,16-38 0,1 12 0,11-20 0</inkml:trace>
  <inkml:trace contextRef="#ctx0" brushRef="#br0" timeOffset="284143">24224 9544 19676,'39'-11'3058,"9"11"-2878,-22 11 0,-2 7-889,2 8 1,-1 6 753,0 7 0,-3 3 0,-4 10 0,-5 3 0,-2-2 0,-3 3-567,-3-15 1,-2 2 0,-2-1 161,-2-2 0,-1 0 1,-4 0-1141,-3 0 1,-4-1 0,-2-1 1499,-10 14 0,-2-6 0,5-18 0,0-4 0,-13 11 0</inkml:trace>
  <inkml:trace contextRef="#ctx0" brushRef="#br0" timeOffset="285376">15111 11876 12210,'-9'40'3958,"-2"-1"-3598,-9 0-1,1 0-224,12-11 0,3 1-584,2 1 1,4 1 448,9 4 0,6-1 0,5 2 0,7-4 45,12-5 0,5-4-814,-1-1 1,1-5 138,7-5 1,1-4-361,-4-3 1,-2-1-702,-3-3 0,-1-2-468,-3-7 0,-3-2 2159,-7 0 0,-4-2 0,4-9 0,-14 3 0</inkml:trace>
  <inkml:trace contextRef="#ctx0" brushRef="#br0" timeOffset="285568">15816 12112 16707,'26'39'630,"-2"0"-450,0-19 0,0-1 539,7 20-269,-12 1-270,-10-1-360,-15-11 0,-6 0-1169,-1-1 0,-4-1 1349,-8 4 0,0-2 0,-8 3 0,7-14 0</inkml:trace>
  <inkml:trace contextRef="#ctx0" brushRef="#br0" timeOffset="287006">16071 15737 14549,'46'0'719,"-13"0"1,4 0-600,-1 1 0,4-1 0,1-1-1671,12-1 0,2-1 1,3 0 1527,-6 0 1,1 1-1,2-1 1,1 0 40,-5-1 0,1 0 0,1 0 0,1 0 0,2 0-3,-3 1 0,1 0 0,1 0 0,1-1 0,0 1 0,1 0-216,-5-1 1,1 0-1,0 0 1,1 0 0,0 0-1,0-1 1,1 1 188,-5 0 1,1 1 0,1-1 0,-1 0 0,1 0-1,1 0 1,-1 1 0,1-1-9,-4 0 1,0 1 0,1 0 0,0-1 0,0 1 0,0 0 0,1-1 0,-1 1-1,-1-1 10,1 0 0,-1 0 0,1 0 0,-1-1 0,0 1 0,1 0 0,-1 0 0,0 0 1,1 0-147,5 1 1,1 0 0,-1 0 0,1 1 0,-1 0 0,0-1 0,0 0 0,0 0 155,-3 0 0,0-1 0,0 1 0,0-1 0,-1 0 0,0 0 0,0 1 0,-1 0 34,4 1 0,1 0 0,-2 0 0,1 1 0,-2 0 0,1 0 0,-2-1-49,5 1 0,-1-1 0,0 0 0,-2 0 0,0 1 1,0 1 31,3 0 1,0 1 0,-1 1 0,-2 0 0,1 1 162,-5 0 0,0 0 0,0 1 0,-2 0 0,0 2 0,8 2 0,-2 3 0,1-1 0,0 0-120,-8-3 0,0 0 1,1-1-1,0 0 0,0 1-6,2 0 0,-1 2 0,1-1 0,1-1 0,0-1 79,4-2 0,0-2 1,2 0-1,-1-1 0,1 1-148,-9-1 0,0 1 0,1 0 0,-1-1 0,1 0 0,0 0-166,1 0 1,0-1 0,1 0 0,-1 0 0,0-1 0,-1 1-360,5 0 0,0 0 1,-2 0-1,1 0 0,-2 0-594,-3 0 1,-1 0 0,0-1 0,-2 2 0,-3-1 1269,9 3 0,-3 0 0,-5 0 0,0-3 0,-8 2 0,-8 7 0</inkml:trace>
  <inkml:trace contextRef="#ctx0" brushRef="#br0" timeOffset="288623">16816 15091 11221,'9'-20'179,"1"0"-89,10 1 180,0-1 450,-10 1 179,-1 8-269,-9 2-180,0 9-360,0 0 0,9 0 90,-7 0-91,7 0 271,-9 0 180,0 0-360,8-9-90,3 7-90,9-7 0,0 1 90,-1 6 0,-8-16 0,-2 16 90,-9-7-1,0 9-179,0 0 90,8 0 90,-5 0-180,14 0 90,-15-9-90,16 7 90,-7-15-90,8 15 90,1-16-90,-1 7 0,10-8 0,10-18 0,-15 17 0,2-2-614,12-10 0,0-3 614,-2 1 0,0-2 0,-7 8 0,1-1 0,-2-1 0,-1-2 0,-1 0 0,0-2-532,0-1 0,0-1 0,0-2 532,1-3 0,-1-1 0,0-1 0,0-2 0,0-1 0,0 0 0,-4 9 0,0 1 0,0-1 0,-1-1 0,0-3 0,-2-1 0,1 0 0,1 1 0,2 1 0,2 0 0,-1 1 0,0-1 0,-4 1 0,-1-1 0,1 0 0,1 2 0,2 3 0,1 0 0,1 1 0,-1 1 0,3-5 0,-1 2 0,1 1 0,2 4 0,0 2 0,1 2-467,13-8 0,1 3 422,0 2 0,1 1 45,-13 9 0,1 1 0,0-1 30,2 0 0,0 1 0,2-1-60,1 1 0,2-1 0,-1 1-279,1-1 1,0 0-1,0 1 309,0 1 0,-1 2 0,0 0 0,11-5 0,-2 2 445,-4 4 1,-1 2-401,-12 7 0,-1 1 532,2 0 0,1 2-577,-4 6 0,1 2 0,8 0 0,2 1 0,4 7 0,2 2 60,-9-5 0,2 0 0,0 1-30,3 1 0,1 2 0,1-1-249,7 3 1,2 0-1,-1 0 219,-12-4 0,0 0 0,0 1 0,-1 0 22,3 3 1,-1 1-1,1 0 1,-1 1-23,-1-1 0,-1 0 0,1 0 0,-2 1 60,9 7 0,-1 2 0,0 0 78,-10-6 0,1 0 0,-1 1 0,-1 1-108,8 8 0,-1 2 0,1 1 60,-7-8 0,0 1 0,1 1 0,0 0-125,2 2 0,0 2 1,0 0-1,1 0 125,1 2 0,1 0 0,0 1 0,1-1-432,-8-6 1,0-1 0,0 1 0,1 0 0,-1 1 377,2 1 0,0 2 0,0-1 0,0 0 0,0-1-36,7 4 0,1-1 0,-1-1 0,2 0 36,-7-5 0,2 1 0,-1 0 0,1-2 0,0 0-54,-1-3 0,-1 0 0,0-2 0,1 0 0,1 0 54,1-1 0,1 0 0,1 0 0,-1-1 0,0 0-54,-1-1 0,-1 0 0,0 0 0,1-1 0,-1-1-422,10 1 1,1-2 0,-1 0 0,0-1-438,-4-1 0,0 0 0,0-1 0,-1-2 909,-3-3 1,1-2-1,-2-1 1,-3-1-1,10 3 1,-5-3 0,-13-3-1,-1 0 1</inkml:trace>
  <inkml:trace contextRef="#ctx0" brushRef="#br0" timeOffset="298994">19677 12896 9242,'0'38'1799,"0"0"0,0 5 0,0 3-1320,2-3 1,2 2 0,-1 2-1730,0 4 0,1 2 1,0 2 1428,0-6 1,2 2 0,-1 1 0,-1 1-126,-1-7 0,-1 0 0,0 1 0,0 1 0,0 0-18,1 2 0,1 1 0,0 1 0,0-1 0,-1 2-279,-1-7 1,0 1 0,0 0 0,-1 1-1,1-1 1,0 1 227,-1 1 0,1 0 0,0 0 0,0 0 0,0 0 0,-1 0 20,1-1 1,0 0 0,0 0 0,-1 0 0,0-1 0,0 1-141,0 1 0,-1 0 0,0 0 0,-1 0 0,1 0 1,0-2-511,0 6 0,0-1 1,0-1-1,0 0 0,0-1-147,0-3 1,0-1-1,0-1 1,0 0-1,0-1 792,0 5 0,0-1 0,0-2 0,0-4 0,0 8 0,0-7 0,0-12 0,0-1 0</inkml:trace>
  <inkml:trace contextRef="#ctx0" brushRef="#br0" timeOffset="304094">17443 12582 17967,'0'37'539,"0"4"-494,0-8 0,0 2-45,0-5 0,0 1-45,1 4 0,-2-3 45,-8 1 0,7-7-179,-7-26 89,9-9-270,0-28 315,4 5 0,1-5-153,-2 0 0,0-3 1,2-1 137,3-2 0,2 0 0,0-2-537,0-3 1,0-2-1,1 3 567,1 5 0,1 2 0,1 2-15,5-14 0,1 6-48,-1 14 0,1 5 183,11-1 90,-3 36 180,-8 23-180,-9 19 360,-3 0 67,-8-2-337,0-9 1480,-17-8-2019,-5-3-1679,-26-17-3989,7-20 5937,1-13 0,21 1 0,10 3 0</inkml:trace>
  <inkml:trace contextRef="#ctx0" brushRef="#br0" timeOffset="304310">17992 12170 16887,'11'-30'450,"15"2"-450,-4 8-719,17 9-1890,0-6-4767,-9 14 7376,-1-5 0,-18 8 0,-3 0 0</inkml:trace>
  <inkml:trace contextRef="#ctx0" brushRef="#br0" timeOffset="304676">18443 11994 19226,'-20'41'810,"9"14"-900,11-23 90,20 16-540,10-17-1079,9-12-540,9-19-270,-6-28 1574,-18 9 1,0-3 809,-4-7 0,-1-1 319,-4 0 1,0 1 3143,14-12-2072,-19 12-87,-1 21-989,-9 16-270,0 3-720,0 18-2968,9-16 3754,19 4 0,-13-17 1,12 0-1</inkml:trace>
  <inkml:trace contextRef="#ctx0" brushRef="#br0" timeOffset="304959">19148 11916 18686,'-50'-9'2249,"2"7"-2339,17-7 0,3 9-360,17 17-179,3-4-1,25 7 360,5-11 270,17-18 0,-8-2 540,-12 0 0,-10 3 89,-9 8-629,0 17-90,0 5-629,17 8-2160,5-10-4047,26-11 6926,-22-21 0,-2-3 0,9 9 0,-7-20 0</inkml:trace>
  <inkml:trace contextRef="#ctx0" brushRef="#br0" timeOffset="305401">19481 11563 15718,'0'-22'5487,"0"13"-4947,0 38-316,1-2 1,-2 4-845,-3 4 1,-1 2 619,0 7 0,0-1-40,-2-7 1,3-2-186,2-3 0,4-3-322,17 11-892,21-19-360,10-29 930,-20-4 0,-1-5 779,-3-5 0,-2-4 735,-3 2 0,-3 0 614,1-5 774,-10 12-954,-9 27-899,0 11-180,0 10 731,9 1-821,19-3-720,22-17 126,-15-9 1,0-4 458,1-10 0,-2-4 115,-8 0 0,-2-1 380,13-22 360,-27 10 449,-1 27-179,-26 4-450,-5 35-271,-9-4 91,12 15-450,45-26-1619,26-5-1394,0-22 0,3-7 3193,-2 1 0,-3 0 0,-12 0 0,-4 0 0,9-6 0</inkml:trace>
  <inkml:trace contextRef="#ctx0" brushRef="#br0" timeOffset="332159">27791 11230 17427,'28'-6'300,"1"1"0,0-4 0,3 0-256,11 8 1,1 0-45,-4-7 0,1-1 0,7 3 0,0 1-270,-12 0 1,-1-1-631,0-3 1,-2 1-2519,6 5 3418,-11-14 0,-17 15 0,-2-7 0</inkml:trace>
  <inkml:trace contextRef="#ctx0" brushRef="#br0" timeOffset="332401">28203 10740 17337,'-20'39'1529,"13"-8"0,3 3-1394,-1 9 0,1 3-267,1-10 0,1 2 1,-1-1 101,0 3 0,-1 0 0,0-2-519,-6 8 0,0-3-441,4-3 1,1-3-1957,-3 4-4700,16-4 7646,12-26 0,-7-2 0,5-9 0</inkml:trace>
  <inkml:trace contextRef="#ctx0" brushRef="#br0" timeOffset="332793">28477 11151 17697,'0'50'2113,"1"-16"1,-2-2-2024,-8 2-90,7 21 90,-7-33-180,18-3-359,20-10-181,21-26 540,-20-1 0,1-4-342,3-2 0,-1-4 387,-7-6 0,-2 1 128,-4 11 1,-1 2 365,10-8 91,-18 28-180,-3 28-270,-8 5 90,0 15-180,9-9 863,11-17-1313,19-5-269,11-25 321,-16 0 0,0-4-232,-3-6 1,-2-3-46,2 1 1,-3-2-60,-2-6 0,-4 0-436,9-14-734,-3 3-1244,-9 11 3148,-8 17 0,-2 2 0,-9 9 0</inkml:trace>
  <inkml:trace contextRef="#ctx0" brushRef="#br0" timeOffset="333118">29379 11053 20755,'-9'50'495,"4"-21"0,-1-1-495,-14 13 0,1 7 0,8-17-180,20-3-270,21-17 90,20-2 315,-20-12 0,-1-3 135,21-14 90,-11-10 0,-19-9 0,-11 8-90,-36-6-180,-5 15-1529,-19 3-5217,12 10 6836,11 0 0,17 7 0,3-7 0</inkml:trace>
  <inkml:trace contextRef="#ctx0" brushRef="#br0" timeOffset="333359">29986 11053 20935,'50'0'-2159,"-21"1"1,-1-2 2158,13-7 0,-10 5 0,-14-5 0</inkml:trace>
  <inkml:trace contextRef="#ctx0" brushRef="#br0" timeOffset="333727">30613 10838 18057,'-28'0'2968,"6"0"-2878,-15 17-90,7 5-90,-10 17-180,10-17-1079,10 4-900,29-24-269,22 7 1258,-3-9 1,3 0 733,-1 4 0,1 1 751,3-1 0,-1 2 2204,8 14 449,-12 8-449,-21 3-1665,-10-3 1,-5 0 224,-12 16-899,5-19 0,-3-2 0,-22 5-1529,9-17-3446,10-2 4885,20-27 0,2 14 0,7-13 0</inkml:trace>
  <inkml:trace contextRef="#ctx0" brushRef="#br0" timeOffset="333868">30986 11014 18057,'-18'50'2069,"5"-19"-7556,-7-5 5487,21-24 0,1 7 0,7-9 0</inkml:trace>
  <inkml:trace contextRef="#ctx0" brushRef="#br0" timeOffset="333984">31319 10759 16078,'-20'0'-113,"1"0"1,8 0-1,2 0 1</inkml:trace>
  <inkml:trace contextRef="#ctx0" brushRef="#br0" timeOffset="334504">31515 10936 19316,'-18'10'3688,"-3"-1"-3598,-19 0-90,-8 10-90,16 21-73,12-16 1,3 2-108,-3 15-10,27-13-529,6-19 359,13-6 0,5-6-90,-5-8 1,0-4-1,8-3 1,-1-5 179,-2-10 0,-3-4 302,3-5 0,-3-3 283,-2-3 0,-2-2-226,-7 14 0,-1-1 0,-1 1 675,2-15 1,-4 2-361,-2 11 1,-2 6 704,0 4-389,-36 47-361,3 31-269,1-11 0,-2 1 0,9-4 0,2 0 0,2 3 0,4-2-719,9 13-181,27-11 361,13-19 359,9-11 180,-2-9 453,-26 0 177,-5 0 1410,-17 0-1860,-8 26-180,-3-2 90,-9 15-450,9-2-1349,20-24-1709,22 4-1439,19-17 1933,-16 1 1,-1-2 2923,20-7 0,-14 6 0,-22-7 0</inkml:trace>
  <inkml:trace contextRef="#ctx0" brushRef="#br0" timeOffset="334843">32103 11034 21475,'11'-11'2069,"-3"2"-1710,-34 18-179,11 10-180,-22 12 0,17-1-270,9-1-629,20-18-540,31-3-180,12-16 674,-18-5 1,-1-3 44,-2-2 1,-3-5 404,-2-9 0,-2-4-254,6-5 1,-3-5 1377,-12 12 1,-2-3 0,0-1 269,4-4 1,-1-1-1,-1 0-330,-3 0 1,-2-1 0,-1 2-31,1-10 1,-1 4-45,-3 11 0,-3 15 314,-3 22-449,-18 50-315,4-3 0,-2 4-761,2-9 0,0 1 0,0 1-184,1 2 1,-1 0-1,2 1-2377,2 2 0,0 0 0,2-1 2985,1-6 0,0-1 1,1-4-1,1 1 0,-1-4 1,-2 9-1</inkml:trace>
  <inkml:trace contextRef="#ctx0" brushRef="#br0" timeOffset="336218">28692 12523 17697,'-30'-9'2878,"10"25"-2788,3-3 0,6 17-90,0 16 0,11-22-180,29 13-449,12-26 359,9-2 90,-2-27 270,-17-4-90,-12-26 0,-10 7-45,-8 13 0,-2-1-315,-8-12-271,4 8 1,-1 1-359,-5-12 674,20 14 0,9 4 225,25 4 90,-5 11 0,3 4 585,-2 5 0,0 4 314,-3 4 1,-2 6-136,-7 5 1,-4 5-271,-7 3 1,-4 2-135,-6 7 0,-3 0-90,-3 16-270,0-11 0,0-19-540,0-12-809,17-16-450,22-21 1304,-13 2 0,1-4 315,11-5 1,0 0-111,-11 0 1,-2 2 1053,0 8 1,-2 4 1014,-3 2-609,-12 38-451,-8 6-539,0 3 0,0 2-180,0 13 90,0-3 420,18-19-1230,12-12 405,2-10 1,4-4 134,0-3 0,0-2-123,4-3 0,-2-2 303,-7 1 0,-3-1 180,11-12 90,-20 17 0,-10 2 90,-9 9-91,0 0 91,0-9 336,-9 7-516,7-6-90,-6 8 0,7 8-90,-7-14 0,6 12 0,-7-14 0,9 8 0,0 8 89,-9-6-89,-2 7 90,0-9 0,3 18-90,-1-23 90,7 29 90,-7-30 0,9 23-90,0 3-90,-9 1 0,7 16 0,-6-15 0,16 7-360,12-10-1079,19-8-1080,-10-5 1,1-3 2518,6-11 0,-2-2 0,9 6 0,-8-13 0</inkml:trace>
  <inkml:trace contextRef="#ctx0" brushRef="#br0" timeOffset="336434">30358 12366 20036,'-19'0'1888,"-1"-8"-2157,27 5-2430,15-5-6116,28-1 8815,-20 8 0,-1 0 0,3-8 0,-5 9 0</inkml:trace>
  <inkml:trace contextRef="#ctx0" brushRef="#br0" timeOffset="336718">30868 12249 21745,'-39'0'1529,"8"0"-1619,3 8-360,8-5-719,10 14-181,18-15 361,14 16 989,9-7 0,-3 17 450,-17-6 629,-3 15-539,-8-7-360,-8 18-180,-12-15-720,-2 4-4407,-6-35 5127,17 4 0,2-14 0,9 8 0</inkml:trace>
  <inkml:trace contextRef="#ctx0" brushRef="#br0" timeOffset="336868">31084 12327 21205,'0'31'1619,"8"6"-2698,-5-16-3419,14 8 4498,-6-18 0,0-3 0,-2-8 0</inkml:trace>
  <inkml:trace contextRef="#ctx0" brushRef="#br0" timeOffset="337009">31358 12131 20755,'-20'11'1349,"1"-11"-5037,8-2 3688,2-7 0,9 9 0,0 0 0</inkml:trace>
  <inkml:trace contextRef="#ctx0" brushRef="#br0" timeOffset="337660">31554 12386 20395,'0'-20'2339,"0"1"-1979,0 8-90,0 11 89,-17 2-269,-5 24-90,-9-4 0,16 1 0,2 2-90,-7-1-269,9 11-451,29-33 1,15-2 494,-5-12 0,3-4-403,-1-3 1,-2-4 582,-1-9 1,-4-3 134,2-3 0,-2-3 89,-2-6 1,-2-4-170,-6 15 1,0-1 0,0 1 753,3-10 1,-2 1-442,-3 4 1,-2 6 576,-1 4-180,-8 40-181,-17 32-404,11 1 0,-1 3-91,-7-8 0,0 0 1,6 11 0,5-2 189,0-14 0,6-3-774,8-2 0,6-4-899,25 5 449,8-19 810,-2-18 540,-18-10 720,-2 6 179,-17-5 505,-2 27-1494,-18 2 235,-2 9-415,0-1-718,11 1-1171,29-9-1709,12-3-135,-12-6 0,1-4 3733,0-2 0,-1 0 0,3 1 0,-5-5 0</inkml:trace>
  <inkml:trace contextRef="#ctx0" brushRef="#br0" timeOffset="337984">32299 12249 19406,'-9'-13'4857,"-11"6"-4227,-10 35-450,-1 3-180,3-1-90,17 7-630,11-23-89,29 3-361,12-34 540,-12 7 1,1-2-46,1-14 1,-3-5 89,-2-2 0,-2-4 495,-7 4 0,-2-3 1,1-1-292,1-2 1,-1-1 0,-1-1 1009,-3-7 1,-3-2 0,2 2-31,2 9 1,1 2 0,-4 0-208,-3-19 1,-3 7 776,5 8-539,-9 41-1,-9 67-569,6-32 0,-1 2 0,0 2-242,-2 9 1,-1 2 0,0 1-89,1-2 0,-1 1 0,1-1-186,-1-3 1,0 0 0,1-1-865,2-5 1,0-1 0,1-1 1319,3 14 0,1-6 0,1 7 0,6-18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33:41.5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21598 4252 13110,'0'30'119,"0"-1"1,3 1 0,3-1-255,2 1 0,3-1-585,3 1 1,3-1-316,2-4 1,1 0-630,0-1 0,-1 0 1664,3 6 0,-5-10 0,-17-12 0</inkml:trace>
  <inkml:trace contextRef="#ctx0" brushRef="#br0" timeOffset="376">21461 4115 14998,'-31'-8'900,"20"5"-810,40-14-90,3 7 0,6 0 45,10 0 0,4-1-661,-14 1 0,2 0 0,-1 1 616,16 3 0,-1 1 45,-3-1 0,-4 4 58,-10 8 0,-4 5 122,-7 2 0,-4 5 45,-10 9 0,-5 4-1,-1 7 1,-3 3-557,-6 7 0,-3 2 422,-2-4 0,-4-1-90,-6 4 0,-3-2-306,1-11 1,-1-2 170,-3-4 0,0-2-858,-7 12-4179,3-29 5223,17-14 1,3-7-1,8 1 1</inkml:trace>
  <inkml:trace contextRef="#ctx0" brushRef="#br0" timeOffset="673">22343 3939 16438,'4'35'479,"0"0"1,-3 3 0,0 0-390,8-3 0,0-1-180,-4 1 0,1 0-360,4 0 0,-1-2-1978,2 8-2160,7 5 4588,-16-33 0,7 4 0,-9-17 0</inkml:trace>
  <inkml:trace contextRef="#ctx0" brushRef="#br0" timeOffset="856">22362 3978 14819,'0'-48'3058,"18"7"-2968,3 2 0,19 19-540,8 3-1979,-7 14-4047,7-5 6476,-18 8 0,-10 0 0,-11 0 0</inkml:trace>
  <inkml:trace contextRef="#ctx0" brushRef="#br0" timeOffset="1031">22480 4292 14459,'29'-10'179,"1"0"1,-1-4 0,1 0-1844,0 3 0,-2 0 1664,14-9 0,-14 12 0,-19 8 0</inkml:trace>
  <inkml:trace contextRef="#ctx0" brushRef="#br0" timeOffset="1181">22539 4546 16707,'39'-18'-1405,"0"-1"1,2-5 0,-3-2-1,-15 9 1,-3-1 0,15-16-1</inkml:trace>
  <inkml:trace contextRef="#ctx0" brushRef="#br0" timeOffset="1497">23107 3880 17697,'-39'9'1889,"8"10"-1889,-6 12-270,15-1-540,3 7-1168,28-15-1171,21-2 1755,-2-14 0,3-4 944,-1-1 0,1-2 540,4 5 0,-2 1 2879,8 6-451,-13 26-809,-19-4-1124,-11-1 0,-5 1-406,-2-7 1,-2 0-135,-2 9 0,-4-2-405,-2-11 1,-1-3-5218,-11 10 5577,12-21 0,10-8 0,9 0 0</inkml:trace>
  <inkml:trace contextRef="#ctx0" brushRef="#br0" timeOffset="1781">23362 4115 18506,'39'-8'-1349,"0"-12"-1259,0-19 1888,-8-3 855,-20 14 0,-3 0 674,1-5 541,-9 5 89,-17 19-540,-5 18-359,-9 10-360,3 21-180,8-8-90,18 5-1439,22-26-585,7-5 0,5-3 2114,8-7 0,1-1 0,13 3 0,-10-7 0</inkml:trace>
  <inkml:trace contextRef="#ctx0" brushRef="#br0" timeOffset="2139">23910 3743 19946,'-14'25'404,"0"0"1,-8 14-765,3-2-1169,10-24-1889,35 5 450,-2-18 2788,4-4 0,1-1 1979,12 3 1079,-10-7-899,-14 35-270,-17 24-1259,-4-7 0,-1 4-270,1 7 0,-3 0-677,-3-3 1,1-1 496,6-1 0,4-3-135,1-13 0,7-5-421,12-5 1,6-6-165,25 0 720,-14-26 0,0-8 0,-10-2 0,-4-3 225,3-11 0,-6-4 179,-8-6 1,-6-1-311,-2 7 1,-1 2-5,-2 0 0,-5 2 455,-23-6-3334,-15 20 2789,6 12 0,0 5 0,-9 2 0,10 0 0</inkml:trace>
  <inkml:trace contextRef="#ctx0" brushRef="#br0" timeOffset="2968">26125 3194 15268,'10'35'719,"0"0"1,7-1 0,3-1-630,-1 2 0,3-2-857,7-3 1,1 1 361,-5 3 1,0-1-638,0-11 1,-2-2-4176,8 17 5292,-12-18 1,-10-8 0,-9-2 0</inkml:trace>
  <inkml:trace contextRef="#ctx0" brushRef="#br0" timeOffset="3143">26105 3292 16258,'-10'-50'3058,"18"2"-3013,13 27 0,6 3-45,12-3 0,3 3-270,8 2 0,0 1-1304,0 0 0,-2 2 1574,-11 7 0,-4 1 0,6-4 0,-22 9 0</inkml:trace>
  <inkml:trace contextRef="#ctx0" brushRef="#br0" timeOffset="3302">26360 3527 17337,'40'-4'150,"-1"0"0,4-5 0,1-2-3209,1-3 1,-1-2 2906,3-4 0,-4 0 1,-16 9-1,-2 1 0,10-8 1</inkml:trace>
  <inkml:trace contextRef="#ctx0" brushRef="#br0" timeOffset="3701">26791 3488 16528,'20'0'1349,"-9"0"-989,6 0-181,-6 0 1,9 0-180,0 0 90,-1-9-90,10-1-180,-8-1-1079,-1-7-4767,-3 16 6026,-15-15 0,7 14 0,-9-5 0</inkml:trace>
  <inkml:trace contextRef="#ctx0" brushRef="#br0" timeOffset="4304">27399 3253 17247,'-30'0'3598,"1"0"-3508,1 0 0,6 0-180,-6 0 180,8 9-90,1 1 0,8 19 0,2 1 0,9 10 0,18-19-270,3-3-180,19-18 91,-1-26-181,0-7 405,-22 1 0,-4-4-403,3-2 0,-3-2 538,-6-4 0,-3-1 45,1-4 0,-2 0 0,-2 4 0,-2 0 45,1 0 0,0 3 0,0-10 270,0 15 179,0 37-359,0 28-135,1 4 0,-2 4-45,-3 0 0,0 2-1049,2 14 0,1 0-3224,1-15 1,0-2 4439,5 5 0,1-3 0,5-5 0,-2-6 1</inkml:trace>
  <inkml:trace contextRef="#ctx0" brushRef="#br0" timeOffset="4660">26693 3821 17337,'-19'0'3238,"8"0"-3058,11 0-180,37-17-810,-8 3 1,3-3-2384,12-6 0,2-4 3058,-13 5 1,1-2 0,-3 3 0,-3 3 0,-2 1 0,-4 0 0,0-1 0</inkml:trace>
  <inkml:trace contextRef="#ctx0" brushRef="#br0" timeOffset="5680">27752 3096 17517,'0'-22'1079,"0"5"-539,0 26 0,-9-7-270,-2 15 269,-8-6-269,-1 9-180,0-1 0,1-17-180,8 14 90,2-23-90,27 16-450,4-9-89,26 0 539,2 0 0,0 9 180,-11 2 90,-11 26 449,-17-5-449,-6-5 0,-1 3 90,-4-1 0,0 1-390,1 4 0,-2 1 344,-7 0 1,-2 0-90,5-1 0,-3-1-90,-9-2 0,-3-3 45,5-2 0,0-2-90,-16 7-720,3-14-359,8-34-450,27-22 989,1 6 1,6-4 359,5 3 0,5-2 0,0-1-429,0-4 1,0-3 0,0 1 638,5-3 0,1-1 0,-2 0 30,-3 4 0,-2-1 0,-1 3 650,4-6 1,-2 5-306,-8 11 0,-4 5 764,-3 6-629,-9 20-90,-9 29-360,-2 3 1683,-8 8-1773,16-12-410,23-17-580,22-11 765,-9-8 1,1-4 179,-3 2 0,-1-2 45,20-7 539,-13 10 541,-26 18-1,-2 19-179,-9 5-541,0 15-359,0-9 360,0-17-450,0-5-269,26-43-451,7-15-280,-5 3 0,2-3 460,0 1 1,-1 0 89,1-1 0,-1 3-952,-8 11 1,-1 4 1491,17-5 0,-26 19 0,-2 9 0</inkml:trace>
  <inkml:trace contextRef="#ctx0" brushRef="#br0" timeOffset="6280">29084 2391 16168,'-10'17'6116,"1"22"-5801,8-10 0,2 3-135,-1 11 0,0 1-919,0 1 0,0 0 784,0-5 0,0 0-37,0-1 0,0-2-8,0 13 114,0-10-833,0-21-91,0-10 180,9-35 181,2-24 494,-2 7 0,1-4-204,-3 9 0,-1-2 0,1 1 279,2 1 0,1 2 0,-1-1 15,1-18 0,2 3-142,6 10 0,1 6 277,3-6 90,6 16 0,-8 26 719,-1 18-179,-8 12-630,-2 20 516,-9-21 1,0 1-697,1 4 0,-2-1 0,-7-2 0,-2-1 110,1 1 0,-4-3-110,-26 11-270,9-19-180,10-11 450,12-9-90,25 8 0,14 3-45,-3-1 0,2 0 90,-4 0 0,1 0-45,6-1 0,-1 1 0,9 10-810,7-1-2428,-17 1-6593,-3-9 9241,-8 6 1,-9-15-1,-3 7 1</inkml:trace>
  <inkml:trace contextRef="#ctx0" brushRef="#br0" timeOffset="14869">23185 3331 11041,'-2'-50'359,"9"18"1,6-1-270,9-2 0,6 0-1343,6-4 0,2-2 1282,-10 9 1,0-1 0,0 2-60,0 3 0,1 2 1,-1-1-16,8-13 0,1 2-781,0 12 0,-2 2-1063,-12-1 0,-1 4 2026,8 8 1,-19-4 0,-9 17 0</inkml:trace>
  <inkml:trace contextRef="#ctx0" brushRef="#br0" timeOffset="15136">23420 2704 11580,'7'-41'1799,"15"-5"-1799,5 34 0,5 2 0,6-8 0,2-1 0,0 7 0,1 2 270,-1 0 0,-2 1 180,-7 3 0,-3 3 539,11 12-629,-19 19-180,-12 14-180,-7-14 0,-2 2-225,1 0 0,0-1-2743,0 13 2968,9-5 0,-7-27 0,7-1 0</inkml:trace>
  <inkml:trace contextRef="#ctx0" brushRef="#br0" timeOffset="15729">26517 2332 18327,'-17'22'1529,"4"-5"-1439,-33-26 0,4-2-722,14 2 0,-2-1 587,-8 0 0,-1 0 134,-4 0 1,-3 1-150,6 4 0,-3 2 1,-1 0-588,-1-1 0,-2 1 1,0 1 586,-5 1 0,0 2 0,-1-1-180,1 0 0,-1 0 0,1 0-330,2 0 1,1 0-1,0 0-570,5 0 1,2 0 0,0 0 1201,-14 0 1,5 0 0,-1 0 0,17 0-1</inkml:trace>
  <inkml:trace contextRef="#ctx0" brushRef="#br0" timeOffset="16002">25243 2077 14908,'-28'0'3508,"-11"0"-3238,-3 17-180,13-7 0,1 2 0,7 11 0,1 2-225,0-4 0,1-1 45,-9 20 180,17-12-90,28-8-270,25-10-360,-9-4 1,4-3-1170,2-2 0,0-2 1799,-3 1 0,-2 0 0,7 0 0,-15 0 0</inkml:trace>
  <inkml:trace contextRef="#ctx0" brushRef="#br0" timeOffset="16411">23577 1959 12300,'0'29'4497,"-8"1"-4227,-3 9-180,-9 1-90,0-10-539,10 16-1171,1-22-3057,44 4 4767,8-19 0,1-9 0,-9 0 0</inkml:trace>
  <inkml:trace contextRef="#ctx0" brushRef="#br0" timeOffset="16696">24126 1803 14819,'-9'41'1439,"-2"-4"-1439,1-9-90,1-15-540,26 5-359,14-18 179,10-9 630,-1-11 90,-21-10 270,-10-9-270,-9 17 360,-27-4-270,3 15-90,-24 0-1439,18-6-2699,2 6 4228,17 0 0,2 2 0,9 9 0</inkml:trace>
  <inkml:trace contextRef="#ctx0" brushRef="#br0" timeOffset="17418">24126 1803 17967,'40'-8'224,"-1"0"1,0 0 0,11 1 0,-11 7-45,-22 13-90,-6 13-90,18-23-270,1-3 90,1-20 0,6-11 180,-16-8-90,8 9 180,-10 1 270,-8 19 0,-2 1-90,0 18 90,-7 1-270,6 19-90,1-16 90,-7 13 0,16-24-360,-7-2 90,17-19-180,3-21 360,-12 20 0,1-1 45,-4-4 0,-2 2-45,6 1 360,-12 5-270,1 26 0,-7 10-90,16 3 90,-16 6-90,15-8 90,-6-9-450,18-3 0,-8-25 180,16-5 180,-15-17 0,-2 0 360,-3 17 90,-15 5-1,7 17-359,-9 17-90,0-4 0,0 15 90,9-17-450,10-2-89,12-18-1,17-10 180,-15-20 270,-9 14 0,-3-1 0,-8-24 0,5 2 0,-18 27 90,0 3 0,8 36-180,3-5 90,9 24-810,8-15-1528,3-3-1620,8-10-1619,-9-9 5577,-1-9 0,-18 7 0,-3-7 0</inkml:trace>
  <inkml:trace contextRef="#ctx0" brushRef="#br0" timeOffset="17552">25478 1273 13559,'9'-19'5307,"2"8"-4947,17 2-180,12 1-450,10-3-842,-25-3 0,0-1-3026,23-6 4169,-18-16 1,-10 23 0,-12-3-1</inkml:trace>
  <inkml:trace contextRef="#ctx0" brushRef="#br0" timeOffset="17718">25635 901 16078,'-19'39'2968,"11"-7"0,5 2-2563,5 1 0,4 1-450,3 13 0,4 0-1037,10 1 1,2-2 406,-4-7 0,0-1-1197,-2 0 0,1-4 1872,17 6 0,-24-14 0,4-19 0</inkml:trace>
  <inkml:trace contextRef="#ctx0" brushRef="#br0" timeOffset="21798">21225 1646 15268,'0'30'1439,"0"16"-989,0-13-360,0-5 0,0 0 0,0 14 0,0 6 90,0-9-360,0-9 0,0-10 180,0-11-270,9-27-179,11-12 314,-5 2 0,0-3 90,0-8 0,1 0-289,3 3 0,-1 0 334,-12-4 0,1 3 90,19-4 90,-24 13 0,7 19-90,-9 9 90,0 0-180,0 9 667,9-7-577,-7 7 0,6-9-90,-8 0 0,9 0 0,-7 0 0,7 0 0,-9 0 0,9 0 0,-7 0 0,7 0 90,-9 0 0,0 0-180,0-9 0,0 7 90,0-16 90,0 25-90,-9-22 90,7 12 0,-7-7 90,9 1-90,0 9 1169,0 0-629,18 17-1,12 5-449,-2-3 0,3 1-368,-1 0 1,1-1 277,3 5 0,0 0-270,-5-3 1,0 0 224,1-2 0,-1 1-45,12 17 89,-4-24 1,-17 4 90,-9-17-90,-3 0 611,1-17-791,-7-31 45,3 10 0,-1-4 92,-3-11 0,-2-3-77,1 14 0,0 0 0,0-1-424,0 3 0,0 0 0,0 1-311,1-12 1,-2 1-1170,-3 1 0,-1 5 1934,3 0 0,-7 7 0,9 28 0</inkml:trace>
  <inkml:trace contextRef="#ctx0" brushRef="#br0" timeOffset="22057">22303 1097 19136,'5'34'359,"-1"0"1,1 0 0,1 1-360,3 4 0,2 1 0,3 0 0,0-2-495,-3-7 1,0-1-721,3 0 1,0-3-4812,-3-6 6026,6-3 0,-14-18 0,5 0 0</inkml:trace>
  <inkml:trace contextRef="#ctx0" brushRef="#br0" timeOffset="22433">22362 1117 19046,'-2'-31'720,"22"3"-765,3 13 0,4 2-45,3 1 0,1 2-45,3-5 0,-1 1 225,9 4-90,-14 18 360,-19 23-46,-8-3 1,-2 3-323,-7-1 0,-2 1 8,5 3 0,-3-1-90,-10-11 1,-1-3-1,-3 10 0,3-21-270,27-8 90,23 0 90,19 9 360,0 2 360,-11 17 269,-19 12-404,-13-12 0,-5 2 97,-9 5 1,-4 0-323,2 0 0,-4 0-180,-6-5 0,-1-2-540,5-2 1,0-4-4139,-14 0 4678,10-13 0,8-11 0,2-7 0</inkml:trace>
  <inkml:trace contextRef="#ctx0" brushRef="#br0" timeOffset="30123">19952 6389 8972,'28'0'389,"0"0"1,10-4 0,3-1-255,11-4 0,5-2-1572,-8 2 1,3-1 0,2-1 1481,-11 2 0,1-1 0,1-1 0,1 2-45,7-2 0,0 1 0,2 1 0,0 0 0,-9 2 0,1 0 0,0 2 0,0-1 0,1 0 0,2 0 0,1 0 0,0 0 0,0 0 0,1 2 180,2 0 0,1 2 0,0 1 0,0-1 0,1 0-287,-8-1 1,1 0 0,-1 0-1,2-1 1,-1 2 0,1-1 121,1 2 0,1 1 0,0 0 0,1 0 0,-1 0 0,1-1-25,-6-1 0,1 0 1,-1-1-1,1 0 1,0 0-1,0 1 1,0 0 34,0 1 1,1 1 0,0 0 0,1 0-1,-1 0 1,0 0 0,1-1-227,0-1 0,0 0 1,1-1-1,-1 0 1,1 0-1,-1 1 1,1-1 212,-2 1 1,0 1 0,1-1 0,-1 1 0,0-1 0,0 1 0,0-1 12,7 1 0,0-1 0,-1 0 0,1 0 1,-1 0-1,0 0-10,-4 1 0,1-1 0,-1 0 0,0 1 0,-1 0 0,-1 0 3,7 0 0,0 1 0,-1 0 0,-1 1 0,0-1 18,-4 0 0,-1 0 0,0 0 0,-1 0 0,-1 0 98,9 0 1,-2 0 0,-1 0 0,0 0-47,-3 0 1,-1 0-1,-1 0 1,1 0 1,0 0 0,-1 0 0,1 0 0,-1 0 286,-3-2 0,-1 0 0,0 0 0,1-1-264,3 1 1,1-1-1,0 1 1,-1-2 44,-1 0 0,0-2 1,0 1-1,-1 1-113,1 0 1,0 1 0,0 1-1,0 0 23,-3-1 1,1 1 0,-1-1-1,-1 2 23,8 0 0,-2 2 0,-1-1 449,-7-1 1,-2 0 0,-2 3-270,9 6 0,-5 1 1823,9 4-1913,-13 7 565,-26-3-1555,-2-14-2763,-9 5 3573,0-8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CC23-BCD1-544F-A2DC-BEA0947E0277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A77B-764E-734A-B624-5DE1F0EE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9A23E-8667-2848-AF09-4C52B6904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Differentially expressed genes</a:t>
            </a:r>
          </a:p>
          <a:p>
            <a:r>
              <a:rPr lang="en-US" dirty="0"/>
              <a:t>Differentially upregulated genes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9A23E-8667-2848-AF09-4C52B6904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CA77B-764E-734A-B624-5DE1F0EE28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CA77B-764E-734A-B624-5DE1F0EE28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7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9A23E-8667-2848-AF09-4C52B6904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AA7A-4454-2272-2435-A8A4101A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0347F-F407-BB11-21CB-3E2A79AC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7EF5-5020-2F82-6CCF-75151757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7040-C7DC-6F12-3A52-0244372C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7CB7-7456-D052-11E3-22FC264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5F35-4FDB-1E0F-98F1-E321449B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5C5BD-08C4-23D8-1B81-3592F0A5C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0DCA-596E-8800-900F-7B72DE22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4164-B86A-70E6-FFA5-090BF9FA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55A62-274A-32EE-068E-71127910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1C4F9-4823-0828-BD57-BBCD3CB05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294D2-7624-A1A4-7985-881503FB8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60DC-A9F3-034B-08F0-69394700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E9D58-440F-BA91-E111-BFC13341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10948-9F03-EE7E-57FE-4FC91D1A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15BB-CEFE-CE0B-EABC-C9DAED74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7CE6-B8FD-A653-90B2-700C0F4A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FC3F3-08A0-03B8-FCC2-64975088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2470-D3A7-D3BB-95EF-8EE149CE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354F9-FF5D-F6E8-374D-56B11C54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1A22-E67F-4963-DD48-A65B9E3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63327-B61E-5662-170B-4237C34A3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47B0E-C9ED-AC2F-90ED-A8931007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0A850-5E57-8D7D-EB49-6CA2A3D9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1891-C45A-756B-EC13-E75EFB2C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054B-94F9-CE22-341E-0254F62C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B0D2B-D4F0-1537-6D62-D9914D65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FADA-C534-9130-8A7A-130716AF2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79DD2-16BF-0458-070B-C83BC5FC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82057-E7E7-6756-1C9C-D4FA4A5D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8982C-F5DE-CBD1-A1AC-9DC54650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FA00-3F50-F134-DBCE-AC32E549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97BA-4A33-0115-9923-A33F5A76C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F3E4F-65F1-A284-6CDC-E4E54DE68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C3579-29A6-470C-6619-D90BB7FEE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7B3E8-6F51-6723-F95A-F27AE34B6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06D00-9357-F840-E6BE-81722A71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94F72-E4A6-A0D9-B5C7-46EB928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B9FC7-E21E-47A1-18EC-7744708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113D-AA51-39A3-5CCA-9B8993C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2580C-4744-827A-D85F-8A68F633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1DF48-D1E5-07B7-75B5-F555F092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5374-D9A9-BB96-36BC-829C806D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EE773-E93E-7EE6-F791-0E7375BF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29802-2795-179B-65FE-6D758F6C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9F1B5-6685-4882-1CBE-4D3A86B6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4CF0-0BFF-D879-44D4-F7B979B3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7AC6-930D-0AAE-5534-C1520BE8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067F9-D084-F7D2-E573-D21FA1B2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003F2-0F8F-0885-B8A0-C960464C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EFC4-1169-504D-FCFF-63DFC6AA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C6C4F-920C-DB1D-1B74-528575A8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F722-9FDF-1DB3-D44E-1C0B0357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93F72-B6B7-A682-EBFD-2579AE80D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C43CA-23A6-6F4C-FB38-2AC9F3420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B654E-4887-CE71-2053-469ADA61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16C66-500A-EA0F-90E4-BDD05195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B4AE0-7725-67CE-753E-772805C1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E0E58-888D-13B8-969B-5DEBE658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E6066-2D8F-DCA6-6ACD-1B5B1287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B289-0F76-0913-2F1A-14EF84CBF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5B280-84B9-9640-AC05-2807480353DA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A1F3-61BA-563E-9050-838916B4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BFA0-AE69-9E6A-13EB-4A6F03F3B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3AC-550C-F448-AA0E-9671A0B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EN.580.428 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Genomic Data Visualization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Lesson 6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en-US" sz="5000" dirty="0"/>
            </a:br>
            <a:r>
              <a:rPr lang="en-US" sz="5000" dirty="0"/>
              <a:t>Differential Expression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EFB6-6688-534D-88FE-6CB4D534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ADA464-4240-A14F-D960-FD653A5C8C15}"/>
                  </a:ext>
                </a:extLst>
              </p14:cNvPr>
              <p14:cNvContentPartPr/>
              <p14:nvPr/>
            </p14:nvContentPartPr>
            <p14:xfrm>
              <a:off x="3879360" y="5163840"/>
              <a:ext cx="3367080" cy="125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ADA464-4240-A14F-D960-FD653A5C8C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0000" y="5154480"/>
                <a:ext cx="3392640" cy="12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4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00CF-B9D4-F6A4-D450-375EB7F1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B465-F7EB-75FF-698F-EF866EBE0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other tests that incorporate different normalizations, error modeling, Bayesian approaches,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 is to improve our statistical power in detecting true positives and true negatives while minimizing false positives and false negatives</a:t>
            </a:r>
          </a:p>
          <a:p>
            <a:pPr lvl="1"/>
            <a:r>
              <a:rPr lang="en-US" dirty="0"/>
              <a:t>Often becomes a trade-off with speed and computational complexity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110773-6B50-DD59-D333-8DF59CE1DAE3}"/>
                  </a:ext>
                </a:extLst>
              </p14:cNvPr>
              <p14:cNvContentPartPr/>
              <p14:nvPr/>
            </p14:nvContentPartPr>
            <p14:xfrm>
              <a:off x="7182720" y="324360"/>
              <a:ext cx="3471480" cy="197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110773-6B50-DD59-D333-8DF59CE1DA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6520" y="308160"/>
                <a:ext cx="3503880" cy="20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29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B81A-1F7D-497C-CE2A-9C000A0A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visualizations</a:t>
            </a:r>
          </a:p>
        </p:txBody>
      </p:sp>
      <p:pic>
        <p:nvPicPr>
          <p:cNvPr id="1026" name="Picture 2" descr="Volcano plot labelling top significant genes.">
            <a:extLst>
              <a:ext uri="{FF2B5EF4-FFF2-40B4-BE49-F238E27FC236}">
                <a16:creationId xmlns:a16="http://schemas.microsoft.com/office/drawing/2014/main" id="{F5E7A32F-2E8F-9971-D36B-24F74DDD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690688"/>
            <a:ext cx="4557713" cy="45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 Expression Clustering Tool Heatmap">
            <a:extLst>
              <a:ext uri="{FF2B5EF4-FFF2-40B4-BE49-F238E27FC236}">
                <a16:creationId xmlns:a16="http://schemas.microsoft.com/office/drawing/2014/main" id="{FFE211BD-BA43-4102-DF15-F7329854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90687"/>
            <a:ext cx="5405439" cy="43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758031-F718-C474-2BB6-1946A1E00922}"/>
                  </a:ext>
                </a:extLst>
              </p14:cNvPr>
              <p14:cNvContentPartPr/>
              <p14:nvPr/>
            </p14:nvContentPartPr>
            <p14:xfrm>
              <a:off x="1594440" y="277200"/>
              <a:ext cx="9977040" cy="637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758031-F718-C474-2BB6-1946A1E009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8240" y="261000"/>
                <a:ext cx="10009440" cy="64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36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4B2D-9BB0-170E-3C2E-CFF5C5B7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(no right answer)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A59A-76AA-B32D-8703-13D74971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spatial transcriptomics experiment, we perform k-means clustering to identify 10 cell clusters. For one cell cluster, there is only 1 gene significantly upregulated. Do you believe this cell cluster represents a distinct cell-type? Why or why not?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E18746-3DC4-D86F-F999-8BC9DBEAD046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E8BF71-C0D6-0FD9-83AA-9E70EBA7C8CF}"/>
                  </a:ext>
                </a:extLst>
              </p14:cNvPr>
              <p14:cNvContentPartPr/>
              <p14:nvPr/>
            </p14:nvContentPartPr>
            <p14:xfrm>
              <a:off x="726840" y="3039840"/>
              <a:ext cx="11126880" cy="325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E8BF71-C0D6-0FD9-83AA-9E70EBA7C8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40" y="3023640"/>
                <a:ext cx="1115928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31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DB8F3-5DAA-54B1-FCE6-8413FBE4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E8CC-CD44-4F97-8EA2-A20676ED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(no right answer)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7B31-C074-D6E4-0BFB-18857383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spatial transcriptomics experiment, we perform k-means clustering to identify 10 cell clusters. For one cell cluster, there are are 100 genes significantly upregulated. But this cell cluster only has 2 cells. Do you believe this cell cluster represents a distinct cell-type? Why or why not?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082095-BF4F-8C6E-CF52-C3CC3EB2A4F1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25E267-CEC5-AFAA-547B-51FFED6EFBA8}"/>
                  </a:ext>
                </a:extLst>
              </p14:cNvPr>
              <p14:cNvContentPartPr/>
              <p14:nvPr/>
            </p14:nvContentPartPr>
            <p14:xfrm>
              <a:off x="712440" y="486360"/>
              <a:ext cx="10915560" cy="612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25E267-CEC5-AFAA-547B-51FFED6EFB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240" y="470160"/>
                <a:ext cx="10947960" cy="61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61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5E2A-6C57-0D62-A1BC-6DF7720D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(due next Wednesday)</a:t>
            </a:r>
          </a:p>
        </p:txBody>
      </p:sp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0A36028-003E-B113-8DAA-FA84A04D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5334"/>
            <a:ext cx="7772400" cy="39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CF3D-53F8-1D7A-99C8-EE171C43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of what not to do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88068B-941C-DF77-34A8-9734888D9B59}"/>
                  </a:ext>
                </a:extLst>
              </p14:cNvPr>
              <p14:cNvContentPartPr/>
              <p14:nvPr/>
            </p14:nvContentPartPr>
            <p14:xfrm>
              <a:off x="1806120" y="1265760"/>
              <a:ext cx="8121600" cy="283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88068B-941C-DF77-34A8-9734888D9B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9920" y="1249560"/>
                <a:ext cx="8154000" cy="28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7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786032-8175-B5E8-B443-752112B1B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902" y="647800"/>
            <a:ext cx="5426676" cy="5922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AF69D-6358-1494-C632-E170BE7F715C}"/>
              </a:ext>
            </a:extLst>
          </p:cNvPr>
          <p:cNvSpPr txBox="1"/>
          <p:nvPr/>
        </p:nvSpPr>
        <p:spPr>
          <a:xfrm>
            <a:off x="343929" y="105474"/>
            <a:ext cx="688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www.proteinatlas.org</a:t>
            </a:r>
            <a:r>
              <a:rPr lang="en-US" b="1" dirty="0"/>
              <a:t>/</a:t>
            </a:r>
            <a:r>
              <a:rPr lang="en-US" b="1" dirty="0" err="1"/>
              <a:t>humanproteome</a:t>
            </a:r>
            <a:r>
              <a:rPr lang="en-US" b="1" dirty="0"/>
              <a:t>/</a:t>
            </a:r>
            <a:r>
              <a:rPr lang="en-US" b="1" dirty="0" err="1"/>
              <a:t>single+cell+type</a:t>
            </a:r>
            <a:endParaRPr lang="en-US" b="1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A438AFE-DCF4-F571-4443-9916B4CB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648" y="474806"/>
            <a:ext cx="4423719" cy="2727578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81629A6-FCEC-6FC9-76DA-67E3A31F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648" y="3489455"/>
            <a:ext cx="4137358" cy="289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 on </a:t>
            </a:r>
            <a:r>
              <a:rPr lang="en-US" dirty="0" err="1"/>
              <a:t>tSNE</a:t>
            </a:r>
            <a:r>
              <a:rPr lang="en-US" dirty="0"/>
              <a:t>?</a:t>
            </a:r>
          </a:p>
        </p:txBody>
      </p:sp>
      <p:pic>
        <p:nvPicPr>
          <p:cNvPr id="3074" name="Picture 2" descr="K-Means Clustering — The Science of Machine Learning">
            <a:extLst>
              <a:ext uri="{FF2B5EF4-FFF2-40B4-BE49-F238E27FC236}">
                <a16:creationId xmlns:a16="http://schemas.microsoft.com/office/drawing/2014/main" id="{ACBBC6FF-BE39-AD44-7EEC-898968FB1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0" b="62187"/>
          <a:stretch/>
        </p:blipFill>
        <p:spPr bwMode="auto">
          <a:xfrm>
            <a:off x="6954343" y="1709348"/>
            <a:ext cx="3895365" cy="12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0E44C7-93BB-8554-1B26-784974557DC6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0AC59-FC82-2E32-6578-D16817A4B72C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271F16-90EA-8AC8-C542-C31A7909EF95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064E9D-26B6-4CA0-1745-3E6BECB637D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91E020F-7069-732C-E73A-052BF23E5254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36547A-B63E-822D-5E7A-7C13B5A9B74C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B72B95-8F4E-75AE-9D40-DCE34A599EFF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333EF6-8A61-972B-1601-B36A07AD6EC4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DA73A8-15D2-4AAC-5EA0-031A3C0003D4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F54FE5-7DD5-B543-E057-2E7BD409BA87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F43BF9-56F1-253F-EE50-AF4E0220A845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D3B5F-C350-3AFA-A135-C6DBC5F7A889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A4FC9B-6BC2-8750-1276-87E3CCA9FF77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F8B74A-CB96-B8C1-13D6-877BA0AC2228}"/>
                  </a:ext>
                </a:extLst>
              </p14:cNvPr>
              <p14:cNvContentPartPr/>
              <p14:nvPr/>
            </p14:nvContentPartPr>
            <p14:xfrm>
              <a:off x="762120" y="1202400"/>
              <a:ext cx="10766880" cy="5352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F8B74A-CB96-B8C1-13D6-877BA0AC22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920" y="1186200"/>
                <a:ext cx="10799280" cy="53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06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9C422E-C3C8-A81A-B7EF-8C357F7FACFD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8DB1CD-B39C-E026-E627-A83290CE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1" y="345833"/>
            <a:ext cx="7363326" cy="3331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B8634F-F6E1-8C0F-4D9B-852C1C36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1"/>
          <a:stretch>
            <a:fillRect/>
          </a:stretch>
        </p:blipFill>
        <p:spPr>
          <a:xfrm>
            <a:off x="6853238" y="3983279"/>
            <a:ext cx="2638915" cy="25288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EF7CB4-7241-C191-C9C3-ACFA5A2950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60"/>
          <a:stretch>
            <a:fillRect/>
          </a:stretch>
        </p:blipFill>
        <p:spPr>
          <a:xfrm>
            <a:off x="2906261" y="3983279"/>
            <a:ext cx="2633646" cy="2528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BB4F052-817E-1282-DACC-3A0AB3AD4B1C}"/>
                  </a:ext>
                </a:extLst>
              </p14:cNvPr>
              <p14:cNvContentPartPr/>
              <p14:nvPr/>
            </p14:nvContentPartPr>
            <p14:xfrm>
              <a:off x="282240" y="211320"/>
              <a:ext cx="9567720" cy="5588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BB4F052-817E-1282-DACC-3A0AB3AD4B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040" y="195120"/>
                <a:ext cx="9600120" cy="56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93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C757-0D0A-1419-6B43-34630120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3A4D-49B1-D3D5-FF7C-A14F2F40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and apply statistical approaches to identify differentially expressed genes</a:t>
            </a:r>
          </a:p>
        </p:txBody>
      </p:sp>
    </p:spTree>
    <p:extLst>
      <p:ext uri="{BB962C8B-B14F-4D97-AF65-F5344CB8AC3E}">
        <p14:creationId xmlns:p14="http://schemas.microsoft.com/office/powerpoint/2010/main" val="134828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2FCD-97A3-C441-38A6-CE1C90C6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4DF96-BFF2-8B0E-8171-7551D72C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Differentially expressed genes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Differentially upregulated genes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EDC37E-5265-F732-C02A-BBB2E7EAE441}"/>
              </a:ext>
            </a:extLst>
          </p:cNvPr>
          <p:cNvGrpSpPr/>
          <p:nvPr/>
        </p:nvGrpSpPr>
        <p:grpSpPr>
          <a:xfrm>
            <a:off x="7955135" y="931471"/>
            <a:ext cx="2818882" cy="3069823"/>
            <a:chOff x="4288735" y="2222126"/>
            <a:chExt cx="3614531" cy="39363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964374-DB7B-4F1A-67F4-998B7BB99069}"/>
                </a:ext>
              </a:extLst>
            </p:cNvPr>
            <p:cNvCxnSpPr/>
            <p:nvPr/>
          </p:nvCxnSpPr>
          <p:spPr>
            <a:xfrm>
              <a:off x="4288735" y="2282825"/>
              <a:ext cx="0" cy="358802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3BA967-989D-1670-29EB-19D476518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735" y="5870851"/>
              <a:ext cx="3614531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AF95B8-9CD8-2376-852F-FB8BDAB83013}"/>
                </a:ext>
              </a:extLst>
            </p:cNvPr>
            <p:cNvSpPr txBox="1"/>
            <p:nvPr/>
          </p:nvSpPr>
          <p:spPr>
            <a:xfrm>
              <a:off x="7076776" y="5849830"/>
              <a:ext cx="762066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9F3100-CB48-6440-1A5A-454D0CDE0DDC}"/>
                </a:ext>
              </a:extLst>
            </p:cNvPr>
            <p:cNvSpPr txBox="1"/>
            <p:nvPr/>
          </p:nvSpPr>
          <p:spPr>
            <a:xfrm rot="16200000">
              <a:off x="4090762" y="2450467"/>
              <a:ext cx="765280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48EE5E-F33B-A292-EA33-CA2F77D47145}"/>
                </a:ext>
              </a:extLst>
            </p:cNvPr>
            <p:cNvSpPr/>
            <p:nvPr/>
          </p:nvSpPr>
          <p:spPr>
            <a:xfrm>
              <a:off x="6884345" y="3175416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27AD93-E440-8258-3403-DFDD9E19C175}"/>
                </a:ext>
              </a:extLst>
            </p:cNvPr>
            <p:cNvSpPr/>
            <p:nvPr/>
          </p:nvSpPr>
          <p:spPr>
            <a:xfrm>
              <a:off x="7016835" y="3703332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B338D1-20AB-7F27-D119-F12A2C80CEDD}"/>
                </a:ext>
              </a:extLst>
            </p:cNvPr>
            <p:cNvSpPr/>
            <p:nvPr/>
          </p:nvSpPr>
          <p:spPr>
            <a:xfrm>
              <a:off x="6573165" y="3550791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61AD56-291C-B128-24F8-D6E75AAFF965}"/>
                </a:ext>
              </a:extLst>
            </p:cNvPr>
            <p:cNvSpPr/>
            <p:nvPr/>
          </p:nvSpPr>
          <p:spPr>
            <a:xfrm>
              <a:off x="7459333" y="3288546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29EAD20-577D-DEF2-7A8C-F5D60D8E5FD2}"/>
                </a:ext>
              </a:extLst>
            </p:cNvPr>
            <p:cNvSpPr/>
            <p:nvPr/>
          </p:nvSpPr>
          <p:spPr>
            <a:xfrm>
              <a:off x="6407514" y="3139558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73DB98-B7F2-2696-7DDE-B924ECDD6652}"/>
                </a:ext>
              </a:extLst>
            </p:cNvPr>
            <p:cNvSpPr/>
            <p:nvPr/>
          </p:nvSpPr>
          <p:spPr>
            <a:xfrm>
              <a:off x="5288399" y="3825264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71C752-A236-DB89-EB98-BFCBE58E11E0}"/>
                </a:ext>
              </a:extLst>
            </p:cNvPr>
            <p:cNvSpPr/>
            <p:nvPr/>
          </p:nvSpPr>
          <p:spPr>
            <a:xfrm>
              <a:off x="4842833" y="3911185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3E63C8-186A-A1D6-4C05-46882A40E96B}"/>
                </a:ext>
              </a:extLst>
            </p:cNvPr>
            <p:cNvSpPr/>
            <p:nvPr/>
          </p:nvSpPr>
          <p:spPr>
            <a:xfrm>
              <a:off x="5119402" y="3372027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99B065-E2CD-E0D5-5D50-4B6B62FE1DDC}"/>
                </a:ext>
              </a:extLst>
            </p:cNvPr>
            <p:cNvSpPr/>
            <p:nvPr/>
          </p:nvSpPr>
          <p:spPr>
            <a:xfrm>
              <a:off x="4458705" y="3372028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394349-2209-C005-F039-B30EC29FAF4A}"/>
                </a:ext>
              </a:extLst>
            </p:cNvPr>
            <p:cNvSpPr/>
            <p:nvPr/>
          </p:nvSpPr>
          <p:spPr>
            <a:xfrm>
              <a:off x="4875185" y="2910788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9ECB10-9926-F94F-D91F-8FDCB98FBD19}"/>
                  </a:ext>
                </a:extLst>
              </p14:cNvPr>
              <p14:cNvContentPartPr/>
              <p14:nvPr/>
            </p14:nvContentPartPr>
            <p14:xfrm>
              <a:off x="2067120" y="1220400"/>
              <a:ext cx="8897760" cy="516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9ECB10-9926-F94F-D91F-8FDCB98FBD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0920" y="1204200"/>
                <a:ext cx="8930160" cy="51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67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2FCD-97A3-C441-38A6-CE1C90C6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4DF96-BFF2-8B0E-8171-7551D72C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identify differentially expressed genes?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FAD4-CCD9-73EA-EBA5-EB544A51ED65}"/>
                  </a:ext>
                </a:extLst>
              </p14:cNvPr>
              <p14:cNvContentPartPr/>
              <p14:nvPr/>
            </p14:nvContentPartPr>
            <p14:xfrm>
              <a:off x="1953000" y="228600"/>
              <a:ext cx="9188280" cy="510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FAD4-CCD9-73EA-EBA5-EB544A51ED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800" y="212400"/>
                <a:ext cx="9220680" cy="51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20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F27C-B2EE-3FD6-F7C4-8AC7223D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T-test: testing a difference of means (intuition)</a:t>
            </a:r>
          </a:p>
        </p:txBody>
      </p:sp>
      <p:pic>
        <p:nvPicPr>
          <p:cNvPr id="4098" name="Picture 2" descr="t test formula">
            <a:extLst>
              <a:ext uri="{FF2B5EF4-FFF2-40B4-BE49-F238E27FC236}">
                <a16:creationId xmlns:a16="http://schemas.microsoft.com/office/drawing/2014/main" id="{FF991745-B956-3040-DC2F-A05AB7AA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99" y="1512903"/>
            <a:ext cx="2719001" cy="11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C358A6-082E-9075-E8F7-1145D81F4006}"/>
                  </a:ext>
                </a:extLst>
              </p14:cNvPr>
              <p14:cNvContentPartPr/>
              <p14:nvPr/>
            </p14:nvContentPartPr>
            <p14:xfrm>
              <a:off x="1531080" y="154440"/>
              <a:ext cx="10216800" cy="583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C358A6-082E-9075-E8F7-1145D81F40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880" y="138240"/>
                <a:ext cx="10249200" cy="58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95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F27C-B2EE-3FD6-F7C4-8AC7223D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T-test assumptions and data visualization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74E8-27CA-334D-9203-7110DCA57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A4C4D"/>
                </a:solidFill>
                <a:effectLst/>
                <a:latin typeface="InterFace"/>
              </a:rPr>
              <a:t>that the data are quantitative and plausibly Gaussian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A4C4D"/>
                </a:solidFill>
                <a:effectLst/>
                <a:latin typeface="InterFace"/>
              </a:rPr>
              <a:t>that the two samples come from distributions that may differ in their mean value, but not in the standard deviation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0CC94-0E3B-73D9-AF74-434CD876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92" y="3609974"/>
            <a:ext cx="8874815" cy="28829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CAFCFF-E5B1-4756-1EDE-91DFF13F7291}"/>
                  </a:ext>
                </a:extLst>
              </p14:cNvPr>
              <p14:cNvContentPartPr/>
              <p14:nvPr/>
            </p14:nvContentPartPr>
            <p14:xfrm>
              <a:off x="2448360" y="1431720"/>
              <a:ext cx="8036640" cy="4523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CAFCFF-E5B1-4756-1EDE-91DFF13F7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2160" y="1415520"/>
                <a:ext cx="8069040" cy="45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07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C17C-8E8B-0046-EF6B-8CF28B5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Wilcoxon Rank Sum Test (Mann–Whitney U test ): </a:t>
            </a:r>
            <a:br>
              <a:rPr lang="en-US" sz="3200" dirty="0"/>
            </a:br>
            <a:r>
              <a:rPr lang="en-US" sz="3200" dirty="0"/>
              <a:t>testing a difference in ranks (intuition)</a:t>
            </a:r>
          </a:p>
        </p:txBody>
      </p:sp>
      <p:pic>
        <p:nvPicPr>
          <p:cNvPr id="6146" name="Picture 2" descr="Mann-Whitney U Test formulas">
            <a:extLst>
              <a:ext uri="{FF2B5EF4-FFF2-40B4-BE49-F238E27FC236}">
                <a16:creationId xmlns:a16="http://schemas.microsoft.com/office/drawing/2014/main" id="{D9C635CB-EDC2-E19E-BD76-CABB31C54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4" t="8481" r="26918" b="56938"/>
          <a:stretch/>
        </p:blipFill>
        <p:spPr bwMode="auto">
          <a:xfrm>
            <a:off x="4531908" y="1690688"/>
            <a:ext cx="3113903" cy="14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BE48D9-9231-25CB-2ABE-2295DA75DCC5}"/>
                  </a:ext>
                </a:extLst>
              </p14:cNvPr>
              <p14:cNvContentPartPr/>
              <p14:nvPr/>
            </p14:nvContentPartPr>
            <p14:xfrm>
              <a:off x="585720" y="1305000"/>
              <a:ext cx="11148120" cy="540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BE48D9-9231-25CB-2ABE-2295DA75DC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520" y="1288800"/>
                <a:ext cx="11180520" cy="54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66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326</Words>
  <Application>Microsoft Macintosh PowerPoint</Application>
  <PresentationFormat>Widescreen</PresentationFormat>
  <Paragraphs>46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docs-Roboto</vt:lpstr>
      <vt:lpstr>InterFace</vt:lpstr>
      <vt:lpstr>Office Theme</vt:lpstr>
      <vt:lpstr>EN.580.428  Genomic Data Visualization Lesson 6  Differential Expression Analysis</vt:lpstr>
      <vt:lpstr>K-means clustering algorithm on tSNE?</vt:lpstr>
      <vt:lpstr>PowerPoint Presentation</vt:lpstr>
      <vt:lpstr>Learning objectives</vt:lpstr>
      <vt:lpstr>Definitions</vt:lpstr>
      <vt:lpstr>Motivation</vt:lpstr>
      <vt:lpstr>T-test: testing a difference of means (intuition)</vt:lpstr>
      <vt:lpstr>T-test assumptions and data visualization</vt:lpstr>
      <vt:lpstr>Wilcoxon Rank Sum Test (Mann–Whitney U test ):  testing a difference in ranks (intuition)</vt:lpstr>
      <vt:lpstr>Other statistical tests</vt:lpstr>
      <vt:lpstr>Common visualizations</vt:lpstr>
      <vt:lpstr>Discussion (no right answer)</vt:lpstr>
      <vt:lpstr>Discussion (no right answer)</vt:lpstr>
      <vt:lpstr>Homework (due next Wednesday)</vt:lpstr>
      <vt:lpstr>Tips of what not to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EN.580.428  Genomic Data Visualization Lesson 7  Differential Expression</dc:title>
  <dc:creator>Jean Fan</dc:creator>
  <cp:lastModifiedBy>Jean Fan</cp:lastModifiedBy>
  <cp:revision>12</cp:revision>
  <dcterms:created xsi:type="dcterms:W3CDTF">2024-02-06T21:44:21Z</dcterms:created>
  <dcterms:modified xsi:type="dcterms:W3CDTF">2026-02-04T16:12:24Z</dcterms:modified>
</cp:coreProperties>
</file>