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4.xml" ContentType="application/inkml+xml"/>
  <Override PartName="/ppt/notesSlides/notesSlide8.xml" ContentType="application/vnd.openxmlformats-officedocument.presentationml.notesSlide+xml"/>
  <Override PartName="/ppt/ink/ink5.xml" ContentType="application/inkml+xml"/>
  <Override PartName="/ppt/notesSlides/notesSlide9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10.xml" ContentType="application/vnd.openxmlformats-officedocument.presentationml.notesSlide+xml"/>
  <Override PartName="/ppt/ink/ink8.xml" ContentType="application/inkml+xml"/>
  <Override PartName="/ppt/notesSlides/notesSlide11.xml" ContentType="application/vnd.openxmlformats-officedocument.presentationml.notesSlide+xml"/>
  <Override PartName="/ppt/ink/ink9.xml" ContentType="application/inkml+xml"/>
  <Override PartName="/ppt/notesSlides/notesSlide12.xml" ContentType="application/vnd.openxmlformats-officedocument.presentationml.notesSlide+xml"/>
  <Override PartName="/ppt/ink/ink10.xml" ContentType="application/inkml+xml"/>
  <Override PartName="/ppt/notesSlides/notesSlide13.xml" ContentType="application/vnd.openxmlformats-officedocument.presentationml.notesSlide+xml"/>
  <Override PartName="/ppt/ink/ink11.xml" ContentType="application/inkml+xml"/>
  <Override PartName="/ppt/notesSlides/notesSlide14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5.xml" ContentType="application/vnd.openxmlformats-officedocument.presentationml.notesSlide+xml"/>
  <Override PartName="/ppt/ink/ink15.xml" ContentType="application/inkml+xml"/>
  <Override PartName="/ppt/notesSlides/notesSlide16.xml" ContentType="application/vnd.openxmlformats-officedocument.presentationml.notesSlide+xml"/>
  <Override PartName="/ppt/ink/ink16.xml" ContentType="application/inkml+xml"/>
  <Override PartName="/ppt/notesSlides/notesSlide17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18.xml" ContentType="application/vnd.openxmlformats-officedocument.presentationml.notesSlide+xml"/>
  <Override PartName="/ppt/ink/ink20.xml" ContentType="application/inkml+xml"/>
  <Override PartName="/ppt/notesSlides/notesSlide19.xml" ContentType="application/vnd.openxmlformats-officedocument.presentationml.notesSlide+xml"/>
  <Override PartName="/ppt/ink/ink21.xml" ContentType="application/inkml+xml"/>
  <Override PartName="/ppt/notesSlides/notesSlide20.xml" ContentType="application/vnd.openxmlformats-officedocument.presentationml.notesSlide+xml"/>
  <Override PartName="/ppt/ink/ink22.xml" ContentType="application/inkml+xml"/>
  <Override PartName="/ppt/notesSlides/notesSlide21.xml" ContentType="application/vnd.openxmlformats-officedocument.presentationml.notesSlide+xml"/>
  <Override PartName="/ppt/ink/ink23.xml" ContentType="application/inkml+xml"/>
  <Override PartName="/ppt/notesSlides/notesSlide22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notesSlides/notesSlide23.xml" ContentType="application/vnd.openxmlformats-officedocument.presentationml.notesSlide+xml"/>
  <Override PartName="/ppt/ink/ink26.xml" ContentType="application/inkml+xml"/>
  <Override PartName="/ppt/notesSlides/notesSlide24.xml" ContentType="application/vnd.openxmlformats-officedocument.presentationml.notesSlide+xml"/>
  <Override PartName="/ppt/ink/ink27.xml" ContentType="application/inkml+xml"/>
  <Override PartName="/ppt/notesSlides/notesSlide25.xml" ContentType="application/vnd.openxmlformats-officedocument.presentationml.notesSlide+xml"/>
  <Override PartName="/ppt/ink/ink28.xml" ContentType="application/inkml+xml"/>
  <Override PartName="/ppt/notesSlides/notesSlide26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notesSlides/notesSlide27.xml" ContentType="application/vnd.openxmlformats-officedocument.presentationml.notesSlide+xml"/>
  <Override PartName="/ppt/ink/ink3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667" r:id="rId2"/>
    <p:sldId id="739" r:id="rId3"/>
    <p:sldId id="735" r:id="rId4"/>
    <p:sldId id="740" r:id="rId5"/>
    <p:sldId id="741" r:id="rId6"/>
    <p:sldId id="742" r:id="rId7"/>
    <p:sldId id="743" r:id="rId8"/>
    <p:sldId id="798" r:id="rId9"/>
    <p:sldId id="608" r:id="rId10"/>
    <p:sldId id="618" r:id="rId11"/>
    <p:sldId id="619" r:id="rId12"/>
    <p:sldId id="799" r:id="rId13"/>
    <p:sldId id="800" r:id="rId14"/>
    <p:sldId id="801" r:id="rId15"/>
    <p:sldId id="802" r:id="rId16"/>
    <p:sldId id="803" r:id="rId17"/>
    <p:sldId id="804" r:id="rId18"/>
    <p:sldId id="805" r:id="rId19"/>
    <p:sldId id="824" r:id="rId20"/>
    <p:sldId id="795" r:id="rId21"/>
    <p:sldId id="806" r:id="rId22"/>
    <p:sldId id="807" r:id="rId23"/>
    <p:sldId id="808" r:id="rId24"/>
    <p:sldId id="809" r:id="rId25"/>
    <p:sldId id="810" r:id="rId26"/>
    <p:sldId id="815" r:id="rId27"/>
    <p:sldId id="816" r:id="rId28"/>
    <p:sldId id="811" r:id="rId29"/>
    <p:sldId id="621" r:id="rId30"/>
    <p:sldId id="617" r:id="rId31"/>
    <p:sldId id="812" r:id="rId32"/>
    <p:sldId id="701" r:id="rId33"/>
    <p:sldId id="622" r:id="rId34"/>
    <p:sldId id="670" r:id="rId35"/>
    <p:sldId id="814" r:id="rId36"/>
    <p:sldId id="829" r:id="rId37"/>
    <p:sldId id="823" r:id="rId38"/>
    <p:sldId id="702" r:id="rId39"/>
    <p:sldId id="721" r:id="rId40"/>
    <p:sldId id="696" r:id="rId41"/>
    <p:sldId id="720" r:id="rId42"/>
    <p:sldId id="82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9"/>
    <p:restoredTop sz="78912"/>
  </p:normalViewPr>
  <p:slideViewPr>
    <p:cSldViewPr snapToGrid="0" snapToObjects="1">
      <p:cViewPr varScale="1">
        <p:scale>
          <a:sx n="100" d="100"/>
          <a:sy n="100" d="100"/>
        </p:scale>
        <p:origin x="13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2:56:45.368"/>
    </inkml:context>
    <inkml:brush xml:id="br0">
      <inkml:brushProperty name="width" value="0.09071" units="cm"/>
      <inkml:brushProperty name="height" value="0.09071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13386 14326 16168,'-31'-9'2069,"12"7"-1350,10-6 1,9 25-450,0 22-180,0-6 0,0 4-799,4 11 1,1 2 708,-4 4 0,0 1 0,4-16 0,2 1 0,-1-2-630,-6 13 1,2-1-765,7-5 0,-1-3-6977,-6 8 8371,7-22 0,-9-19 0,0-9 0</inkml:trace>
  <inkml:trace contextRef="#ctx0" brushRef="#br0" timeOffset="199">13307 14307 13829,'-1'-31'1169,"0"1"1,8-5-1,6 4-1124,13 9 0,7 3-45,6-6 0,3 2-675,-2 7 1,0 2-945,0-2 0,-4 3 1619,-3 2 0,-7 3 0,-26 8 0</inkml:trace>
  <inkml:trace contextRef="#ctx0" brushRef="#br0" timeOffset="382">13288 14581 17697,'37'-28'-765,"-13"12"1,2 1-4152,8-1 1,2 2 4902,0 3 0,-2 2 1,7 0-1,-15 9 0</inkml:trace>
  <inkml:trace contextRef="#ctx0" brushRef="#br0" timeOffset="748">13817 14640 14279,'37'-9'-990,"13"-10"-359,-15 4 0,0-1-326,0-3 1,0-1 1719,-4 5 0,-3-1 2383,11-21-539,-20 24-313,-10-13-496,-18 33-181,-10-14-90,-9 20 1,-1 9-450,5-3 0,2 3-91,-8 11 1,3 4-225,11 2 0,4 0 122,1-7 0,3-3-706,6 19-1260,30-19-1035,0-25 1,5-6 2833,12-2 0,-1-3 0,-15 1 0,-3-1 0,17-11 0</inkml:trace>
  <inkml:trace contextRef="#ctx0" brushRef="#br0" timeOffset="1123">14679 14091 19676,'-19'39'659,"-1"0"1,4 4 0,2 1-660,-1 1 0,1 0 0,4-5 0,1 0-180,3 0 0,1-3-90,-4 4-90,27-13-449,4-28 224,1-11 0,2-6 180,0 2 1,0-3 269,-1-6 0,2 0 135,2 11 0,0 5 180,5 8 360,4 39-271,-30-11 1,-3 5 45,1 9 0,-2 3 134,-2-1 1,-2 1-460,1 1 1,0-3 368,0-7 1,0-2-180,1-4 0,-2-3 0,-7 3-270,-21-10-810,-12-20-449,11-11 0,1-7-3567,3-8 1,2-6 4810,-2-8 1,4-1-1,10 13 1,2 2 0,-7-18-1</inkml:trace>
  <inkml:trace contextRef="#ctx0" brushRef="#br0" timeOffset="1748">16189 14013 17247,'-27'-11'3598,"3"2"-3418,-3 11 0,-2 5-90,-1 5 0,1 4-90,-2 7 0,1 4-497,-1 7 1,3 2 451,7-5 0,3-1-97,-2 18-1117,38-29-1170,23-19 1619,-3-7 1,3-5 269,4-11 1,-1-2 60,2 3 0,-2 0 1064,-8-3 0,-3 2 2299,6 4-725,-21 36-1485,-23 9 1,-8 7-315,-1 15 0,-2 4-715,0-13 1,-1 2-1,-1-1 355,1 0 0,0-1 0,1-1-90,-4 13 0,1-4-1152,4-6 0,2-3-4425,-7 12 5817,18-22 1,-4-19-1,14-9 1</inkml:trace>
  <inkml:trace contextRef="#ctx0" brushRef="#br0" timeOffset="1923">16659 14757 20665,'-30'35'-630,"1"0"1,3-1-1,2 0-4286,3-9 1,3 0 4764,-2 14 0,12-20 1,8-10-1</inkml:trace>
  <inkml:trace contextRef="#ctx0" brushRef="#br0" timeOffset="2289">17423 14111 22554,'29'-6'90,"-1"1"0,6-5 0,2 2 0,8 6 0,1 2-90,4-5 0,0 1 45,-3 7 0,-2 3 45,-12 2 0,-4 4-444,9 27 354,-36-7 0,-11 3 90,-6 1 0,-7 0-90,-5 8 0,-5-1-433,-5-3 1,-2-1 432,4-4 0,2-1-231,8-3 1,2-3-40,-13 3-539,26-5-900,29-24-720,23 7 315,-8-16 0,4-4 2171,8 1 0,-3-1 1,4-11-1,-3 4 0</inkml:trace>
  <inkml:trace contextRef="#ctx0" brushRef="#br0" timeOffset="2573">18286 14209 22554,'-29'37'1349,"7"4"-1349,7-12 0,2 1 45,6 0 0,3-1-135,4 12-269,29-4 179,-2-29 0,5-5-225,7-1 0,2-4-559,4-5 0,0-6 874,0-4 0,-3-5-24,-14-1 1,-4-4 68,-3-6 1,-5-1 88,-10 3 1,-4 1-134,-2-21-1,-26 14-180,-15 26-1260,11 6 1,-1 2-2968,1 2 0,1 2 4497,-10-1 0,19 0 0,12 0 0</inkml:trace>
  <inkml:trace contextRef="#ctx0" brushRef="#br0" timeOffset="2914">18697 13973 20755,'40'-8'1259,"8"6"-1259,-20-3 0,2 1 45,5 3 0,0 2-321,0-2 1,0 2 365,-5 6 0,-1 3 360,10 12-180,-20 17 270,-10 9-89,-18 2-316,-3-20 0,-4-1-45,-4 1 0,-2-1-45,-2 0 0,-2 1-45,1-1 0,2 0-45,7 1 0,2-1 324,-14 13-279,17-5 0,20-9-360,39-15-732,-14-3 1,3-3-438,16-4 0,1-6-1748,-17-3 0,-1-4 0,0 0 2792,2 0 1,-1-1-1,-3 0 1,0-5-1,-5-1 1,15-9-1</inkml:trace>
  <inkml:trace contextRef="#ctx0" brushRef="#br0" timeOffset="3214">19873 13915 20935,'-28'0'4048,"6"26"-3419,-15 15-449,21-4 0,1 4-135,-4 8 0,-1 0 0,0 1 0,1 1-135,3-2 0,2 0-927,2-5 1,4-1 611,5-7 1,6-2-316,12-7 1,7-4-406,2-7 1,5-4-810,13-4 0,3-7-270,-4-8 1,-2-4 2591,-2 3 1,-4-6 1275,-11-8 0,-5-3 1395,0-8-1314,-43 4-1835,-15 21-3103,7 6 0,-2 4 3193,0 6 0,2 1 0,-7-4 0,15 12 0</inkml:trace>
  <inkml:trace contextRef="#ctx0" brushRef="#br1" timeOffset="359944">21064 9254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21:53.78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14170 6761 15088,'-29'-11'720,"8"-15"-540,1 30 360,3-19-361,6 24-89,-18-9-90,-1 26-90,-9-2-90,23 4 1,1 1-1,-13-5-630,35 10-539,23-31 719,23-3 675,-15-4 0,0-3-78,-7-3 1,-1 0 571,0 3 1,-1 3 809,10 4-539,-20 29-90,-10 21-451,-8-12 1,-2 2-180,-2 0 0,-3 1 0,-2-2 0,-4 0-199,-2-4 0,-2-3 109,-15 10 235,-6-5-955,16-26-449,-8-11 269,10-37 315,12 8 1,3-3-754,2-15 1,4-4 1157,5 12 0,3 0 0,1-1 240,2 0 0,0 0 0,3 0 120,2 3 0,3 1 0,-1 1 719,5-16 1,0 6 91,-5 17 0,-1 3-1,9-20-631,-17 34-179,-2 2-180,-9 27 0,0 3 1461,0 10-1461,8-3 90,12-8-90,19-9-90,11-3 180,1-8 0,-4 0 90,-16 9 450,-12 19-450,-10 5-45,-8-5 0,-2 1-225,1 3 0,0 14-360,-9-42-629,16-6-630,4-46 899,2 14 0,4-1 765,7-6 0,0 1 48,-7 3 1,-1 4 1525,21-6 0,-17 30-450,-10 38-809,-1 12-270,-9-11 0,0-1 90,9 12-90,19-12-360,14-21 45,-13-18 1,0-6 269,2 2 0,-3-4 45,-5-10 0,-4-3 45,-3 1 0,-4 1 135,-4-12-90,-8 12 539,0 21-539,-8 51-180,-3-15 90,4 1 0,3-1-96,4 0-2063,28-17-3418,14-2 5577,-8-17 0,-1-2 0,2 6 0,0-13 0</inkml:trace>
  <inkml:trace contextRef="#ctx0" brushRef="#br0" timeOffset="357">15503 6291 15178,'0'-11'4048,"0"2"-3778,0 44 270,0 17-406,-4-9 1,-1 3-135,0-1 0,-1 0-649,0-1 1,1-1 603,0-7 0,1-2-45,4 16 324,9-22-414,-7-19-180,16-35 90,1-25 90,-8 9 0,0-5 180,-2 12 0,1-2 0,0 0-318,-1 1 0,1-1 0,-1 1 318,1-10 0,2 3 135,2 11 0,0 5 494,-3 8 332,-3 47-826,-7 0 0,-2 5-135,5 10 0,1 3-532,0 3 0,1 0 622,0-3 0,-1-2-11,0-9 1,-1-1-1115,-4-3 1,0-5-4993,0-4 6027,0 4 0,0-24 0,0 7 0</inkml:trace>
  <inkml:trace contextRef="#ctx0" brushRef="#br0" timeOffset="474">15483 6604 18776,'37'-21'-4498,"-13"6"1,2 3 4497,5 10 0,-1 2 0,12-8 0,-16 8 0</inkml:trace>
  <inkml:trace contextRef="#ctx0" brushRef="#br0" timeOffset="9466">16482 9564 7353,'-43'9'539,"-1"1"1,4 4 0,0 1-360,-8-1 0,0 2-112,3 2 1,0 3 111,10-4 0,-1 2 0,1 2-869,-2 3 1,2 2 0,-2 2 710,4-3 1,-1 1-1,-1 2 1,2 2-23,-3 6 0,2 2 0,0 2 0,-2 1 54,4-6 0,-2 2 0,0 0 0,1 1 0,1 2-381,4-3 1,1 1 0,1 1 0,0 1 0,0 1 0,0-1 311,-2 3 0,-1 1 0,1-1 0,0 2 0,1 0 0,1 1 30,1 1 0,1 2 0,0 0 0,2 0 0,0 1 0,0 0-307,1 0 1,0 1 0,0-1 0,2 1-1,1 0 1,0 1 276,3-2 0,1 2 0,0-1 0,2 0 0,0 0 0,1-1-79,-1 4 1,1 0 0,1 0-1,2-1 1,1-1 93,4-2 0,0 0 0,2-1 0,3-1 0,1-3 22,3 1 1,3-3-1,2-1 1,3-3 16,8 8 0,4-4 1,6-7-70,9-7 0,6-7 0,1-5 30,0-5 0,2-6 0,2-4-180,-7-6 0,2-5 0,0-2 0,-1-3 67,3-2 1,1-2 0,-1-4 0,-1-2-122,-6 0 0,0-1 0,-1-3 0,0-2 0,0 0 54,-3 0 0,0 0 0,-1-2 0,1-1 1,-1-1-1,0-1 75,0-2 0,0-1 0,-1-1 0,0-1 0,0-1 0,-1-1 202,-2 2 1,0-1 0,0 0 0,-1-1 0,0-1 0,-1-1 0,0 1 146,-1-2 0,-1-1 0,0 0 1,-1 0-1,0-1 0,-1 0 0,0-1-110,0 0 1,-1-1 0,0 0-1,0 0 1,-1 0 0,-2-1 0,0 0 57,-2 1 1,-1 0 0,-1 0 0,-1 0-1,0-1 1,-2 1 0,0 0-77,-1 2 1,-1 1 0,-2-1-1,1 0 1,-2 1 0,1 0-1,-2 1-41,1-5 0,0 0 0,-1 1 0,-1 0 0,0 0 0,-2 2-41,-1-6 0,-1 1 0,-2 1 0,1 1 1,-1 1 55,2-7 0,0 1 0,0 2 0,-2 1 112,-2 8 0,0 1 1,-1 1-1,-2 3 360,-3-19 1,-8 8-563,-7 16 0,-8 11 0,-13 17 0,-7 12 30,-1 6 0,-3 8 0,-2 5-30,16-5 0,-1 4 0,0 2 0,-2 1 0,0 2 12,4-4 1,-1 1 0,-1 1 0,-1 2 0,1 0 0,-1 2 0,0 0 20,1 1 1,0 1 0,0 2 0,-1 0-1,1 1 1,-1 1 0,0 0 0,0 1-34,5-5 0,0 1 0,-1 0 0,1 1 0,-1 0 0,0 1 0,0 0 0,1 0 0,-1 1 0,1 0-58,-2 2 0,0 1 1,0 1-1,0 0 0,1 0 1,-1 1-1,1 0 0,0 0 1,0 1-1,1 0 33,3-4 1,1 2-1,-1-1 1,1 1-1,0 1 1,0-1-1,1 1 1,0-1-1,1 1 1,0 0-1,0 0 2,-1 2 1,1 0 0,0 0 0,0 1-1,1-1 1,0 1 0,1 0 0,1-1 0,0 0-1,2 1-107,-1 1 0,1 0 0,0 0 0,2 0 0,0 0 1,1 0-1,1 0 0,0-1 0,2-1-259,-2 7 1,2-1-1,0 0 1,2 0 0,0-1-1,2-1 1,1-2-242,-2 10 0,1-1 1,2-2-1,3-1 1,3-2 629,4 2 0,5-1 0,0-3 0,-1-5 0,-5 7 0,4-9 0,12-14 0,1-1 0</inkml:trace>
  <inkml:trace contextRef="#ctx0" brushRef="#br0" timeOffset="30486">21186 8937 11400,'0'33'1079,"0"1"1,0 9 0,0 1-766,0 6 1,0 0-45,0 5 0,0-1-1144,0 0 0,0-1 1188,1 1 1,-2-1-225,-7-7 0,-1-1 93,4 1 0,-3-5-183,-21 1 571,19 1-661,-8-47-450,16 10-269,11-60 404,0 16 0,4-5-16,-1 3 0,1-4 1,1 0 390,-1-5 0,0 0 0,0-1 30,0-2 0,1-1 0,-2 1 0,-1-1 0,-1 0 0,0 2-30,-1 6 0,0 2 0,1 1-105,-1 1 1,0 1-1,1 5 180,4 1 0,3 7 315,22-1-180,0 47-45,-18 4 0,-3 4 45,3 11 0,-2 3-135,-3-1 0,-2 0 179,1 4 1,-2 0 800,-6-9 1,-3-1-936,2-4 0,-3-1 337,-5 1 0,-5-3-966,-13-3-2969,-19 2 3508,7-52 0,3 19 0,21-19 0</inkml:trace>
  <inkml:trace contextRef="#ctx0" brushRef="#br0" timeOffset="30877">21892 8309 15358,'5'40'659,"1"-1"1,-1 8 0,-2 2-525,-2 0 0,-2 2-911,1-13 1,0 2 0,0-1 820,0 16 0,0-1 0,0-3 0,0-4 277,0-11 0,0-2-457,0-4 1,0-3 346,0-6-1111,0-12-181,27-46 630,-12 12 1,2-2 359,12-16 0,1-1 321,-5 6 0,0 4 353,0 7 1,-2 4 854,-1-3-269,-5 52-631,-17 15-449,1-3 0,-2 2-135,-3-8 0,-1 0-90,3 2 0,2-3-2293,9-9-5578,22-5 8006,-2-19 0,1-5 0,4 5 0,1-6 0</inkml:trace>
  <inkml:trace contextRef="#ctx0" brushRef="#br0" timeOffset="31186">22617 8701 17697,'-48'0'1169,"7"0"-1169,12 3 0,1 3 0,-13 22-360,1 5-449,12 6-270,26-10-181,22-19 181,21-1 899,9-26 180,-2 4 270,-9-24 1079,-17 24-180,-5-5-449,-17 27-630,0 19 0,0 22-180,-8-15-270,14 9-2158,5-42 2518,37 7 0,-22-9 0,9 0 0</inkml:trace>
  <inkml:trace contextRef="#ctx0" brushRef="#br0" timeOffset="31635">23028 8603 17337,'-30'22'630,"10"-4"-1080,21-10-719,18-6-271,20 16 991,12-16 449,-10 15 629,-13 3 811,-19 19-91,-9 3-945,-3-14 1,-3 0 225,-14 14-450,-10-3-270,-1-11-270,3-26-629,17 5-900,29-25-720,14-1 765,1 5 0,2-3 1113,0-6 0,0-2 821,4 5 0,0-1 1454,-7-3 1,-3 0-61,-3 4 0,-4 1 495,-3-12-720,-10 3-359,-9 9-450,0 16 782,-17 6-1232,4 25 469,-16-6-559,18 23-1169,29-12-2699,23-2 3958,-2-20 0,1-5 0,6-6 0,-3 0 0</inkml:trace>
  <inkml:trace contextRef="#ctx0" brushRef="#br0" timeOffset="32461">21755 10485 13289,'0'-11'2339,"-9"2"-1979,-2 1 0,-9 14 89,1-12-269,-10 14 90,8 10-270,-16 21 45,25-10 0,2 3-90,-4 3 0,0-1 45,1-3 0,6-3 0,14 12 0,14-21-540,30-19 180,-18-15 1,1-7-608,2-6 0,-2-5 967,-10 3 0,0-3 0,-2-2 0,-1 0 0,-2-1 0,-1-2 0,0-3 0,-3-1 0,0-1 0,0 0 0,-2 1 0,-2-2 60,-2 1 0,-2 0 0,-1 1 254,4-14 1,-3 3 135,-6 16 0,-2 4-90,1-4-136,-3 63 1,-2 18 45,-4-6 0,-2 5-362,1 5 1,0 6 0,0-2 91,-1-11 0,1-1 0,0-1-444,2 0 1,2 1 0,0-4-457,0 6 1,4-3-751,4-7 1,5-5 1649,12 1 0,-6-19 0,5-9 0</inkml:trace>
  <inkml:trace contextRef="#ctx0" brushRef="#br0" timeOffset="32569">22206 10387 13110,'10'37'1709,"-4"-9"0,-3 3-2654,-6 0 1,-3 1 944,1-1 0,-1-3 0,-5 0 0,3-19 0</inkml:trace>
  <inkml:trace contextRef="#ctx0" brushRef="#br0" timeOffset="32729">22499 10034 16258,'-39'-11'-4858,"9"-6"4858,10 23 0,11-12 0,9 15 0</inkml:trace>
  <inkml:trace contextRef="#ctx0" brushRef="#br0" timeOffset="33097">22676 10269 17607,'0'-11'989,"-9"-6"-899,-2 15 90,-17-7 90,-11 35-180,-3 7-180,22-9 0,1 2 180,-9 13-720,17-19-1348,28-12-361,25-16 1889,-12-5 0,1-3 495,4-3 0,-3-3 719,-5-3 1,-4 0 2294,17-14-1620,-21 19-540,-10 20-719,-9 37-270,-9 7-90,2-15 1,3 1-1261,11 9-2337,15-20 3777,6-12 0,3-5 0,3-2 0,1 0 0</inkml:trace>
  <inkml:trace contextRef="#ctx0" brushRef="#br0" timeOffset="33435">23303 10054 18147,'-37'11'1619,"4"-3"-1619,-15 1-90,18 11-360,1 10-360,10-8-629,17 4-809,21-15-271,14 0 1979,-4-3 1,-1 1 988,4 2 1890,-3 26 0,-21 4-1620,-7-12 1,-2 1-673,2 8 0,-2 0 402,-6-2 1,-3 0-90,-4 8 0,-3-1-136,-6-2 1,-4-3-135,-6-2 0,-1-3-45,4-1 0,-1-5-609,-3-9 0,0-5-1505,-16 4-3598,11-34 5667,23-6 0,4-2 0,1-3 0,2-16 0</inkml:trace>
  <inkml:trace contextRef="#ctx0" brushRef="#br0" timeOffset="33769">23636 10171 16168,'11'18'1799,"-2"3"-900,-9 19-269,0-1-450,0 0 0,0-17-90,0 4 0,0-24 0,0 7-90,0-18-90,8-19-180,12-22-559,-2 15 0,3 0 334,4 0 0,1 0-768,-2 4 1,2 4-1122,1 9 1,2 5-2834,21-4 5217,0 17 0,-19 0 0,-14 0 0</inkml:trace>
  <inkml:trace contextRef="#ctx0" brushRef="#br0" timeOffset="34545">24361 10015 15268,'0'-11'5397,"0"-7"-4767,0 25-360,-17-14-90,-5 25-1,-26-8-179,7 27-45,16-21 1,2 1-136,-8 22-630,12-10-449,28-18-360,21-3 899,20-25 540,0 13 180,-2-14 810,-17 18 359,-12 9-269,-10 10 179,-9 12-359,0 8-541,0 0 1,0-8 0,0-12-90,0-10-360,9-18-359,19-19 584,-5 8 0,4-1-270,11-9 0,3 1 0,-1 3 1,0 2 180,-4 3 0,-2 3 674,14-2 449,-29 11-179,-10 27-270,-9 3-270,0 27-270,-9-15-90,7 13 90,-7-24-540,18-3 177,11-10-536,10-27 674,-6 5 0,0-4 135,1-7 0,0-2 45,1 5 0,-2 1 225,15-18 630,-19 28-181,-11 10-269,-9 28-180,0 13-90,-9 9-90,7-10-180,-7-12-449,18-17-451,10-11 271,21-20 629,-16 2 0,2-3 135,3-3 0,1-2 0,-5 0 0,0 2 539,0 3 1,-2 3 855,-2-2-451,-3 29-269,-18 21-495,0-2 0,0 3-180,0-1 0,0 1-990,0 3 1,0-1-8797,0 18 9635,0-21 0,0-13 1,0-17-1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22:36.18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13954 15032 13739,'-8'-29'-3418,"5"-1"3418,12-18 0,-4 24 0,12-2 0</inkml:trace>
  <inkml:trace contextRef="#ctx0" brushRef="#br0" timeOffset="153">14131 14091 12750,'0'-22'-1170,"-9"-21"-4316,16 10 5486,2 4 0,1-1 0,6-2 0,10 5 0</inkml:trace>
  <inkml:trace contextRef="#ctx0" brushRef="#br0" timeOffset="258">14425 13601 13110,'-20'-9'-608,"0"-10"1,10 6 0,1-5 0</inkml:trace>
  <inkml:trace contextRef="#ctx0" brushRef="#br0" timeOffset="383">14738 13091 14998,'-30'-14'-885,"-1"0"1,5-5-1,4-1 1,3-4 0,10-2-1</inkml:trace>
  <inkml:trace contextRef="#ctx0" brushRef="#br0" timeOffset="519">15111 12425 15988,'-18'-28'-4318,"5"-11"4318,2-11 0,5 17 0,15 7 0</inkml:trace>
  <inkml:trace contextRef="#ctx0" brushRef="#br0" timeOffset="633">15699 11896 14279,'-9'-28'-1777,"-2"-12"1,0 16-1,2-2 1</inkml:trace>
  <inkml:trace contextRef="#ctx0" brushRef="#br0" timeOffset="758">16208 11386 15988,'-19'-34'-9535,"16"-10"9535,16 9 0,3 0 0,1-6 0,18 15 0</inkml:trace>
  <inkml:trace contextRef="#ctx0" brushRef="#br0" timeOffset="878">16914 10916 17607,'-9'-7'-2159,"7"-6"2159,17-10 0,5-1 0,-9 0 0,33-3 0</inkml:trace>
  <inkml:trace contextRef="#ctx0" brushRef="#br0" timeOffset="1017">17796 10642 14908,'37'-9'-1080,"0"0"1,-6 5 0,21-14 0</inkml:trace>
  <inkml:trace contextRef="#ctx0" brushRef="#br0" timeOffset="1136">18717 10446 17157,'-31'2'-8185,"29"4"8185,42-23 0,-12 15 0,16-7 0</inkml:trace>
  <inkml:trace contextRef="#ctx0" brushRef="#br0" timeOffset="1253">19108 10348 16348,'-52'0'-1350,"15"0"1,29 0 0</inkml:trace>
  <inkml:trace contextRef="#ctx0" brushRef="#br0" timeOffset="1658">19089 11151 15448,'-39'9'-428,"8"-16"1,12 14 0,10-16 0</inkml:trace>
  <inkml:trace contextRef="#ctx0" brushRef="#br0" timeOffset="1808">18932 11661 16977,'-21'19'-1062,"1"1"1,-17 10 0,26-10 0,2-11-1</inkml:trace>
  <inkml:trace contextRef="#ctx0" brushRef="#br0" timeOffset="1936">18795 12366 18686,'-43'20'-2092,"0"-1"1,0 1 0,-5 9 0,5 1 2091,7-5 0,7 0 0,9 5 0,12-12 0</inkml:trace>
  <inkml:trace contextRef="#ctx0" brushRef="#br0" timeOffset="2075">18226 13111 19496,'-51'20'-1639,"0"-1"1,10-8-1,6 0 1,7 6 0,19-16-1</inkml:trace>
  <inkml:trace contextRef="#ctx0" brushRef="#br0" timeOffset="2194">17952 13621 15718,'-40'9'-945,"0"1"1,-10 1 0,23-2-1</inkml:trace>
  <inkml:trace contextRef="#ctx0" brushRef="#br0" timeOffset="2327">17501 14013 17787,'-44'15'-1639,"-1"0"1,13 0-1,3-2 1,-8-2 0,29-2-1</inkml:trace>
  <inkml:trace contextRef="#ctx0" brushRef="#br0" timeOffset="2458">16933 14307 18237,'-37'16'-1028,"0"1"0,0 0 0,-10 3 0,7-1 0,1 0 0,21-10 0</inkml:trace>
  <inkml:trace contextRef="#ctx0" brushRef="#br0" timeOffset="2592">16364 14718 17787,'-50'13'-270,"0"0"0,0 0 0,8-2 0,2-1 0,5 0 1,3 0-1,5-1 0,1 0 0</inkml:trace>
  <inkml:trace contextRef="#ctx0" brushRef="#br0" timeOffset="2719">15718 14973 12570,'-50'10'-1152,"0"0"1,17-5 0,5 0-1,-7 4 1</inkml:trace>
  <inkml:trace contextRef="#ctx0" brushRef="#br0" timeOffset="2853">15051 15169 13045,'-45'7'-203,"1"0"1,-1 0 0,1 0-1,-12 0 1,7-1 0,14 3-1,0 0 1</inkml:trace>
  <inkml:trace contextRef="#ctx0" brushRef="#br0" timeOffset="3136">14620 15345 15178,'-52'-8'-1140,"15"5"1,29-5 0</inkml:trace>
  <inkml:trace contextRef="#ctx0" brushRef="#br0" timeOffset="3278">15855 14934 5914,'-10'-33'0,"1"7"0</inkml:trace>
  <inkml:trace contextRef="#ctx0" brushRef="#br0" timeOffset="3392">16953 14189 12210,'0'0'0</inkml:trace>
  <inkml:trace contextRef="#ctx0" brushRef="#br0" timeOffset="3519">17795 13170 6903,'-10'-44'0,"1"9"0</inkml:trace>
  <inkml:trace contextRef="#ctx0" brushRef="#br0" timeOffset="3642">18481 12131 13829,'0'0'0</inkml:trace>
  <inkml:trace contextRef="#ctx0" brushRef="#br0" timeOffset="40458">19050 10308 11580,'-9'42'1979,"-2"12"-1799,-6-33 0,-3 0 0,5 15 0,-2 4-90,-15 0 0,-2 0-1139,14-8 1,0 1-1,-1 0 1049,-4 3 0,-1-1 0,-1 1 0,-2 0 0,0 1 0,0-1 0,-1 0 0,0 0 0,0 1 30,-2 2 0,-1 0 0,0-2-30,1-3 0,-1-1 0,0 0 0,1 3 0,-1 0 0,0-1 0,1-2 0,-1 0 0,0-1 0,1 1 0,-1 0 0,0-1 0,1-2 0,-1 0 0,0-1 0,0 3 0,1 1 0,-1-2 0,3-3 0,1-2 0,-1 1 30,-1 2 0,-1 1 0,-1-2-30,1-4 0,-1-1 0,0 0-30,0 2 0,0 1 0,-1-1 30,-1-2 0,-2 0 0,2 0 211,2 3 0,0 0 1,1 1-212,2-1 0,0 0 0,1 0 0,0 0 0,-1 0 0,2 1-236,-12 12 1,2 0 235,-2 1 0,1-2 0,4-3 0,1 0 0,-1 3 0,2 0 0,3-3 0,1 0-13,0 0 0,0 0 13,0 3 0,-1 0 0,-4-3 0,0 0 0,4 0 0,-1-1 45,-2 0 0,-1 0-45,0 0 0,0-1 139,0 2 1,-1 0-140,6-9 0,0 0 0,-1 0 0,1 0 0,-1 0 0,0 1 0,0 1 0,1 2 0,-1-1-325,-2 1 1,-1-1-1,2 1 325,4 0 0,1 0 0,-2-1 0,-3 1 0,-2-2 0,2 2 0,3-1 0,2 0 0,-1 0 0,-4-2 0,-2-1 0,1 1 60,2 2 0,1 1 0,-1-2-90,-5-1 0,-1-2 0,0 2 60,2 1 0,1 2 0,0-1-60,0-2 0,0 0 0,1-1 30,2 1 0,1-1 0,1 0 73,-7 8 1,0-1 16,1-3 0,1-1-78,3 1 0,1-1-57,-1-4 0,1 0 45,4-1 0,0 0 406,-3-4 0,0-1-406,7 1 0,0-1 0,-7 1 0,0 0-45,3-1 0,-1 1 90,-2-1 0,-2 1 582,-4 4 1,0 0-583,4-3 0,-1-1-135,-3 4 0,1 0 605,7-4 0,2-1-560,-5-3 0,1-1-45,-13 22-195,13-26 1,-1 0 239,4 7 0,0 1 45,-25 2 0,21-3 0,1 1-45,3-4 0,0 1 45,0 3 0,0 1-45,1 0 0,0-1 45,-15 20 505,0-8-685,0-3 270,8 1-180,-6-8 180,15 16-180,-15-15 90,16 15-90,-8-15 270,10 6-180,-1-8-180,1-18 590,8 13-410,2-21-90,9 23 0,0-15-90,0 7 180,0-9 0,9 0-90,2 0 90,8-9-449,18-19-361,5-5-285,-10 2 1,3-3 464,0 4 1,0-1 224,4-7 1,0-2 224,-10 13 0,0 1 0,1 0 120,-1 0 0,1 0 0,0 0 30,2-3 0,1 0 0,0 0-150,0 0 0,-1-1 0,1 0-553,2-5 0,0-1 0,2 0 433,1 0 0,2 0 0,-1-1 165,-7 6 0,0 0 0,0-1 1,1 0 134,2-1 0,1-1 0,-2 2 0,-2 2 0,8-10 0,-4 4 0,-5 6 0,-1-1 0</inkml:trace>
  <inkml:trace contextRef="#ctx0" brushRef="#br0" timeOffset="40974">16718 12366 6363,'30'-22'0,"0"-1"0,-1 1 0,3-3 0,1-1 0,-2-2 0,-1-1 0,0-1 0,-1 0-253,4 0 1,0 0 0,0 1 432,-1 0 0,1-1 0,0 2-312,-3 1 1,-1 0-1,1 2 492,10-5 0,-2-1-356,-4-2 0,0 1 86,-1 11 0,1 1-1,-4-8 1,1-1-90,7 4 0,0 0 45,-3-4 0,0-1-90,8 1 0,1-1-359,-3-3 1,-1-1 403,-1 3 0,0 1 0,0-4 0,-2 0 0,-2 5 0,0 0 0,4 0 0,0-1 0,0-4 0,1 0 0,-12 11 0,2 0 0,-1 0-412,0-3 1,1-1 0,0 1 321,3 0 0,0 0 0,-1 0 90,-2 2 0,0 1 0,-1 0 83,16-11 1,-2 1 51,-12 7 0,-2 2 275,1-1 1,-3 2-321,12-17-90,-15 25 0,0 0 250,1-4 1,0 1-701,4 3 1,1-1-1,0-3 0,-1-1 0,-4 1 1,0-1 269,4 0 0,-1 1 528,4-12 1,-4 12-1,-19 10 1</inkml:trace>
  <inkml:trace contextRef="#ctx0" brushRef="#br0" timeOffset="41899">19442 10132 9512,'-39'31'2248,"-1"6"-1933,17-19 0,-2 3 45,-3 7 0,-2 3-151,2-9 1,-2 1 0,0 1-417,1 4 1,-1 2 0,-2-1 326,-8 4 0,-2-1 0,0 1-857,2 3 0,0 0 1,0 1 736,6-8 0,0 1 0,-1-1 0,1 1 0,0-1 0,-1 1 0,1-1 0,-1 0 0,-1 1 0,0-1 0,-1 0 0,1 1 22,-2 1 1,1 1-1,0 0 1,0-1-304,2-1 1,0 0-1,1-1 1,-1 2 302,-1 2 1,0 1-1,0 1 1,0-2-23,4-3 0,0 0 0,0 0 0,0 0-274,0 1 1,0 1-1,0 0 1,-1-1 318,2-1 0,-1-1 0,1 0 0,-1 1-23,1-1 1,-1 1-1,0-1 1,1 0-23,-9 8 0,1-1 0,-2 0 0,8-7 0,-1 0 0,0 0 0,0 0 0,2-2 0,0 0 0,0 0 0,0 0 0,-1 2 0,2 1 0,-1 0 0,-1-1 0,-1 0 0,0 1 0,0-1 0,1 1 0,3-1 0,0 0 0,0 1 0,0-1 0,-1 1 0,-1-1 0,0 0 0,1 1-224,-9 9 1,1 1-1,1-2 254,1-1 0,1-1 0,0 0-30,-3 3 0,0 0 0,1-1 0,5-5 0,0 0 0,-1 1 30,-4 4 0,-1 1 0,1-1-60,1-4 0,1-1 0,0 1 30,0 4 0,0 1 0,-1-1 0,-1-4 0,-2-1 0,2 0 30,4 3 0,2 0 0,-2-1 0,-1-5 0,-1-1 0,1 1 272,1 2 1,2 0 0,0 0-303,1-2 0,2-1 0,-1 1 0,1 0 0,-1-1 0,2 1 274,4 0 1,1-1 0,1 0-275,-12 10 0,0 0-45,4 0 0,1 0 45,0 1 0,0-1 90,-1-4 0,1-1-135,-1 5 0,1-1 90,0-3 0,-1-1-90,-4 1 0,1 0 819,3 3 1,-1 0-775,-7-2 0,-1-2 0,4 1 0,1 0 189,-1-1 1,0-1-235,-3 1 0,0 0-45,3-4 1,0 1 44,0 2 0,1 1-122,0-4 0,0-1 122,4-4 1,1 0 88,0 4 1,-1-1-135,1-8 1,0 1 420,3 7 0,2 1-376,3-9 0,2 1-245,4 3 1,2 0-70,-6 15 1117,-1-8-938,0 6 802,1-16-802,-1 8 168,1-18-1427,8 6 1206,-7-23-487,16 12-179,-6-23-540,16 6 1439,12-26 0,-7 21 0,4-10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24:12.45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10191 6271 11850,'0'13'1529,"27"2"-1169,5-23-315,-4 7 0,3 2 0,7-1 0,0 0 45,2 0 0,1 0-1058,-4 0 1,2 0 0,1 0 1056,-1 0 1,0 0 0,2 0-60,9 0 0,3 0 0,-1 0-30,1 0 0,-1 0 0,2 0-418,-8 0 1,0 0 0,1 0-1,-1 0 395,-1 0 1,-1 0 0,1 0-1,0 0 23,3-2 0,0 0 0,1-1 0,0 1-68,0 1 1,-1 1 0,1 0-1,1-1 90,1-3 1,1 0 0,-1-1-1,2 0-22,0 2 0,1 1 0,0 0 0,0-1-23,0-2 1,0 0 0,0 0-1,0 0-175,-2 0 1,0 0 0,-1 0 0,1 0 197,-1 0 0,1 0 0,-1 0 0,-1 1-23,-2 0 1,-1 2 0,-1-1-1,1 1-235,-1-1 1,1 1-1,-1 0 1,0 0 287,8 2 0,-2 0 0,1 0 117,-1 0 0,-1 0 1,0 0-148,-5 0 0,0 0 0,-1 0 0,1 0 0,-1 0 0,1 0 136,3 0 1,0 0 0,-1 0-137,2 0 0,-1 0 0,0 0-30,3 0 0,1 0 0,-1 0 30,3 0 0,0 0 0,1 0 22,-14 2 1,-1 0-1,1 0 1,1 1-23,0-1 0,1 1 0,0-1 0,1 2 22,1 0 1,0 1-1,1 0 1,-1 0-38,1 0 1,-1 0 0,1 0 0,0 0 36,2 0 1,0 0-1,0 0 1,0 0-23,2-2 0,1-1 0,-1 0 0,0 1-23,-1 1 1,-1 1 0,1 0-1,-1-1 0,2-1 1,1-1 0,-1 0-1,0 2 68,-4 0 0,0 1 0,0 0 0,-1 0-72,1 0 1,-1 0 0,0 0-1,0 0 27,-1 0 0,-1 0 0,0 0 0,0 0 0,-2-1 0,0 1 0,0 0 0,-1 0-261,15 2 1,-1-1 0,0 1 260,0 0 0,0-1 0,0 0 0,-2-2 0,0-1 0,0 1 0,-10 0 0,1 1 0,0 0 0,0-1 0,0-3 0,0-1 0,0 0 0,0 1 22,-2 2 1,1 3 0,-1-1-1,1-2-45,2-1 1,1-3 0,0 1-1,0 1 45,-4 3 1,0 1 0,-1 0-1,1-1-22,2-3 0,0 0 0,1-2 0,-1 2 0,0 1 0,0 0 0,0 0 0,0 1-58,2-1 1,1 1-1,-1-1 1,0-1 57,-1 0 0,-1 0 0,1-1 0,0 1 0,3 1 0,0 0 0,1 1 0,0-2 0,-2 0 0,0-1 0,-1 0 0,1-1 0,0 0 0,0-1 0,-1-1 0,1 1 0,0-1 0,-1 1 0,0-1 0,0 0 0,-1-2 0,-1 0 0,0 0 0,0 0 0,0 0 0,0 0 0,0 0 0,0 1 228,-2-1 1,0 0 0,0 0 0,0 0-229,13-2 0,0 1 0,0-1 0,-2 1 0,-1-1 0,0 1 75,0-1 1,1 1 0,-1-1-76,-3 0 0,1 0 0,-1 2 0,0 1 0,-1 0 0,1 1 0,-3-3 0,-1-1 0,1 2 0,-1 4 0,1 1 0,0-1 0,2-4 0,1-2 0,0 2-90,0 3 0,0 3 0,1-3 30,5-3 0,0-2 0,1 2 0,-3 4 0,0 1 0,0-1 30,-1-4 0,1-2 0,-2 1 30,-4 5 0,-1 2 0,-2-3 206,-3-3 1,-2-2-1,-1 2-161,13 4 0,-4 0 927,-11-8 1,-3 0-883,-3 8 0,-3 0 590,12-8-680,0 1 90,1 5-90,-1-14 180,0 15-270,0-7 270,0 9 1632,-8 0-1632,-3 0 1037,-8 0-1127,-1 0 288,-8 0-288,-2 0-900,-9 0-5576,0 0 6386,0 9 0,0-7 0,0 7 0</inkml:trace>
  <inkml:trace contextRef="#ctx0" brushRef="#br0" timeOffset="37928">9545 7957 12480,'17'-31'-90,"14"3"-720,19 8-2248,0 1 3058,-11-1 0,-19 9 0,-12 2 0</inkml:trace>
  <inkml:trace contextRef="#ctx0" brushRef="#br0" timeOffset="38104">9642 8113 15178,'7'-50'-832,"15"11"0,2 20 0,2 10 0</inkml:trace>
  <inkml:trace contextRef="#ctx0" brushRef="#br0" timeOffset="38399">10270 7604 15988,'-5'29'404,"1"1"1,-7 20-495,-8-2-989,8-9-990,2-9-2338,35-1 4407,-2-18 0,7-3 0,-14-8 0</inkml:trace>
  <inkml:trace contextRef="#ctx0" brushRef="#br0" timeOffset="38673">10564 7663 17787,'-9'50'-360,"7"-11"-719,-7-11-271,27-17 271,3-2 629,19-18 450,-10-10 180,-2-12-90,-17 1 90,-2-7 0,-9 6-270,-9 9-90,-2-4-3058,-8 24 3238,-1-15 0,9 14 0,3-5 0</inkml:trace>
  <inkml:trace contextRef="#ctx0" brushRef="#br0" timeOffset="39000">10779 7604 15718,'0'39'4048,"0"9"-4048,0-7 0,0-1-180,0-21-360,18-10-1259,-5-9 0,33-26 900,-14-16 764,-3 9 0,-1-3 180,-10 0 0,-3 2 404,0 8 1,-2 2 1439,-4-4-360,-9 28-269,0 19-361,0 20-539,0 3-360,0 6 90,0-18-630,8-10-1619,3-12-2248,18-16 4407,1-12 0,-8 7 0,-5-4 0</inkml:trace>
  <inkml:trace contextRef="#ctx0" brushRef="#br0" timeOffset="39304">11328 7329 21115,'-20'51'-180,"1"-12"-629,8-11-811,11-17-179,20 6 270,10-14 990,18 5 539,-15-8 719,4 9 1260,-26 2-540,-3 8-719,-8 10-360,0-7-360,-9 15-1889,-1-16-3328,-10-10 5217,9 4 0,2-21 0,9 15 0</inkml:trace>
  <inkml:trace contextRef="#ctx0" brushRef="#br0" timeOffset="39448">11465 7447 14639,'40'-20'-1350,"-1"-8"-4406,9 6 5756,-7-15 0,-10 24 0,-14-4 0</inkml:trace>
  <inkml:trace contextRef="#ctx0" brushRef="#br0" timeOffset="39640">11700 7094 18506,'-19'11'2159,"8"24"-1979,2 15-135,5-11 0,0 3-1423,-2-2 0,1 0-916,0 8 0,-1-2 2389,-3-18 1,0-2 0,7 22 0,-7-30 0</inkml:trace>
  <inkml:trace contextRef="#ctx0" brushRef="#br0" timeOffset="40546">11857 7408 13919,'0'-11'2609,"0"2"-2430,0 9 271,0 0 450,0 9-271,-8-16-179,5 14-270,-5 2 90,-1-14-90,7 21 0,-7-16 89,9 2-179,0 15 0,0-15-90,0 7 0,0-9 270,0 0-270,9 0 90,-7 0-90,7 0 450,-9 0 719,0 0-1169,8 0 90,-5 0 0,5 0-90,1 0 0,-7 0 180,7 0-360,0 0 90,-7 0-180,15-9 180,-15-2-179,16-8-1,-16-1 0,15 1 180,-14-10 0,5 16-270,-8-4 270,0 17 90,9 0-90,-7 9 360,7 1 90,-9 19 0,9 1 89,-7 1-89,6-3-180,-8-8-90,0-1-90,0-8 90,9-2-720,2-18 1,17-10 269,3-12 180,8 1 270,-17 10 90,4 11 90,-24 9-180,7 9 0,-9 2-90,9 8 90,1-8-180,1 7 90,16-16-630,-14 7-989,32-1-1799,-21-5-3688,22 5 7106,-24-8 0,-3 0 0,-10 0 0</inkml:trace>
  <inkml:trace contextRef="#ctx0" brushRef="#br0" timeOffset="40729">12465 7310 16618,'0'-11'3328,"0"2"-3328,0 9 90,9-8-990,10 5-1169,20-14-179,3 6 494,-17-2 0,-2-2 1754,7-7 0,-10 2 0,-12 12 0</inkml:trace>
  <inkml:trace contextRef="#ctx0" brushRef="#br0" timeOffset="40937">12661 6918 19946,'-20'9'3328,"9"19"-3238,6-1 0,2 5 0,6 7 0,2 2-1246,-4 8 1,1 0-104,2-4 0,0 0-3657,-3 3 1,-2-1 4722,1-9 0,0-4 1,0 16-1,0-24 1</inkml:trace>
  <inkml:trace contextRef="#ctx0" brushRef="#br0" timeOffset="48337">10211 9387 12210,'-20'-28'270,"27"6"-1170,6-6-989,35 8-989,-7 1 2878,-1-1 0,-21 9 0,-10 3 0</inkml:trace>
  <inkml:trace contextRef="#ctx0" brushRef="#br0" timeOffset="48553">10230 9524 15358,'40'-30'-7286,"-1"2"7286,-8 17 0,-12 2 0,-10 9 0</inkml:trace>
  <inkml:trace contextRef="#ctx0" brushRef="#br0" timeOffset="48978">10838 9035 17157,'0'45'270,"-9"-19"-315,8 6 0,0 0 45,-7 0-90,16-1-360,12-14-179,10-17 449,10-9 270,-10-10 0,-2-12 180,-17 1 179,-2-7-269,-9 15-180,-9 11-719,-10 5-2699,-3 14 3418,-7-8 0,19 0 0,1 0 0</inkml:trace>
  <inkml:trace contextRef="#ctx0" brushRef="#br0" timeOffset="49433">11113 8623 15448,'8'-11'3778,"-6"11"-3148,16 28-271,-16 22-224,2-16 0,1 2-45,-5 3 0,0 1-90,-1-5 0,2-1 0,3-3 0,0-3 0,-1 11 0,14-10 180,-15-19-450,16-1-809,-7-26-90,17-14 89,2-10 630,10 2 540,-10 10 90,-2 18 630,-17 11-1,-2 11 181,-9 18-181,0 1-269,0 1-270,0 14-180,-9-21-360,-2 13-2069,-8-26-3238,-1-2 5577,0-27 0,10 14 0,1-13 0</inkml:trace>
  <inkml:trace contextRef="#ctx0" brushRef="#br0" timeOffset="49770">11505 8741 20485,'-9'41'-449,"7"-13"-451,-7-10-719,26-16-90,5 7 720,26-9 719,-6 0 540,5 0 1529,-25 17-90,-4-4-540,-19 24-629,1-6-271,0 16-179,-8-14-719,-3 4-1800,-9-35-3148,9 5 5577,3-33 0,8 21 0,0-12 0</inkml:trace>
  <inkml:trace contextRef="#ctx0" brushRef="#br0" timeOffset="50273">11799 8799 18327,'50'0'-540,"-21"-3"0,-2-2-989,15-15 1304,-17 6 0,-2-2 225,7-24 180,-2 10 450,-17-7 449,-2 24-89,-18 4-181,-11 29-269,-10 19-405,10-15 0,1 2-268,-1 4 0,0-1-47,-10 12-90,10-4-1079,21-26-810,27-2-539,5-27 1214,-6 8 0,2-1 606,-3-8 0,-2-2 1238,1 1 0,1 1 1521,-2 3 0,-1 2 1088,8-6-721,-12 20-898,-10 20-271,-9 19-449,0 2-123,0-2-417,0-10 0,0-18-270,0-3-180,18-25-90,3-14 45,-2 8 1,2-4-573,-1-6 0,-1-1-327,-4 3 0,0 1-2296,5 4 0,-3 2 3600,-4-13 0,5 26 0,-18 2 0</inkml:trace>
  <inkml:trace contextRef="#ctx0" brushRef="#br0" timeOffset="50745">12445 8623 18416,'9'22'1979,"2"4"-1889,0-15-270,15 8-359,-13 1-811,7 0 181,-3-10 989,-6-1 180,0-9 0,6 0 180,-15-9 360,7 7 89,-9-6-359,0 8 1439,0 0-1619,9 0 0,-7 0-90,7 0 0,-1-9 0,3-11-180,0-10-89,7-18-294,-9 19 0,1-1-67,1 4 0,0 0-494,-1-4 0,0 3-6882,7 5 8006,-15 5 0,7 17 0,-9 0 0</inkml:trace>
  <inkml:trace contextRef="#ctx0" brushRef="#br0" timeOffset="51028">12739 8584 16528,'31'2'1888,"-3"-4"-2337,-8-18-181,8-8 540,-15 6 270,4-6 630,-17 17 89,0 2 1,0 27-541,-8 3-359,-3 27-90,-9-24-809,9 20-1080,29-40-1259,15 14-810,-1-16 1,3-4 4047,-3-7 0,-3 0 0,13 5 0,-16-14 0</inkml:trace>
  <inkml:trace contextRef="#ctx0" brushRef="#br0" timeOffset="51361">13327 8329 15808,'0'-22'6116,"-9"13"-5576,-19 20-450,-5 18-90,9-11 0,0 3-90,-6 20-629,2-2-1,17-19 180,11-11 360,20-9 1,1-18-451,16-3 225,-21-6 0,-1-3-330,4 1 1,1-3 689,0-14 0,-1-4 45,1 1 0,0-2 120,-7 15 0,0-1 0,0 1 419,3-11 1,-2 5 180,6-8 180,-12 32-271,-16 64-449,2-16 0,1 3-135,-5 11 0,0 1-135,4 4 0,1-2-874,-1-6 0,4-1-1285,7 1 0,7-4 2245,2-10 0,3-4 0,7 6 0,2-21 0</inkml:trace>
  <inkml:trace contextRef="#ctx0" brushRef="#br0" timeOffset="60264">8663 11347 9602,'19'11'1259,"10"-2"-1169,10-9-45,-11 0 0,3 0 0,3-4 0,2-1 0,6 4 0,3 0 44,3-3 1,2-1-916,4 0 1,1 2 960,-1 2 0,1-1-135,-1-6 0,-2-1 45,-7 7 0,-1 2-74,1-5 1,-2 1 28,-12 3 0,-2 2 0,0 3 0,-1 1-90,11-3-3148,-8 7 3238,6-1 0,-24-5 0,4 5 0</inkml:trace>
  <inkml:trace contextRef="#ctx0" brushRef="#br0" timeOffset="85807">10329 12170 8882,'28'-8'-90,"-6"-12"180,15-2-270,-15-6-2159,15 8 2339,-16 1 0,-1 8 0,-11 2 0</inkml:trace>
  <inkml:trace contextRef="#ctx0" brushRef="#br0" timeOffset="86007">10387 12347 13919,'37'-29'-990,"5"8"1,-9 1 0,-7 11-1</inkml:trace>
  <inkml:trace contextRef="#ctx0" brushRef="#br0" timeOffset="86426">10975 11739 14998,'0'28'1440,"-8"-6"-1260,5 15-180,-5-6 0,8 8 0,0 0 89,17-17 1,5-5-269,17-17-271,0 0 360,1-17 90,-10-5 180,-2-8 180,-17-7-181,-2 6 1,-18 9-360,-10-4-359,-12 24-3599,-8-7 4138,8 1 0,12 5 0,10-5 0</inkml:trace>
  <inkml:trace contextRef="#ctx0" brushRef="#br0" timeOffset="86840">11210 11308 16438,'0'-11'2158,"0"2"-1798,0 27 270,9 21-405,1-10 0,0 3-91,-4 7 1,1 0-506,7 1 0,-2-1 371,-11-4 0,0-1 41,8-3 1,0-3-42,-7 11 90,15-19-720,-6-11-359,18-18-271,10-19 900,-19 8 1,1-2 269,3-3 0,0 0 90,15-14 1079,-8 20-180,-3 19 31,-17 28-120,-2 4-406,-9-4 1,-1 1-45,1 21-180,0 0-90,-8-11-450,-3-10-2158,-9-27-4139,9 4 6657,-6-40 0,15 27 0,-7-19 0</inkml:trace>
  <inkml:trace contextRef="#ctx0" brushRef="#br0" timeOffset="87182">11779 11367 17967,'-20'19'629,"1"-8"-359,8 24 90,-7-11-540,7 7 180,1-5 0,1-24-270,35 7-539,-2-9 674,3 4 0,3 0 135,11-2 270,7 16 899,-26 2-179,-5 1-361,-17 25-269,-9-13-270,-2 15-630,-8-18-1079,-1-19-2608,9-13 4227,3-35 0,8 22 0,0-12 0</inkml:trace>
  <inkml:trace contextRef="#ctx0" brushRef="#br0" timeOffset="87485">11975 11504 18506,'39'11'0,"9"-20"-269,-7-21 224,-20 10 0,-2-2 0,-4-6 0,-2 0 135,7-14 0,-10 3 89,-1 11 271,-9 17 90,0 11-180,-17 11-90,3 17-180,-14 3-90,9-1-90,8-2-360,2-8-1079,27-9-1709,12-2-1890,20-9 5128,-20-9 0,-1 0 0,4 5 0,-7-14 0</inkml:trace>
  <inkml:trace contextRef="#ctx0" brushRef="#br0" timeOffset="87665">12426 11347 17337,'0'29'3958,"0"1"-3778,8 1-90,-5-3 0,5-17-270,1-3-270,2-16-449,17-12-900,3-19 269,-11 15 1,-1-2-1664,-3-3 0,-2-1 3193,2 4 0,-3 2 0,-2-7 0,-3 14 0</inkml:trace>
  <inkml:trace contextRef="#ctx0" brushRef="#br0" timeOffset="87918">12661 11249 15628,'0'11'3058,"9"-2"-3058,10-9-359,12 0-271,8-18-90,0 5 181,-8-24 629,-3 16 0,-17-8 809,-3 18 90,-8 3-269,0 16-720,-8 3 0,5 9-360,-5-1-1349,8-8-1889,26-2 3598,-2-9 0,7 0 0,-14 0 0</inkml:trace>
  <inkml:trace contextRef="#ctx0" brushRef="#br0" timeOffset="88240">13112 11034 20935,'-10'26'-315,"0"0"0,-1 20-764,2-35-360,27-3 359,4-16 1,8-12 629,7-11 270,-15-16 90,-11 18 1,-2-1 178,-4-8 1,-2-3-24,-2-3 1,-2-1 518,1 4 0,0 1 20,0 0 1,0 4 294,0 4 269,0 32-269,-9 41-766,4-3 1,-1 2-135,-3 0 0,-1 1-270,3 3 1,3-1-1126,6-7 1,5-2-3059,2-3 1,4-3 4452,17 11 0,-10-20 0,-12-10 0</inkml:trace>
  <inkml:trace contextRef="#ctx0" brushRef="#br0" timeOffset="97569">9427 13797 14639,'28'-30'359,"3"-7"-179,8 15-180,-15 3 0,0 1-359,9-4-4499,12 2 4858,-32 12 0,5 8 0,-18 0 0</inkml:trace>
  <inkml:trace contextRef="#ctx0" brushRef="#br0" timeOffset="97719">9623 13915 10051,'11'-33'0,"-2"7"0</inkml:trace>
  <inkml:trace contextRef="#ctx0" brushRef="#br0" timeOffset="98063">10113 13523 15178,'-11'26'900,"-6"-2"-900,14 3 0,3 2-90,-8 21 90,8-8 0,9-5-630,10-26-269,12-11 539,-1-29 540,7-3-135,-29 4 0,-3-1 584,13-12 1,-18-7-540,-9 26-180,-11 5-719,-10 17-2610,-1 0 3419,3-9 0,17 7 0,2-7 0</inkml:trace>
  <inkml:trace contextRef="#ctx0" brushRef="#br0" timeOffset="98405">10329 13425 13739,'20'8'4588,"-1"21"-3869,-8 3-539,-2-4 0,-1 1-270,-6 21 180,7-9-90,-9-4 0,0-26-180,9-2-809,2-35-1,17-15 765,-12 7 0,-2-2 180,1 1 0,1 0 45,3 4 0,-1 3 990,-5-2-181,13 12-179,-24 36 0,16 12-270,-16 12-450,15 6 90,-15-27-90,16-3-810,2-18-899,1-9-1529,8-10 3328,-10-3 0,-8 2 0,-2 11 0</inkml:trace>
  <inkml:trace contextRef="#ctx0" brushRef="#br0" timeOffset="98968">9839 13660 11670,'-31'2'3688,"11"13"-2968,12-13-180,8 18-1,0 8-359,0 3-90,9 17-90,1-7-90,10-2-809,8-10-2789,3-10 3688,-3-12 0,1-3 0,-3 5 0,9-9 0</inkml:trace>
  <inkml:trace contextRef="#ctx0" brushRef="#br0" timeOffset="99654">10897 13229 17967,'11'21'-180,"-2"6"-360,8-25-89,5 15 179,26-6 450,-7 0 0,-2 15 539,-10-13 361,-19 24-450,-1 2-180,-9 11-270,-9-8-630,-2-5-1889,-8-35-4946,8 5 7465,2-34 0,9 23 0,0-13 0</inkml:trace>
  <inkml:trace contextRef="#ctx0" brushRef="#br0" timeOffset="99819">11113 13190 17067,'19'-20'270,"18"0"-2609,-4-8-1034,-5 13 0,1 0 3373,3-16 0,-3 11 0,-21 12 0</inkml:trace>
  <inkml:trace contextRef="#ctx0" brushRef="#br0" timeOffset="99997">11328 12797 16348,'-30'9'4587,"10"20"-4452,14-2 0,3 4-90,3 4 0,0 2-90,0 11 0,0 0-945,0-7 1,0-1-1035,-1-5 0,2-1 2024,8-3 0,0-5 0,-5-4 0,14-5 0</inkml:trace>
  <inkml:trace contextRef="#ctx0" brushRef="#br0" timeOffset="100455">11544 13190 14549,'0'-11'4227,"-9"2"-3777,7 18 0,-16-7-450,7 6 0,1 10-90,1-14 90,9 14-1080,9-18 361,10-9 629,3-11 0,15-1 270,-15-8 449,6 18-89,-8 3-180,-9 25-270,-3-4-180,1 24 180,-7-15-90,16-2-720,-7-20-269,17-20-90,2-10 629,10-10 360,-1 10 540,-17 10 269,4 12-539,-16 16 0,1 12-270,7 2 270,-7-3-1080,8-10-2877,1-9 3777,0 0 0,-10 0 0,-1 0 0</inkml:trace>
  <inkml:trace contextRef="#ctx0" brushRef="#br0" timeOffset="100612">12092 13052 17427,'31'-30'900,"15"2"-2520,-5 8-404,-16 6 1,0 0 2023,23-8 0,-26 2 0,-5 12 0</inkml:trace>
  <inkml:trace contextRef="#ctx0" brushRef="#br0" timeOffset="100790">12249 12641 17607,'-10'33'1949,"1"1"0,-2-4 0,2 1-1725,3 11 1,1 1-225,0 1 0,1 1-1109,7 6 0,3-1-195,-2-5 0,3-1-3612,5-4 1,4-4 4693,15 5 1,-9-12-1,-5-21 1</inkml:trace>
  <inkml:trace contextRef="#ctx0" brushRef="#br0" timeOffset="114663">6899 16776 18237,'48'-11'45,"-19"6"0,1 1-45,4 4 0,1 0-836,4 0 1,1 0 835,-1 0 0,0 0 44,1 0 1,-1 0 0,-4 0 0,-1 0-11,-4 0 0,-1 0-34,0 5 0,-1-1 505,13-2-505,7 7 0,-9-9 90,0 0 180,-8 0 890,-12 0-981,-1 0 288,-16 0-197,15 0-78,-15 0 167,7 0 1,0 0 0,-7 0-180,7 0 0,-9 0-3239,0 0-2517,0 9 5576,-9-7 0,7 7 0,-7-9 0</inkml:trace>
  <inkml:trace contextRef="#ctx0" brushRef="#br0" timeOffset="129005">6487 17540 10051,'-19'0'2969,"-1"0"-2520,0 0-89,1 0 0,-1 0 0,-8 9-270,6 2 0,-6 9-180,8-1 90,1-17-90,8 14 90,11-14-450,28 9 90,14-3 315,-13-15 0,0-3-45,21-3 630,-10-7 180,-21 12-271,-10 8-179,-9 17 0,0-4-90,0 24-180,0-15 0,0-2 0,0-12 90,0-8 360,0 0-450,0 9 0,0-7-90,0 7 90,0 0 90,0 1-90,0 10 90,0 8 89,0 3 1,-9 8-90,-2-9-90,-8 7 90,-1-15-90,0-2-360,1-3-989,-1-15-2069,1-2 3418,-1-37 0,9 20 0,2-18 0</inkml:trace>
  <inkml:trace contextRef="#ctx0" brushRef="#br0" timeOffset="129349">6742 17423 7982,'11'-11'4498,"6"2"-3419,-6 9-269,0 9-271,-2 11-539,-9 10 0,0 1 180,9-3-180,1-17-180,10-3-89,8-16 89,-6-12 180,-2-10 90,-12-10 90,-8 10 449,0 2-269,-8 17-360,-12 2 0,-11 9-899,1 17-2430,2-12 3329,17 21 0,2-24 0,9 7 0</inkml:trace>
  <inkml:trace contextRef="#ctx0" brushRef="#br0" timeOffset="129605">7016 17403 11580,'29'-11'450,"-7"-15"-540,15 13 90,-16-15 90,-1 8 900,-11 1 89,-9 8-270,0 11-179,-18 11-360,5 17-270,-15 2 0,17 10-180,2-10-2428,27-10 2608,3-12 0,1-8 0,-4 0 0</inkml:trace>
  <inkml:trace contextRef="#ctx0" brushRef="#br0" timeOffset="129872">7369 17148 16977,'-39'40'270,"8"-10"-450,12-2-629,28-17-1,12 7 450,19-16 270,-1 7 360,-9-1 630,-1 3 89,-19 18-269,-1-8-630,-9 25-180,-9-13-2429,-2 6-7015,-8-11 9534,-1-17 0,9-2 0,3-9 0</inkml:trace>
  <inkml:trace contextRef="#ctx0" brushRef="#br0" timeOffset="130230">6840 18187 16797,'-11'20'540,"11"8"-1080,11-6-1349,9 6-4137,-1-17 6026,-8-2 0,-2-9 0,-9 0 0</inkml:trace>
  <inkml:trace contextRef="#ctx0" brushRef="#br0" timeOffset="130358">6801 17854 14099,'0'0'0</inkml:trace>
  <inkml:trace contextRef="#ctx0" brushRef="#br0" timeOffset="130665">7154 18011 16348,'0'39'359,"0"-9"-898,0-1-1,8-18 90,3-3 91,9-25 179,-1-5 90,1-26 539,0 7 541,-10 2 89,8 19-629,-16 38-360,7 14-45,-9 1 0,0 2-315,8 17-1889,3-4-6476,18-29 8635,-7-27 0,-3 3 0,-10-12 0</inkml:trace>
  <inkml:trace contextRef="#ctx0" brushRef="#br0" timeOffset="131559">8565 16815 14189,'-31'0'4587,"3"-8"-4317,17 5-360,2-5 270,9 8-90,0 0-90,18 0 90,12 0-90,2 0 0,4 0 0,3 0 0,3 0 45,11 0 0,0 0-532,-6-5 0,-2 1 487,0 3 0,-3 0-196,-11-4 1,-3 1-1424,11 4-5757,-20 0 7376,-10 9 0,-9-7 0,0 7 0</inkml:trace>
  <inkml:trace contextRef="#ctx0" brushRef="#br0" timeOffset="132159">8839 17207 13289,'-20'-8'2609,"9"14"-1889,-6 5-451,6 2-359,0 22 180,-6-31 0,15 14-360,11-18-269,12-9 359,19-11 90,-10-1 0,-2-8 450,-8 18 0,-9 3-270,-3 34-90,1 15 44,-7-7 1,-2 2 225,5 3 0,-1 0 270,-3 1 0,-2-1-91,1-4 1,0-1-348,1 5 1,-2-2 347,-8 16-381,-2-5-519,-17-20-539,6-17-271,-6-29-1348,17-23-900,5 4 0,3-4 3508,7-1 0,1 3 0,-3-13 0,7 17 0</inkml:trace>
  <inkml:trace contextRef="#ctx0" brushRef="#br0" timeOffset="132426">9114 17148 18686,'10'40'-270,"-1"-1"1,0-9-91,10-10-270,12-11 270,-1-18 270,-1-11 180,-10-10 90,-8-9 90,-2-1-180,-9 27-360,-18-2-1799,5 24-4047,-15-9 6116,8-9 0,9 7 0,3-7 0</inkml:trace>
  <inkml:trace contextRef="#ctx0" brushRef="#br0" timeOffset="132662">9407 17109 14459,'20'-8'-900,"8"-12"451,-6-2 718,-2-6 991,-12 8 89,-8 9-270,0 3-359,0 34-540,-17-2-360,4 15 90,-7-11-1709,12-17-4048,25-2 5847,14-18 0,-7 7 0,2-7 0</inkml:trace>
  <inkml:trace contextRef="#ctx0" brushRef="#br0" timeOffset="132926">9721 16894 19406,'-20'17'1529,"1"-4"-1709,-1 15-989,9-8-90,11-9-540,20-2-180,11-9 809,-1 0 1260,7 0 990,-24 0 629,4 8-540,-17 12-629,0 2-360,0 15-270,0-15-1260,0-3-6655,0-1 8005,0 1 0,0-6 0,0 5 0</inkml:trace>
  <inkml:trace contextRef="#ctx0" brushRef="#br0" timeOffset="133534">9211 17854 15628,'-10'-11'1619,"1"2"-899,9 18-1,0 11-629,-9 10-90,7 9 0,-7-17-270,18 4-809,11-24-180,10-2 809,9-28 540,-8-4 0,-16 8 0,-2 0 989,-2-16 181,-2 10-631,-9 10-359,-18 12-360,-4 8-809,-8 0-1710,2 8-3238,8-14 5847,9 12 0,2-14 0,9 8 0</inkml:trace>
  <inkml:trace contextRef="#ctx0" brushRef="#br0" timeOffset="133884">9525 17658 20575,'0'31'0,"0"6"-180,0-7-269,9 1 89,10-12-899,3-10-91,7-27 91,-1-12 270,2-11 989,-14 12 0,-1 1 989,4-5 180,-10-4 1,-9 26-631,0 11-359,0 20-270,0 10 0,0 1-989,9-3-1799,2-17 2878,0-2 0,-3-9 0,-8 0 0</inkml:trace>
  <inkml:trace contextRef="#ctx0" brushRef="#br0" timeOffset="134043">9819 17638 14998,'31'-30'1620,"-3"2"-1531,0 17-1168,-6-7-1350,6 7-3867,-8-8 6296,-1-1 0,-8 9 0,-2 3 0</inkml:trace>
  <inkml:trace contextRef="#ctx0" brushRef="#br0" timeOffset="134189">9976 17344 17157,'-20'29'5397,"1"10"-4992,12-11 0,3 3-1003,-1 3 1,1 1 597,3 4 0,2 1-132,3 0 1,1-2-1398,-1-7 0,3-1 1529,2 0 0,1-3 0,1-5 0,-2-5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27:11.71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25126 9779 13829,'-20'0'3688,"0"-17"-2878,9 13-91,29-23-269,15 25-225,-1-2 0,3 0-46,4 3 1,1 2-743,8-1 1,2 0 607,4 0 0,1 0-15,-16 0 0,0 0 0,0 0 0,3 0 0,0 0 0,1 0-568,-1 0 0,1 0 0,0 0 538,5 0 0,1 0 0,0 0 30,-2 0 0,-1 0 0,1 0-30,4 0 0,1 0 0,-1 0 30,-1 0 0,-1 0 0,0 0-30,1-3 0,-1 0 0,0 0 0,-2-1 0,-2 1 0,1-1-359,-4 0 0,0 1 0,0-1 389,-3 1 0,1 0 0,-2 0-430,17 3 1,-1 0 399,-16 0 0,1 0 0,0 0 30,2 0 0,1 0 0,1 0-30,3 0 0,0 0 0,1 0 0,8 0 0,0 0 0,1 0 0,-14 2 0,0 0 0,-1 1 0,2-1-184,1 0 0,0 1 1,0 0-1,0 0 184,0 1 0,1 1 0,-1 0 0,0 1 0,9 0 0,0 1 0,-1-1-34,0 1 1,0-1-1,-1 1 34,-2-1 0,0 1 0,-1-1 0,-2 1 0,0-1 0,1 1 0,4 0 0,1-1 0,0 1 0,-3-1 0,0 1 0,1-1 0,2 1 0,1-1 0,-1 1 30,-2-1 0,-1 1 0,0-1-60,-3 1 0,0-1 0,-1 1 109,-5-1 0,-1 1 1,-1 0-80,13 2 0,-4 1 185,-7 0 0,-1 0-185,-5-4 0,-1-1 1692,17 3-1692,-2 1 1752,-17-7-1752,-12 7 1142,-2-9-1052,-14 0 520,5 0-1060,-8 0-1882,0 0-4234,0 9 6566,-17-7 0,12 6 0,-12-8 0</inkml:trace>
  <inkml:trace contextRef="#ctx0" brushRef="#br0" timeOffset="1124">25067 10112 12120,'-20'0'3238,"1"-8"-2518,8 6-540,2-7-180,9 9 270,0 0-270,35 0 90,17-9-685,-17 8 0,5 1 0,1-1 625,4-2 0,1 0 0,2 0-53,-5 3 1,1 0 0,0 1-1,2-2 45,4 0 1,1-2-1,1 1 1,0 0-1,1 1 1,2 0-1,-1 1 1,2-1-23,-8 0 0,0-1 0,1 0 0,1 0 0,-1 1-579,0 0 1,0 1 0,0 0 0,0 1 0,1-1 596,-1 0 0,0 0 0,1 0 0,-1 0 0,0 0-18,-2 0 0,0 0 0,1 0 0,-2 0 0,1 0-329,-2 0 0,1 0 0,-1 0 1,-1 0-1,0 0 351,7-2 1,-2-1-1,0 1 1,0 0-237,-2 1 1,0 2 0,0-2-1,-3 0 184,7-4 0,-2-2 0,-1 1 188,-2 5 1,-1 1 0,-1-1 21,12-3 0,-3 0 743,-3 3 0,-2 2-833,-8-1 0,-2 0-45,-3 0 0,-2 0 1861,17 0-1906,-11 0 2003,-11 0-2722,-17 0 131,-2 0-5528,-9 8 6116,-27 3 0,21 0 0,-20-2 0</inkml:trace>
  <inkml:trace contextRef="#ctx0" brushRef="#br0" timeOffset="1693">24950 10328 11041,'39'0'539,"0"0"1,0 0 0,5 0-1,2 0 1,-1 0-300,4 0 0,0 0 0,1 0-1362,-5 0 1,1 0 0,1 0-1,1 0 1212,4 0 0,1 1 0,2-1 0,0-1-36,-5 0 0,0-1 0,2 0 0,-1 0 0,1 0-324,3 0 0,0 0 0,1 0 0,-1 0 0,1-1 285,-9 2 0,1-1 0,0 0 0,-1 1 0,1-1 0,-1 0 57,9-2 0,-1 1 0,0-1 1,0 0-1,-1 1-36,-4 1 0,0-1 0,-1 1 0,0 0 0,-1 0-36,7 0 0,-1-1 0,0 1 0,-2-2 22,-4 0 1,-2-1-1,0 0 1,-1 2-23,9 2 0,-2 1 0,-1-1 60,-7-4 0,-2-2 0,0 1 0,-2 5 0,-1 1 0,-3-1-60,6-3 0,-3-1 90,-4 5 0,-3 0-180,16 0 901,-26 0-6388,-5 0 6301,-17 0 0,0 0 0,0 0 0</inkml:trace>
  <inkml:trace contextRef="#ctx0" brushRef="#br0" timeOffset="27198">26086 11445 15898,'-37'0'764,"12"10"1,0 6-675,-7 10 0,3 7-30,7 0 0,2 4 0,3 2-1190,0 3 0,4 2 1,4 1 1069,5 3 0,6 2 0,6-2-120,9-3 0,6-2 0,5-3 120,8-3 0,5-3 0,4-5 82,-4-8 1,3-3 0,2-2-1,0-3-285,-2-2 1,1-3 0,0-2 0,0-3 441,-3-3 1,1-4 0,-1-1 0,-2-3 30,8-5 0,-2-4 0,-3-3-5,-4-4 1,-4-3 0,-2-3-117,-4-3 1,-2-3 0,-5-2 0,-5 0 0,-4-1 0,-2-1 0,1-3 0,-2 0 0,-6 0-90,-8 0 0,-6 0 0,-2 1-120,-1-2 0,-3 1 0,-5 3-270,-8 6 0,-4 4 1,-3 3-1800,-2 1 0,-2 3 1,-2 4 2188,-4 6 0,-2 5 0,5 1 0,3 1 0,3 3 0,7 3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27:49.51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20050 9779 18866,'-9'11'1889,"-2"-20"-1799,9 5-90,13-13 90,37 17-270,-14 0 0,2 0-720,4 0 1,0 0-1890,0 0 1,-1 0 2788,10 0 0,-20 0 0,-21 0 0</inkml:trace>
  <inkml:trace contextRef="#ctx0" brushRef="#br0" timeOffset="156">20108 10054 18776,'34'-11'-990,"0"0"1,1-6 0,0 17 0</inkml:trace>
  <inkml:trace contextRef="#ctx0" brushRef="#br0" timeOffset="498">20931 9721 21655,'-14'23'0,"0"1"0,-1 9 0,0 2-225,-1-4 0,1 1-45,2 6 0,7 0-90,11-7 1,7-3-844,21 13 1068,3-23 0,4-7 90,-4-9 0,0-4 45,8-5 0,-1-6 195,-6-4 1,-4-5-241,-6-6 0,-4-3 360,-2 2 0,-5-3 95,-7-6 1,-7 0-232,-11-6-179,-8 19 0,-6 5-1169,-29 9-1710,14 6 1,0 1 2878,6 4 0,3 0 0,-12 0 0,14 0 0</inkml:trace>
  <inkml:trace contextRef="#ctx0" brushRef="#br0" timeOffset="1144">20735 11739 17607,'40'0'720,"8"-9"-2429,2 7-675,-21-6 0,1-1 2384,20 7 0,-20-7 0,-12 9 0</inkml:trace>
  <inkml:trace contextRef="#ctx0" brushRef="#br0" timeOffset="1290">20873 11955 18327,'28'-6'-705,"0"1"0,8-9 1,-2 2-1,12 7 1,-2-12-1</inkml:trace>
  <inkml:trace contextRef="#ctx0" brushRef="#br0" timeOffset="1752">21774 11661 20395,'-48'0'944,"19"6"1,-1 5-945,-5 6 0,1 5-876,1 11 0,5 4 696,-1-2 0,10 2-691,20 3 1,13-4-120,12-12 1,9-6 509,4-6 1,5-2-1,2-4 450,4-3 0,0-3 0,1-3 419,-4-3 1,0-4 0,-2-2-31,-6-2 0,-3-3 0,-5-3 181,-2-9 0,-8-3-391,-3 3 0,-10 0-104,-20-1 0,-11 3-360,-1 5 0,-4 3-1615,-15-3 0,-4 4 1930,2 7 0,1 3 0,-8-1 0,17 9 0</inkml:trace>
  <inkml:trace contextRef="#ctx0" brushRef="#br0" timeOffset="28318">25322 13444 18506,'28'-5'659,"0"-1"1,2 1 0,1 2-660,12 2 0,2 2-1153,-5-1 1,0 0-242,9 0 0,-2 0 1472,-14 0 1,-3 0-1,18 0 1,-31 0-1</inkml:trace>
  <inkml:trace contextRef="#ctx0" brushRef="#br0" timeOffset="28768">25204 14934 19586,'29'-11'569,"1"0"1,8 1 0,0 3-570,-2 6 0,0 2-90,7-1 0,1 0-810,0 0 1,-1 0-3514,-2 0 1,-1 0 4412,1 0 0,-4 0 0,5 0 0,-16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28:30.82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12818 14777 9961,'-11'-11'2699,"2"2"-2070,9 18 271,-9-15-450,7 21-181,-15-30 181,6 38-180,-18-1-180,-1 20 0,6-10 0,0 1-498,3-7 0,1 0 408,-5 12 0,2 0 45,6-12 0,3 1-90,3 9 0,3 2-45,-1 14 135,19-18 0,6 0-90,3-4 0,4-2-597,14 6 0,4 0 612,-11-9 0,0 1 0,0 1-30,-2 2 0,-1 1 0,-2 1 120,0 0 0,-2 2 0,-3 1 30,-2 18 0,-6 2 59,-3-15 1,-2 0 0,-6 1 90,-8 0 0,-6 0 0,-2 0-90,0 2 0,-1 1 0,-5-2-180,-9-1 0,-4-1 0,0-1-240,1 2 0,-1 0 0,1-2-720,-1-3 1,0-2 0,4-1 989,-3 10 0,5-5 0,-9 2 0,28-22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28:44.04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25772 13954 11760,'-8'-20'3059,"-3"9"-2520,-18-6-269,-1 15 0,-9-7-270,-1 9 180,-8 0-90,-2 17-90,17-4 0,-1 5 0,-2 13 0,2 5-120,10-8 0,0 2 0,2 2 90,1 5 0,1 2 0,3 2-592,2 4 1,2 1 0,2 0 471,-1-2 0,1-1 0,5 1-30,7 2 0,5-1 1,3-1-334,1-6 0,4-1 0,3-3 393,7-2 0,3-2 1,3-3 59,1-1 0,2-3 0,1-4 60,19-1 0,1-6 0,-4 0 0,0-6-90,4-15 0,-1-8 90,-7-5 0,-3-6-18,-15 4 0,-2-3 0,-2-3 78,1-6 0,-2-3 0,-3-1 149,-4 1 1,-3-1 0,-1-1 90,0-4 0,-2-2 0,-4 2-240,-3 4 0,-4 1 0,-1 1-120,-2-1 0,-2 1 0,-4 2-1283,-7-4 0,-5 2 1343,-3-2 0,0 6 0,-8 2 0,7 7 0</inkml:trace>
  <inkml:trace contextRef="#ctx0" brushRef="#br0" timeOffset="545">25772 12739 12840,'-30'-20'1889,"-7"0"-1620,15 10-89,-15 1 180,-2 26-135,9 4 0,1 6-348,-2 11 1,1 5 122,6-6 0,1 3 0,2 0-448,5 0 1,2 0 0,3 0 447,1 2 0,2 1 0,7-2-30,8-3 0,7-2 0,2-1-150,1 0 0,4-1 0,4-5-30,10-4 0,5-6 1,1-2-391,-5-1 0,1-3 1,1-5 329,1-4 0,0-4 0,0-4-252,17-5 1,-5-10 611,-8-11 0,-6-7 299,-12 8 1,-2-1 0,-3-3 149,-4-4 1,-3-3 0,-3 0-91,-2-2 1,-1-1 0,-2 1-150,-1 2 0,0 0 0,-4 0-30,-6-15 0,-5 2-225,-6 3 0,-6 4-642,0 8 0,-6 6-168,-7 4 1,-4 6-945,2 5 0,-3 6 1709,-9 8 0,2 6 0,19-3 0,2 2 0,-26 6 0</inkml:trace>
  <inkml:trace contextRef="#ctx0" brushRef="#br0" timeOffset="4066">18227 15208 7803,'-31'-20'2248,"3"10"-1708,8 1 0,1 9-181,-10 9 271,-1 10-450,6 3 0,0 4-496,-2 3 0,2 3 451,-2 14 0,2 4 0,-1-1 0,2 2-135,11-13 0,2 2 0,2 0-370,-1-1 0,2 0 0,3 0 370,5 17 0,7-3-45,8-2 0,7-4-90,8-4 0,8-7-270,8-12 1,4-7 194,-16-6 0,2-2 0,0-3-30,4-5 0,2-4 0,-1-4 210,-1-2 0,-1-3 0,-1-4-371,-1-1 1,-1-3-1,-3-4 611,-2-5 0,-3-5 0,-3-1 60,-4 1 0,-3-3 0,-1 0 59,-3-4 1,-2-2 0,-2 0-61,-3 1 1,-2-1 0,-1 0 0,0-1 0,-1 1 0,-4 1-310,-7-9 0,-4 2-5,3 4 0,-5 5-656,-13 17 1,-5 5-2943,-3 1 0,-2 5 3643,-5 10 0,1 4 0,-12 1 0,17 5 0</inkml:trace>
  <inkml:trace contextRef="#ctx0" brushRef="#br0" timeOffset="14761">12132 18207 9332,'0'-20'90,"0"9"0,0 3-90,0 8 269,0-9 91,0 7 90,0-7-270,8 9 90,-5 0-90,5 0-90,-8 0-4048,0 0 3958,0 9 0,0-7 0,0 7 0</inkml:trace>
  <inkml:trace contextRef="#ctx0" brushRef="#br0" timeOffset="15908">14131 17756 14189,'-20'0'3598,"0"-9"-3058,10 7-1,1-7-359,26 9 0,23 0-135,-4 0 0,6 0 0,11 0 0,3 0-643,-16 1 1,0-1 0,0-1 507,2-1 0,1-2 1,-2 2-1,11 1 0,-4 0-22,-7-4 0,-3 1 202,10 4 90,-20 0-180,-17 0 89,-3 0 1,-8 0 1657,0 8-1657,-17-5-90,-5 5 0,-5-7 0,-3-2 45,0 1 0,-1 0 0,-7 0 0,-2 0-374,1 0 0,-1 0 329,-3 0 0,-1 0-315,8 0 1,0 0 269,-3 1 0,2-2-135,-4-7 180,13 14-90,45-4 135,10 4 0,5-1-45,12 0 0,4-1-184,-7-3 1,2-2 0,-1 1 183,14 0 0,-1 0 0,0-1 0,-3 2 208,-16 3 0,-2 1 152,13-3-180,-27 7-90,-12-9-90,-8 8 0,-26-6-90,2 7 45,-7-8 0,-3-2-334,-18 1-3534,17 4 0,2 1 3913,-8-3 0,12 7 0,21-9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32:23.0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3653 10835 24575,'-11'5'0,"4"7"0,8-3 0,8 6 0,2-7 0,1-5 0,-5-7 0,-2-3 0,-5-2 0,-5 0 0,-2 0 0,-6 4 0,0 3 0,-1 5 0,6 8 0,4 0 0,9 6 0,0-3 0,9-6 0,6-7 0,5-10 0,-2-3 0,-10-5 0,-11 3 0,-13 6 0,0 4 0,-3 6 0,2 0 0,21 1 0,-10-1 0,16-2 0</inkml:trace>
  <inkml:trace contextRef="#ctx0" brushRef="#br0" timeOffset="4904">3699 10827 10046,'3'1'0,"-2"2"5089,1 6-5089,3-4 2525,2-3-2525,0-6 1471,-3-3-1471,-6-2 5444,-6 4-5444,-2 1 0,-3 7 0,10 2 0,3 0 0,7-3 0,-6-2 0,0 2 0,-5 3 0,6 0 0,1-5 0,-1-5 0,-2-4 0,-7 2 0,-3 5 0,2 4 0,-1 6 0,11-1 0,3-1 0,4-5 0,-4 0 0,-1-3 0</inkml:trace>
  <inkml:trace contextRef="#ctx0" brushRef="#br0" timeOffset="9918">7108 14600 24575,'-4'-14'0,"-1"1"0,-4 6 0,-1 10 0,6 1 0,2 9 0,8-6 0,5-3 0,2-4 0,4-6 0,-3-2 0,-6-2 0,-4 1 0,-8 2 0,-1 0 0,-7 5 0,2 0 0,-1 6 0,4 4 0,7 6 0,6-2 0,12 0 0,7-13 0,1-1 0,-6-5 0,-14-2 0,-6 4 0,-18 0 0,6 5 0,-5 0 0,13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3:37:29.365"/>
    </inkml:context>
    <inkml:brush xml:id="br0">
      <inkml:brushProperty name="width" value="0.09071" units="cm"/>
      <inkml:brushProperty name="height" value="0.09071" units="cm"/>
      <inkml:brushProperty name="color" value="#FFFF00"/>
    </inkml:brush>
  </inkml:definitions>
  <inkml:trace contextRef="#ctx0" brushRef="#br0">3587 10936 8162,'0'-20'1529,"0"9"-1079,0 2 270,0 9 899,0 0-1169,0 9-181,0 11-269,0 10-89,0 9 178,8-17-89,3-4 180,18-27-360,-8-19 180,-2 8 0,-1-2-165,-5-11 0,-4-1 210,2 7 0,-2 1 45,-1-21 0,-8 27 180,0 11 89,0 27-179,-8 3-180,-3 19 421,-9-10-511,9-10 270,20-12-360,13-16 180,8-12 180,-1-2-90,-19-15 0,-1 24-90,-9-4-90,-9 26-180,-1 10-5667,-10 3 5937,18 6 0,-5-17 0,16-2 0</inkml:trace>
  <inkml:trace contextRef="#ctx0" brushRef="#br0" timeOffset="1418">7114 14561 11041,'-19'-8'899,"8"14"-719,2-4-90,9 18-90,0-9 0,9-2 270,2-9-180,8 0 90,-8 0 180,-2-9-91,-9-2 91,0 0-180,0 11 90,-9 2 0,-2-2 90,0 7-360,-6-14 0,15 16 0,-7-9 89,27 0 1,-5 0-90,15 0-179,-17 0-1171,-2 0-4946,-9 0 6296,0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29:41.97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8212 10073 14549,'-20'11'1169,"1"-2"-719,-10 8-90,8-4-1,-17 24-179,-1-6-45,19-12 0,-1 1-90,-7-1 0,-1 1 45,4 4 0,0 0-45,-4-3 0,-1-1-45,1 4 0,-1 0-318,1 1 0,0-2 363,-1-2 0,1 0-45,-1 7 0,1 0 45,0-3 0,-1 0 0,1 4 0,-1 1-90,-3 0 0,-1-1 134,0 1 1,-2-1-90,-3 0 0,0 1-382,4-1 1,0 0 426,-3 1 0,0-1-45,7 0 0,1 1 0,1 4 0,-1-1 45,1-7 0,2 1-45,6 5 0,0 1 45,-2-8 0,-2 0-274,2 5 1,-2-1 228,1-4 0,-2 0 0,-3 3 0,0 1 0,-1-5 0,1 2 45,3 3 0,2 1-45,-4-1 0,-1 0 45,4-4 0,0 0-45,0 4 0,0-1 0,1-7 0,0-1 45,0 8 0,0 1-45,-1-4 0,0 0 45,-4 8 0,-1 2-45,1-5 0,-1 1 45,-3 3 0,-1-1-90,3-8 0,1 0 45,0 3 0,1 1 90,5-4 0,0 0-135,-4-1 0,0 2 90,2 7 0,-1-1-409,-10-6 1,-2 1 408,-1 10 0,2 2-45,2-8 0,0-1 45,-7 3 0,1 1 407,11-4 1,1-1-453,-4 1 0,0-1 45,9-4 0,0 0-216,-3 4 0,0-1 171,7-8 0,0 1 45,-7 7 0,0 1-45,7-4 0,0 0 45,-7 0 0,0 0 0,3 4 0,0-2-1,-5-6 1,1 0-45,4 2 0,0 2 0,-3-1 0,-1 0 45,4-4 0,0 1-45,-4 7 0,-1 1 90,5-5 0,0 2 85,-3 3 0,0 0-130,3 1 0,0-1 0,-4 1 0,-1-1 127,1 1 1,-1-1-218,-4 1 0,0-1-280,8-4 1,0 0 324,-7 3 0,1 0 44,10-7 1,2 0 132,-3 7 1,-1 0-223,-1-3 0,2 0 135,2 5 0,0-1-331,-7 1 1,0-1 195,7-4 0,0 0 334,-3 0 0,0-2-289,-15 16-90,9 0 180,11-15 0,1 0-90,-13 18-45,12-18 0,-1 0 45,-19 15 45,15-15 0,0 0 0,-1-4 0,0 1-45,0 3 0,0 0 0,0-4 0,2-1 0,-16 20 0,15-19 0,0 0 0,3-1 0,0 1 0,-7-1 0,0 1 0,3 3 0,0 2 0,-8 0 0,-2 0 0,-4 4 0,0 1 0,-1 0 0,-1-1 0,-7-4 0,0 0-107,7-1 1,2 0 151,-1-5 0,1 1-275,4-1 0,3 1 185,6-1 0,2 1 45,-15 19 0,15-15 0,2 0 0,-11 18 0,5-14 0,0 0 0,7-7 0,0 0 0,-7 7 0,0 0 117,7-7 1,0 0-118,-3-1 0,0-1 0,-6 9 301,2 0-301,8-6 915,0 6-915,-8 1 0,-2-7 0,-1 15 543,3-16-543,8 8 292,1-10-471,-1-8 269,9 7-90,-6-25-90,15 22 90,-7-21 90,9 15-90,0-9-1080,0 0-809,0-9-1799,9-2 3688,10-9 0,-6 9 0,5 3 0</inkml:trace>
  <inkml:trace contextRef="#ctx0" brushRef="#br0" timeOffset="4077">8643 9603 17697,'48'17'270,"-6"5"-270,-14 0 0,0 4-610,-3-1 1,0 0 564,5 3 0,-1 3 179,-6 6 1,-5 2-90,-2-4 0,-3 2 0,-7 6 0,-4 1 0,-4 0 0,-5-1 0,-5-2 0,-4-1 0,-3 0 0,-3-2 0,-2-7 0,-2-3 89,-3-7 1,1-3-45,-5 10-249,-4-17-111,18-28 0,8-33 315,19 0 0,10-7-846,-1 12 0,4-2 1,2 0 822,0 5 1,1 0-1,3 0 1,0 0 22,1 1 0,2 1 0,0 1 0,-1 0-248,-1 3 1,-1 1 0,0 1-1,0 2 173,3-1 0,0 4 0,-1 2-222,7-5 1,-4 7-4607,-2 5 4858,-13 38 0,-17-12 0,0 21 0</inkml:trace>
  <inkml:trace contextRef="#ctx0" brushRef="#br0" timeOffset="12127">2920 13405 13559,'0'-30'2789,"0"19"-1980,-9-5-449,7 23 0,-6-16-270,8 27 0,0-5-180,0 24 90,0-24 270,8 13-180,12-24-1,19-2 1,3-11 0,-3-17 0,-20-3 0,-10 1 0,-9 2-90,-9 25 180,-10-3-270,-12 15 180,1 8-270,1 5 90,18 17 90,3-8 0,25-12 0,5-10 90,9-9-90,-3 0 0,-17-18 0,-3 5 180,-8-15-360,-8 17 90,-3 2 90,-9 9-90,1 9 0,-1-7 0,9 16 90,2-16 0,9 7 90,0-9 90,0-9 0,0-2 0,0-9 0,-8 18-180,-12-4 180,-19 32-360,6 4 90,-4 3 180,26 4-90,11-26-90,20-2-90,2-9-1439,-3-9-5307,-1-2 6926,-16 0 0,7 2 0,-9 9 0</inkml:trace>
  <inkml:trace contextRef="#ctx0" brushRef="#br0" timeOffset="13716">2156 13542 12480,'-20'0'4317,"1"-8"-3687,8 14-270,-7-21-270,16 30-270,-15-30 90,15 21 180,-7-14-180,18 8 270,19 0-90,13 0 0,-8 0 0,2 0 0,0 0 0,0 0-304,-5 0 0,1 0 124,3 0 0,-3 0-3148,2 0 3238,12 8 0,-32-5 0,5 5 0</inkml:trace>
  <inkml:trace contextRef="#ctx0" brushRef="#br0" timeOffset="14813">2842 15561 20036,'9'48'899,"-7"2"-854,6-17 0,1 1-45,-3 1 0,-1 0 0,1 4 0,-1 1-857,0-1 0,-1 0-493,-4-8 1,0-1-2898,-1 0 0,2-3 4247,7-6 0,-5-3 0,5-18 0</inkml:trace>
  <inkml:trace contextRef="#ctx0" brushRef="#br0" timeOffset="16015">2136 13562 6273,'40'0'0,"-19"0"0,-3 0 0</inkml:trace>
  <inkml:trace contextRef="#ctx0" brushRef="#br0" timeOffset="17268">16541 15972 19316,'29'-5'135,"-1"0"0,24-4-135,-14 8 0,1 2-90,-8-1 0,-1 0-1304,0 0 0,-2 0 1394,20 0 0,-26 0 0,-5 0 0</inkml:trace>
  <inkml:trace contextRef="#ctx0" brushRef="#br0" timeOffset="18708">2881 15581 11311,'0'28'2158,"0"2"-1708,0 18-270,0 2-135,0-21 0,0 1 0,0 0 0,0-1-45,0 21-810,0-2-2788,0-9 3598,9-17 0,-7-5 0,7-17 0</inkml:trace>
  <inkml:trace contextRef="#ctx0" brushRef="#br0" timeOffset="19827">18638 15992 15808,'-19'0'1979,"-1"-9"-1979,27 7 90,32-6-90,-5 3 0,4 1-45,10 3 0,2 0 45,-5-3 0,-1-1-360,-3 0 0,-3 1-764,-8 3 0,-1 0-6072,10-8 7196,-11 9 0,-17 0 0,-3 0 0</inkml:trace>
  <inkml:trace contextRef="#ctx0" brushRef="#br0" timeOffset="20909">18364 15306 12660,'-20'0'1259,"1"0"-1259,-1 0 180,-8 18-180,-3 12 90,7-3 0,0 5-90,3 6 0,1 2-45,-5 0 0,2 1-270,6 2 0,4 1-765,2-5 1,2 0-720,2 1 1,5-1 1798,11-7 0,0-3 0,-5 10 0,14-22 0</inkml:trace>
  <inkml:trace contextRef="#ctx0" brushRef="#br0" timeOffset="21054">18599 15581 10591,'0'-49'1379,"0"0"0,1 3 1,-2 2-1830,-1 12 0,-5 3-5217,-21-16 5667,-13 34 0,8 2 0,7 9 0</inkml:trace>
  <inkml:trace contextRef="#ctx0" brushRef="#br0" timeOffset="24127">14915 16090 18866,'28'-5'629,"0"-1"1,2-3 0,2 1-540,10 6 0,3 2-135,-1-5 0,1 1-90,4 3 0,0 2-2576,-4-1 0,-1 0 2711,-3 0 0,-3 0 0,3 0 0,-15 0 0</inkml:trace>
  <inkml:trace contextRef="#ctx0" brushRef="#br0" timeOffset="31869">2999 13425 13829,'-11'-11'90,"2"2"-90,9 9 0,0 0 0,0 9 90,-9-16 0,7 14-180,-7-7 360,1-7-180,5 14 0,-5-7-90,-1-7 0,7 14 0,-7-16 0,9 9 180,0 0 89,0 9-179,-9-16 90,7 14 0,-6-16 90,8 9 90,0 0-360,0 9 0,-9-16 0,7 14 0,-7-16 90,9 9 0,0 0-90,0 9 0,0-7 0,0 7 0,0-9 0,0 0 0,0 8 0,0-5 0,0 5 0,0-8 0,0 0 0,0 9 90,0-7-90,0 7 90,0-9 269,0 0-269,0 9-180,0-7 90,0 6-89,0 1-1,0-7 180,9 7-180,2-9 90,8 0-270,1 0 180,-1-9-270,10-2 270,-7-17 90,-3-2-90,-10-1 180,-9-6-90,0 15 180,-9 11 0,-11 5-90,-10 15-90,-18 8 0,15 5 0,14 1 0,1 2-90,-1 7 0,8 23-90,2-22 180,27 6-270,12-20 0,20-10 90,-20-8 0,-1-2 0,1-2 1,-1-3-91,12-5-90,5-17 0,-33-2 360,4-1 0,-17-6 180,0 24-90,-26-13 180,2 24-180,-3 0 0,-3 4-180,-11 26 90,21-8 0,1 1 90,-9 21-180,26 4-180,21-16-719,32-8 44,-17-11 1,1-5-14,1-12 1,-2-5 642,-3 2 0,-3-4 202,11-26 472,-20 0 1,-10 8 90,-27 3 449,-3 17-269,-27 2-90,-2 9-405,20 7 0,1 4-135,-13 19 92,22-6 0,3 2-362,-2 16-515,17-5-834,22-18-180,21-8-270,9-20 2069,-11-21 0,-19 6 0,-12-2 0</inkml:trace>
  <inkml:trace contextRef="#ctx0" brushRef="#br0" timeOffset="31949">3155 13464 8702,'-26'-11'3238,"-15"2"-3328,-12 9-450,24 4 1,2 1 539,-4 6 0,12 0 0,10-3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02:55.71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2097 4115 14549,'-9'50'809,"-2"-2"-719,-8 0-90,-1-15 0,9 13-90,3-16 0,8 1 90,8-12 0,12-10-360,11-27 271,8-3 133,-23-2 1,-2-2-45,15-17 270,-19 3 90,-1 11 90,-9 8 90,0 9 89,0 3-359,0 8 90,0 17-180,-9-4 0,7 42-180,-15-29 0,15 28 90,2-32-180,28-2-990,5-29 135,-5-4 1,0-5-720,-2-5 0,-2-4 1664,2-3 0,-1 1 0,5-3 0,-13 6 0</inkml:trace>
  <inkml:trace contextRef="#ctx0" brushRef="#br0" timeOffset="215">2528 3841 11041,'0'37'6026,"0"13"-5621,0-17 0,0 4-180,1 10 0,-2 1-887,-3-10 1,0-1 481,3 6 0,-1-2-1029,-2-10 1,0-3-7248,4 14 8523,0-14 1,0-19 0,0-9 0</inkml:trace>
  <inkml:trace contextRef="#ctx0" brushRef="#br0" timeOffset="416">2724 3704 17067,'0'55'779,"0"1"1,1-8 0,-2 2-1080,-1-8 0,-2 1 0,2-2-2137,1 4 0,-1-3-1746,-2-7 1,0-2 4182,4 17 0,0-20 0,0-12 0</inkml:trace>
  <inkml:trace contextRef="#ctx0" brushRef="#br0" timeOffset="1040">3057 3821 17607,'-19'9'1979,"-1"19"-1889,1 5-45,12-6 0,3 3-402,-1-1 1,1 0-543,4 24-766,0-25 1,0 0 1664,0 11 0,0-17 0,0-4 0</inkml:trace>
  <inkml:trace contextRef="#ctx0" brushRef="#br0" timeOffset="1685">2293 5076 13919,'-20'8'2249,"1"12"-2159,-1 2 0,9 23-90,3-12-90,8 6 90,8-10-270,12-19-720,11-18 271,8-23 359,-19 8 0,-1-4 270,2-2 0,-3-1 180,-6 1 0,-2 0 90,7-21 989,-17 2 1,0 26-271,0 13-269,-9 29-450,-1 28-180,-10-5-217,13-10 1,3-1-234,4 10-2069,20-12-3777,19-12 6296,-14-29 0,0-4 0,8 8 0,-7-19 0</inkml:trace>
  <inkml:trace contextRef="#ctx0" brushRef="#br0" timeOffset="1865">2705 4684 14459,'0'45'3148,"-9"8"-3103,3-19 0,1 1-90,-1 4 0,1-2-225,0-6 0,1 0-899,4-1 0,0-2-4498,0 11 5667,9-19 0,-7-11 0,7-9 0</inkml:trace>
  <inkml:trace contextRef="#ctx0" brushRef="#br0" timeOffset="2024">2861 4723 17607,'0'34'269,"0"-1"1,0 2 0,0 0-540,0 4 1,0 0-1081,0-3 1,0-2-2249,0-3 0,0-3 3598,0 2 0,0-12 0,0-18 0</inkml:trace>
  <inkml:trace contextRef="#ctx0" brushRef="#br0" timeOffset="2324">3097 4762 13829,'30'0'1079,"-1"9"91,-19 10-181,-1 21-269,-9 10-450,1-17 0,-2 1-226,-3-3 1,-1-1-134,-6 20-91,0-4 0,3-33-360,17 4-180,10-17-1168,20 0-4049,3-17 5937,-3 13 0,-19-14 0,-12 18 0</inkml:trace>
  <inkml:trace contextRef="#ctx0" brushRef="#br0" timeOffset="3144">2744 5762 14189,'0'21'0,"0"-3"0</inkml:trace>
  <inkml:trace contextRef="#ctx0" brushRef="#br0" timeOffset="3303">2803 6310 14998,'-9'50'270,"7"-2"-6026,-7-8 5756,9-1 0,0-18 0,0-3 0</inkml:trace>
  <inkml:trace contextRef="#ctx0" brushRef="#br0" timeOffset="3453">2901 6839 18506,'-20'20'-2608,"9"0"-2699,2-1 5307,18 1 0,-7-9 0,7-3 0</inkml:trace>
  <inkml:trace contextRef="#ctx0" brushRef="#br0" timeOffset="6720">3724 3390 8882,'10'38'1439,"-1"0"0,2 10 0,-2 2-1079,-2-9 0,-1 2 0,1 2-1631,0 8 0,-1 2 0,0 2 1428,-2-9 1,-1 1-1,-1 0 1,0 1-23,1 4 0,-1-1 0,0 2 0,0 1-263,-2-7 1,0 2 0,0 0 0,0 0 0,0 0 163,0 0 0,0 0 0,0 0 0,0 1 0,0 0-18,0 2 0,0 1 0,0 0 0,0 0 0,0 0-110,0 0 0,0 0 0,0 0 1,0 0-1,0-1 110,0-2 0,-1 0 0,1-1 0,0 0 0,1 0-396,1 10 0,1 8 0,1-5 1,-3-16-1,-2-28 558,-12-67 0,2 0 90,11 80 0,2-1-181,-7-65 1,-3-41 0,-1-1 0,5 42 1641,4 61-1641,0-6 2213,0 15-2303,0-7 3572,0 10-3572,0 7 180,0-5-225,0-14 0,0 0 225,0 23-46,0-25 1,0 6-90,0 13 0,0 11 0,0 2 0,0-10-45,0-4 0,0-1-238,0 6 1,0 8 0,0-1 0,0-13 237,0 7 180,-1-17 0,2 2-444,3-5 0,0 1 354,-3 6 0,0 2-90,8-4 0,0 0-45,-3 3 0,-1 2 135,0-1 0,1 0-45,3 1 0,-1-1 90,-7-4 0,0-1-90,8 5 0,0-1-45,-8-7 0,0-1 45,8-1 0,-1 0 45,-6 19-90,7-9-90,-9-8-1079,0-3-4424,0-17 5593,0-2 0,0-9 0,0 0 0</inkml:trace>
  <inkml:trace contextRef="#ctx0" brushRef="#br0" timeOffset="7709">3881 3253 13829,'28'-6'240,"0"1"0,6 0 0,2 1-150,12 0 0,2 0-343,-12 0 1,2 1-1,0-1 553,4-2 0,2-1 0,1 0-1048,-7 2 1,1 0 0,1 0 0,1 1 747,6-1 0,2 0 0,1 0 0,1 0 18,-7 0 0,0-1 0,2 0 0,0 0 0,1 1-3,-3 0 0,0 0 0,2 0 0,-1 0 0,1 0 0,0-1-274,2 0 1,1 0 0,0-1 0,0 0 0,0 0 0,0 1 258,3-1 0,0 1 0,1-1 0,-1 1 0,0-1 0,0 1-134,-2-1 0,-1 0 0,1 1 1,-1-1-1,0 1 0,-1 0 119,-2 0 0,1 1 0,-1 0 0,-1 0 0,-1 0 0,-1 0-255,10-2 0,-1-1 1,-3 1-1,-2 1 238,3 1 0,-2 2 1,-7 0-2308,-5-3 1,-9 3 2727,-3 12 0,-26-7 0,0 7 1</inkml:trace>
  <inkml:trace contextRef="#ctx0" brushRef="#br0" timeOffset="8927">4410 2626 12750,'19'-11'2698,"18"20"-2518,-4 21-135,-5-6 0,1 2 0,-4-1 0,0 0-45,0 1 0,0-4-90,14 0-2698,-11 4 2788,-17-24 0,-2 7 0,-9-9 0</inkml:trace>
  <inkml:trace contextRef="#ctx0" brushRef="#br0" timeOffset="9120">4645 2508 12570,'-20'28'4048,"1"12"-4004,8-12 1,2 2-495,-1 9 1,0 1-2430,-4 4 1,0 1 2748,3-3 1,0-3-1,-8 11 1,10-24 0</inkml:trace>
  <inkml:trace contextRef="#ctx0" brushRef="#br0" timeOffset="9861">5331 2449 15808,'20'50'630,"-10"-2"-450,8 0-91,-7-15 1,8-5-269,10-19-811,1-18-539,9-19 629,-18 9 1,-2-3 329,-3-7 0,-2-1 480,-3 0 0,-2 1 360,-1-21 989,-8 11-359,0 19 269,0 11-359,0 44-271,0 9-44,0-6 0,0 2-91,0-1 1,0 1 45,0-1 0,0 0-260,0-4 1,0 0-56,0-1 0,0-1-102,1-3 1,-2-1-124,-16 21-585,4-20 0,-5-3-2113,-9-10 0,-5-2 2788,-3 5 0,1-3 0,-10-6 0,9-2 0</inkml:trace>
  <inkml:trace contextRef="#ctx0" brushRef="#br0" timeOffset="11011">6918 2900 14998,'29'0'270,"10"-9"0,-11 4 0,3 0-135,11-5 0,3 0-1567,8 0 0,3 0 1552,-12 1 0,2-1 0,1 1-76,-7 3 1,2 1 0,0 0 0,0-1 0,4 0 0,0-2 0,1 1 0,1 0-45,5 0 0,1 0 0,1 0 0,-1 0 0,1-1 0,-1 1 0,1-1 0,-1 0 0,-2 1 0,1-1 0,-2 0 0,0 1-135,-6-1 0,0 0 0,-1 1 1,-2 1-196,3 2 0,-1 1 0,-5-1 285,3-1 1,-6 2-4004,1 3 4179,-37 8 1,-2-5-1,-7 5 1</inkml:trace>
  <inkml:trace contextRef="#ctx0" brushRef="#br0" timeOffset="11686">5997 3077 9332,'0'47'2563,"4"-18"1,1 1-2250,4 8 1,2 3-1821,4 10 0,0 4 1836,-4-8 0,-1 1 0,0 3-218,-3-6 1,1 1-1,-1 2 1,-1 1-6,-1-5 1,-1 3 0,0 0 0,-1 1 0,0 1-54,0 4 0,0 1 0,-1 1 0,0 0 0,-1 2 21,1-5 0,0 1 0,-1 1 0,1 0 0,-1 0 0,0 1-343,0-5 1,-1 0 0,0 1 0,0-1 0,-1 1 0,1 1 0,0-1 267,0 3 0,0 1 0,0 0 0,1 0 0,-1 0 0,-1 0 0,1 0-36,-1-2 0,0 1 1,0 0-1,-1-1 0,1 0 1,-1 1-1,1-1 48,1 0 1,-1 1 0,1-1 0,0 0 0,0 0 0,0-1 0,-1 0-217,0-3 1,0 0 0,-1-1-1,1-1 1,-1 1 0,1-1-1,0 1 204,1 6 0,-1 0 0,1 0 0,0 0 0,1-1 0,-1 0-87,1-4 1,1-1-1,-1 0 1,1-1-1,-1 0 1,1-1-202,0 5 0,0-1 0,0 0 0,0-2 1,1-1-973,1 5 1,0-2 0,1-1 0,2-4 1259,2 2 0,1-4 0,-1-4 0,-3-2 0,1-7 0,11-4 0</inkml:trace>
  <inkml:trace contextRef="#ctx0" brushRef="#br0" timeOffset="14774">7173 2430 11940,'0'-11'1259,"0"2"-1169,0 9 3508,0 0-3508,0 9-90,0 10 90,-9 3-90,-1 7-90,-1-10 90,2 1 0,9-1 90,0-8 0,0-2-90,9-9 0,2-9 0,8-2 0,1 0 0,-9-6-90,6 15 90,-15-7 90,16 9-90,-7 18 0,-1 12 45,0-2 0,-2 3 0,-6 3 0,-2 2 0,5 2 0,-1 2 135,-3-1 0,-2 0-418,-7-3 0,-2-2 238,1 1 0,-4-3-172,-5-6 1,-3-1 261,2 0 0,-1-3-360,-19 0-180,8-13-719,12-11 90,1-50 134,24 26 1,4-3 44,-5-22 1,3-5 309,8 17 1,4 0-1,1 0 590,-4-1 0,-1-1 0,3 2 150,3 2 0,1 0 0,-1 2 66,4-10 1,-2 3 368,-3 11 0,-2 3 134,0-2 271,-10 12-181,-9 18-179,0 18 1423,0 12-2053,0 12 820,0-3-640,8-11-180,12-17-359,11-11 89,17-20 180,-7-10 90,-2 8 90,-11 5 359,-8 17-89,-9 8 180,-2 12-270,-9 2-270,0 6 0,0-17-1799,0-2-180,17-44 360,-4 0 1349,0 6 0,2-1 630,0 5 0,-1 2 1619,-1 2-270,4 3-720,-17 36-269,0 3-540,0 19-91,0-10 1,9-10 0,10-12-719,21-16-271,10-12 495,-24 6 1,-2-2 134,15-24 450,-11 10 359,-17 2 361,-2 8-180,-9 9-1,-9 28-359,-2 7-360,-8 24-90,-1-17-810,27-12-4496,15-10 5396,10-12 0,3-3 0,2 4 0,7-6 0</inkml:trace>
  <inkml:trace contextRef="#ctx0" brushRef="#br0" timeOffset="15490">8467 2077 15538,'11'37'1214,"-6"-9"1,-2 3-946,-6 8 1,-3 2-90,2 4 0,-2 0-90,-3-5 0,-2-2-90,-9 12 0,10-22-540,1-19-449,9-26 359,9-14 360,0-1 1,1-3 134,1-1 0,0 0-213,3-8 1,0 1 257,-4 7 0,0 2 539,10-16 451,-10 22-1,8 28-179,-7 19 0,0 21-271,6 10-269,-6 0-90,0-2 0,6-18 66,-15-2-2675,7-17-7312,-9 7 9612,0-7 1,0-1 0,0-1 0</inkml:trace>
  <inkml:trace contextRef="#ctx0" brushRef="#br0" timeOffset="15632">8506 2312 19046,'39'-30'-2204,"-15"15"1,0 1 2203,26-5 0,-17 8 0,-7 2 0</inkml:trace>
  <inkml:trace contextRef="#ctx0" brushRef="#br0" timeOffset="16207">8878 2606 15988,'37'-19'225,"-9"8"0,3 2 89,16-1 1,4 0-1416,-12 4 1,1-1 0,1 1 1070,5-1 0,0 1 0,0-1-390,-3 0 0,0 1 0,-1 0-88,-2 1 0,-1 2 0,0 0-2506,11-2 1,-3 1 3013,-10 4 0,-4 0 0,6 0 0,-21 0 0</inkml:trace>
  <inkml:trace contextRef="#ctx0" brushRef="#br0" timeOffset="16648">9133 2586 14459,'-11'29'2608,"2"10"-2203,9-7 0,0 4-91,0 10 1,0 6-608,0-9 1,0 3 0,0 2 382,1-6 0,-1 1 0,0 2 0,-1 1-646,0-3 0,0 1 0,-1 1 0,0 1 0,0 0 592,-1 4 0,-1 1 0,0 0 0,0 1 0,-1 1-6,1-4 0,-1 1 0,0 1 0,0-1 0,-1 2 0,0-1 0,0 2 0,0 1 0,-1 0 0,1 0 0,-1 1 0,0-1-182,2-5 0,-1 0 0,0 0 1,0 0-1,1 1 0,-1-1 1,1 1 163,0 0 1,1 0 0,0 1 0,0 0 0,0-1 0,-1 0-1,1 0-148,-1-1 1,-1-1 0,0 0 0,1 0 0,-1 0 0,1-1 0,1 1 135,-1 5 0,2 0 0,-1 0 0,1-1 0,0 0 0,-1-2-120,-2 4 1,0-2 0,0-1-1,0-1 1,2 0 83,0-4 0,2 0 0,0-1 0,1-1 0,-1-3-234,-1 15 0,0-2 1,0-5-406,-2 9 0,1-7-128,4-20 1,-2-5-6844,-7 0 8151,1-59 1,6 33-1,-7-34 1</inkml:trace>
  <inkml:trace contextRef="#ctx0" brushRef="#br0" timeOffset="17956">9368 2136 11311,'-19'28'359,"-1"-15"-449,9 5-719,29-18 899,14 0-180,18 0 989,-2 0 271,-8 8 539,-19 12-450,-3 19-585,-17-11 1,-2 3-225,1 7 0,0 2-591,-3 5 0,-3 0 366,-7 0 0,-3-1-181,1-4 1,-2-2 45,-6 2 0,-2-4-173,5-9 1,1-1-143,4 0 0,-1-4-854,-12-12-270,17-12-1080,29-43 405,-4 11 1,4-2 1393,3 2 0,3-3 1,-1-1 492,0-4 1,1-1 0,-1 0 765,0 0 1,0-1 0,0 2 89,1 2 1,-1 0-1,-2 3 331,0-10 0,-1 4-420,0 12 0,-3 3 179,-6 0 181,-2 37-541,-9 30-359,-9-4-135,8-3 0,0-1 1989,-8-7-1764,18 4 320,10-19-1219,12-18 179,17-10 360,-7-12 90,-2 1 720,-10 10 89,-18 11-89,-3 27-90,-8 4-540,0 17-90,0 0 90,0-17-360,0-5-1169,18-26-630,3-19 1124,-1 9 1,0-3 629,0-7 1,-1-1 628,-4 4 1,0 2 1844,14-15-450,-19 19-270,-1 11-1079,-9 18-270,0 2 0,0 9 90,9-10-1169,11-1-270,10-18 89,18-1 271,-7-19 1079,-1 8 180,-12-17 809,-17 17 180,-3 1-179,-8 11-1,0 18-539,-17 2-360,4 26-360,-16-4 180,10 6-900,17-2-3237,21-24 4137,32 4 0,-16-17 0,-1 0 0</inkml:trace>
  <inkml:trace contextRef="#ctx0" brushRef="#br0" timeOffset="18265">10877 1705 19946,'0'29'179,"0"0"1,0 5 0,0 0-180,0 0 0,0 2-45,1 4 0,-2-2-674,-7 14-2160,5-6 2879,-5-35 0,8-2 0,0-9 0</inkml:trace>
  <inkml:trace contextRef="#ctx0" brushRef="#br0" timeOffset="18665">10877 1803 17427,'-8'-11'1529,"-3"-7"-1439,17 16-899,25-15 44,-2 10 0,3 3 45,3-1 1,0-1 404,0-3 1,-3 1 673,9 5 1620,-12 3-180,-21 29-539,-16 12-721,-1-12 1,-2 1-315,-4-4 0,-1-2-225,-14 15-90,2-2-540,8-33-1079,9 20 180,20-21 899,4 7 720,24 8 1080,-15 2 898,-3 1-449,-10 25-539,-18-5-810,-3-11 0,-4-1-181,1-3 1,-3-2-90,-5 1 0,-2-2-1349,-14 8-4857,9-3 6206,1-26 0,19 5 0,1-16 0</inkml:trace>
  <inkml:trace contextRef="#ctx0" brushRef="#br0" timeOffset="33828">8506 12347 11940,'17'-50'764,"-11"21"1,1 1-630,11-1 0,2-1-1081,-1-8 1,1-2 990,4-1 0,2 1 45,3 1 0,1 0-135,-5 4 0,0 2 315,-5 12 0,-1 1-90,9-17 1259,-8 26-810,-9 2 1,6 36-180,-6 5-315,-2 4 0,2 4-11,-2-4 1,1 0-80,-1 8 0,2-1-137,3-7 1,0-2 91,-8-3 0,1-3 0,19 11-1979,-15-11-4497,0-8 6476,-2 0 0,-9-10 0,0-1 0</inkml:trace>
  <inkml:trace contextRef="#ctx0" brushRef="#br0" timeOffset="34269">8819 12112 13919,'0'45'1214,"0"-16"1,0 3-901,0 15 1,0 4-594,0-13 0,0 1 0,0 2 399,0 9 0,0 2 0,0 0-826,0-10 0,0 0 1,0 0-1,0 2 773,1 8 1,0 1 0,-1 2-1,-2-1-45,-1 0 1,-2 0 0,0 0-1,1 1-4,1-8 0,1 0 0,0 0 0,-1 0 0,0 1-312,-2-1 1,-1 0 0,-1-1-1,1 1 1,2 1 311,0 0 0,2 2 0,1-1 0,-1 0 0,0-1-18,-3 7 0,0 0 0,1 0 0,0 0-298,3 1 1,1 1 0,0-2-1,-1-1 298,-1-10 0,0-1 0,-1-2 0,1 1 37,2 11 0,0-1 0,0-3-37,0 8 0,0-5 0,0-6 0,0-5 0,0 9 1399,0-21-1759,0-12 567,0-15-4075,9 7 4489,-7-18 0,7 7 0,-9-7 0</inkml:trace>
  <inkml:trace contextRef="#ctx0" brushRef="#br0" timeOffset="34802">8839 14836 14908,'32'-10'719,"-1"0"1,12-4 0,6 0-653,-11 6 1,3 0-1,2 1 1,1-1-573,2 1 0,1-1 1,1 0-1,0 1 550,5-1 0,2 1 0,-1 0 0,0 1-560,-2 0 0,0 1 0,0 0 0,-1 1 492,-3 0 1,-1 1-1,0 1 1,-2 0 82,9 1 0,-2 2 0,-1-1-35,-7-1 1,-1 1-1,-4 3-25,3 10 0,-4 0 45,-3-11 0,-4 1 45,-1 14 572,-10-17-1652,-12 0 312,-8 0 678,0 0 0,0 0 0</inkml:trace>
  <inkml:trace contextRef="#ctx0" brushRef="#br0" timeOffset="35102">10270 14542 16438,'-31'-9'1619,"12"7"-1439,19-7-180,28 9 90,22 0-90,-20 0 0,1 0 44,3 0 1,0 0-45,-4 0 0,-1 0 90,21 9 0,-11 11 90,-11 19 90,-17 2-225,-6-13 0,-1 1 135,-4 21-180,0 0-810,-3-21 1,-3-2-8456,-14 6 9265,-19 4 0,15-26 0,-2-2 0</inkml:trace>
  <inkml:trace contextRef="#ctx0" brushRef="#br0" timeOffset="35510">9603 15580 15988,'-11'-21'2788,"3"3"-2518,34 27-270,15 11 90,-11-2 0,2 3-90,2-1 0,-1 1-45,-7 3 0,-2 0-495,15 15-2068,-11-8-5667,-8-12 8275,0-10 0,-9-9 0,-3 0 0</inkml:trace>
  <inkml:trace contextRef="#ctx0" brushRef="#br0" timeOffset="35669">9976 15483 16887,'-18'19'3059,"-12"9"-3104,10-9 0,-2 2-180,-6 2 0,0 4-2002,2 6 0,2 1-2689,-5 1 1,-1 0 4722,-5 1 1,2-2-1,-2 7 1,0-15-1</inkml:trace>
  <inkml:trace contextRef="#ctx0" brushRef="#br0" timeOffset="36577">7859 13268 12840,'9'30'1079,"10"-1"-809,12-18-360,17-3-180,2-25-328,-24 3 0,-2-3 643,2-6 0,-4-4-45,-5-1 0,-4-2 90,-1 0 0,-4 1 541,1-13-361,-9 14 269,0 28 1,0 37-270,3-8 0,2 3 89,1 11 1,-1 3-45,1 7 0,-1 1-609,0-4 1,-1 0 472,-3-12 1,-2 1 0,1 0-45,0 11 0,0 0 45,1 4 0,-2-2-180,-6-6 0,-4-2-14,2-8 1,-3-3-32,-9-1 0,-6-7-945,-5-11 1,-4-6-1845,-3-5 1,-3-6 2833,6-7 0,-1-5 0,4 1 0,3 1 0,3-1 0,1-3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30:53.66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5154 6604 8522,'-30'-19'2699,"2"16"-2160,-1 6-89,-1 16-180,3-5 0,-3 1-749,0 3 0,-1 3 614,-11 3 0,-3 2-105,12-5 0,1 2 0,-1 0-30,0 3 0,0 0 0,-1 1-407,-5 2 1,0 1-1,1 0 377,6-1 0,2 1 0,1 0 60,-1 0 0,0-1 0,3-1-324,-5 7 1,5 0 248,6 0 0,3-2-45,-10-1 90,17 12 784,2-31-874,18 15 1590,2 1-1410,0 1-90,6 9 90,-15 9 180,7 2-46,-8-21 1,-2 1 37,1 3 1,0 2-263,-4 0 0,-1-1-126,0-3 1,-1-1 125,-1-1 0,3-1 89,22 11-89,4-22 0,6-3 0,10-3 0,5-3-60,-6-1 0,2-1 1,0-1 89,4-4 0,-1-1 0,2 1-1,2 3 1,1 3 0,-1-1-514,0 0 1,0 1 0,0 0 813,-3-1 0,-1 1 0,-1 2 164,10 9 1,-2 1-439,-4-9 1,-3 1 78,-7 7 0,-3 1-45,-2-3 0,-1-1 142,4 1 0,2-2-232,6-2 0,5-4 0,-6-3 0,2-3 0,2 0-377,7-4 1,2-1 0,2-1 263,-7 0 1,1-1 0,1 0 0,0-1-139,1 0 0,1-2 1,0 0-1,-1 0 296,-2-1 0,-1-1 0,-1 0 0,-1 0-45,8-3 0,-1 0 0,-4-1 145,-10 2 0,-4-1 0,-2-1 35,3-5 0,-5-1-239,-6 1 1,-2-1 103,1-3 0,0-2-45,1-3 0,0-3-45,4-7 0,1-2-177,-8 11 0,1 0 1,0-3 131,0-5 0,1-2 0,-2 0 90,-1 2 0,-1 1 0,0-2 0,3-3 0,0-2 0,-3 1 0,-8 2 0,-2 1 0,0 0 360,3 0 1,1 0 0,-4-1-272,-3-14 1,-3 0-45,2-1 0,-3 3 233,-6 11 1,-3 1-189,-2-3 0,-4 1-135,-5 7 0,-5 1-172,-6-2 1,-3 2 261,-3-1 0,-2 2-45,-2 7 0,-2 2-45,1 0 0,-1 0 135,2 4 0,-2 1-90,-7 3 0,-2 2 0,0-1 0,-2 1-140,8 4 1,-3 0 0,0 2 229,-2 3 0,-2 2 0,0-2-45,7-1 0,-1-2 0,-1 1 0,0 2-45,-1 3 0,-1 2 0,0 0 0,0 0-230,-2-2 0,0-1 0,0 1 0,0 0 252,2 1 1,-1 2-1,2-1 1,0 0-46,3 0 1,1-1-1,0 1 1,1 1-593,-12 1 0,2 1 0,0 1-495,7 0 1,1 2 0,2 3 1182,3 6 1,1 2 0,3-1 0,1-3 0,5 0 0,-6 22 0</inkml:trace>
  <inkml:trace contextRef="#ctx0" brushRef="#br0" timeOffset="750">5390 6859 12030,'-39'0'659,"1"0"1,-2 11 0,0 4-435,-6 3 0,2 6-1090,14-2 1,0 5-1,3 2 865,2 4 0,1 3 0,4 2 30,1 3 0,2 2 0,3 1 0,-2-1 0,3 0 0,5 2-30,7 3 0,6 1 0,6-2 0,4-8 0,5-2 0,4-2 0,8 1 0,5-3 0,5-4-113,-4-10 1,4-4 0,1-2-1,0-2 68,-1-1 0,0-2 0,1-2 0,0-1-45,3-2 0,1-2 0,0-2 1,-2-2 89,10-4 0,-2-2 0,-2-4 29,-6 0 1,-2-4 0,-3-3 150,-1-2 0,-3-5 0,-6-2 225,-5-18 0,-7-4-272,-4 15 0,-2 0 0,-3-1 226,-6-17 1,-6-1-120,-4 16 0,-2 0 0,-2 2-105,-3-10 0,-4 2-45,0 12 0,-2 1 0,-1 1-90,-8-5 0,-1 3 269,5 6 1,0 4-1125,-3 2 1,-1 5-3733,-12 5 4587,12 5 0,1 3 0,4 3 0,-2 0 0</inkml:trace>
  <inkml:trace contextRef="#ctx0" brushRef="#br0" timeOffset="1107">5115 7427 6633,'22'-10'0,"-4"1"0</inkml:trace>
  <inkml:trace contextRef="#ctx0" brushRef="#br0" timeOffset="1257">5350 7231 13649,'0'-39'-2428,"0"-9"2428,18 7 0,-14 11 0,14 12 0</inkml:trace>
  <inkml:trace contextRef="#ctx0" brushRef="#br0" timeOffset="1366">5468 7016 9512,'9'19'-900,"-7"-8"1,7-2-1</inkml:trace>
  <inkml:trace contextRef="#ctx0" brushRef="#br0" timeOffset="1500">5644 7349 17607,'-39'11'-9831,"9"6"9680,1-14 0,19 5 1,1-8-1</inkml:trace>
  <inkml:trace contextRef="#ctx0" brushRef="#br0" timeOffset="1624">5664 7643 16977,'-50'-9'-1732,"11"-2"1,19 0 0,11 3-1</inkml:trace>
  <inkml:trace contextRef="#ctx0" brushRef="#br0" timeOffset="1742">5428 7467 13110,'-41'-9'-810,"13"7"0,19-7 1</inkml:trace>
  <inkml:trace contextRef="#ctx0" brushRef="#br0" timeOffset="1857">5449 7447 14729,'0'0'0</inkml:trace>
  <inkml:trace contextRef="#ctx0" brushRef="#br0" timeOffset="1992">5762 7153 14729,'-20'-30'-1440,"1"1"1,8 18 0,2 3 0</inkml:trace>
  <inkml:trace contextRef="#ctx0" brushRef="#br0" timeOffset="5594">6762 6506 14009,'-20'2'1169,"9"5"-2788,2-16-5577,27 18 7196,4 2 0,-1 0 0,-3-2 0</inkml:trace>
  <inkml:trace contextRef="#ctx0" brushRef="#br0" timeOffset="5753">6742 7251 15358,'-39'39'-1529,"8"-17"-3688,20 13 5217,22-13 0,2-1 0,5-3 0</inkml:trace>
  <inkml:trace contextRef="#ctx0" brushRef="#br0" timeOffset="5870">6644 7682 13469,'-31'11'-1215,"3"-11"1,17-2 0,3-7 0</inkml:trace>
  <inkml:trace contextRef="#ctx0" brushRef="#br0" timeOffset="6005">6526 7055 11131,'-19'-29'-428,"-1"-1"1,-2-2 0,5 5 0</inkml:trace>
  <inkml:trace contextRef="#ctx0" brushRef="#br0" timeOffset="6328">5801 6291 13919,'-39'0'-810,"0"0"1,7 4-1,3 0 1,-11-1-1,23 5 1</inkml:trace>
  <inkml:trace contextRef="#ctx0" brushRef="#br0" timeOffset="6550">4919 6742 11041,'-17'28'-570,"12"-15"0,-12 4 1</inkml:trace>
  <inkml:trace contextRef="#ctx0" brushRef="#br0" timeOffset="6695">4488 7271 13919,'-29'9'-1404,"-1"1"1,-11 1 0,13-2 0,19-9 0</inkml:trace>
  <inkml:trace contextRef="#ctx0" brushRef="#br0" timeOffset="6811">4763 7721 9781,'0'11'0,"0"-2"0</inkml:trace>
  <inkml:trace contextRef="#ctx0" brushRef="#br0" timeOffset="17985">3097 10250 11131,'0'-11'-180,"8"2"270,3 9-90,18 0 0,-8 0-1260,25 9-2158,-4 2 3418,-4-6 0,0 1 0,-1 2 0,7-8 0</inkml:trace>
  <inkml:trace contextRef="#ctx0" brushRef="#br0" timeOffset="18628">4547 10191 7443,'-20'-9'4137,"9"16"-3957,-6-23-180,15 23 90,-7-16 180,9 9-270,9 0 0,19 0 0,14 0-765,-6-4 1,4 0 764,1 3 0,-1-1 0,14-6 0,-10 8 0</inkml:trace>
  <inkml:trace contextRef="#ctx0" brushRef="#br0" timeOffset="19310">5605 10152 11041,'-30'0'1169,"1"-9"-1169,19 7 180,1-7 0,9 9 270,9 0-360,10 0-90,21 0-45,-12 0 0,2 0-1979,9 0 0,1 0 1960,1 0 1,-2 0 0,14 0 0,-18 0-1</inkml:trace>
  <inkml:trace contextRef="#ctx0" brushRef="#br0" timeOffset="20099">3704 10857 11221,'34'0'-780,"0"0"0,2 0 1,-2 0-1,9 0 1,-8 0-1</inkml:trace>
  <inkml:trace contextRef="#ctx0" brushRef="#br0" timeOffset="20690">5194 10700 10501,'-20'0'2249,"0"-8"-1889,18 6-181,31-7-89,23 9-45,-10 0 0,3 0-630,-1 0 1,2 0-3085,7 0 0,0 0 3669,-1 0 0,-3 0 0,-16 0 0,-3 0 0,13 0 0</inkml:trace>
  <inkml:trace contextRef="#ctx0" brushRef="#br0" timeOffset="56285">10661 8799 9422,'-47'9'30,"-1"0"0,2 0 0,0 3 119,8 4 1,-1 4 0,1 1-1316,1 1 0,1 1 0,0 2 1196,-4 5 0,0 3 0,2 2 59,0 2 1,2 2 0,1 2-23,9-8 1,1 1 0,1 1-1,1 1-7,-2 9 0,2 2 0,2 0 60,3-1 0,2 0 0,2-1 101,2-7 0,1-2 0,6-1-41,8 11 0,9-5 368,5-8 1,8-7-460,20-7 1,8-8 0,-15-4 0,3-4 0,0-4-532,4-4 1,2-5-1,-2-3 442,-1-4 0,-2-3 0,0-2 30,2-2 0,-2-3 0,-1-2 0,-3-5 0,-2-2 0,-2-1 60,-2 1 0,-1 0 0,-4-1-90,-5 1 0,-2 0 0,-4-1 498,1-12 1,-5 0-499,-5 5 0,-6 1 406,-8 7 1,-3 2-362,1 4 0,-4 1-90,-9 3 0,-4 4-221,-2 10 0,-3 3-994,-3-2 1,-2 4 1542,-8 10 0,1 3 1,-3-4-1,3 7 1</inkml:trace>
  <inkml:trace contextRef="#ctx0" brushRef="#br0" timeOffset="57276">12112 8035 11221,'-49'0'299,"0"0"1,0-1 0,0 2-255,0 6 0,0 3-300,-5 3 1,1 5 284,17-1 0,0 4 0,-1 0-722,-4 1 1,-2 0 0,1 3 781,7-2 0,1 1 0,0 0 0,-1 1 22,0-1 1,0 1-1,0 0 1,1 1-46,0 4 1,1 2-1,2 0 1,1 1-68,-6 6 0,3 1 0,4 0 240,6-1 0,4 1 0,2-1-105,-6 11 0,9-2-135,20-3 0,12-3-578,8-9 1,10-5 577,1-8 0,7-5 0,3-2-45,-5-5 0,1-3 0,3-2 0,0 1 0,6 0 0,2-1 0,1-1 0,0-3-476,-10-1 1,0-3 0,1-1-1,0 0 1,0-1 466,4 0 0,1 1 0,1-2 0,-2-1 0,0-2 72,-3-2 0,-1-2 0,-1-1 0,0-1 0,1-1 0,-1 1 0,1-2 0,-1-1 0,0 0 0,-2-2 159,6-5 1,-2-2 0,-1-2 0,-1 1-111,-4 1 0,0 0 1,-3-1-1,-1-2 45,-5 0 1,-2-2 0,-1-1-1,-3 1-117,3-6 0,-2 1 0,-5-2 184,-6 2 1,-3-1 0,-3 2 0,3-13 0,-8 4 233,-11 14 0,-6 5-458,-8 2 0,-8 6-360,-13 11 0,-7 7-765,2-2 1,-3 0 0,-3 3 1282,8 6 1,-2 2 0,0 1 0,4-2 0,2-3 0,4-2 0,1 2 0,-13 10 0,0 0 0</inkml:trace>
  <inkml:trace contextRef="#ctx0" brushRef="#br0" timeOffset="69451">13523 8447 11850,'29'-11'630,"10"2"0,11 9-181,0 9-89,-2 2 180,-26 17-180,-5 11-181,-17 2-44,-2-8 0,-5 0-90,-6-7 0,-2 0-362,0 8 0,-3 0 406,-10-8 1,-1-2-109,9 0 0,-1-1 64,-3-6 0,0-3-405,-6 6 270,1-29 0,19-13 90,7-4 0,6-4 0,5 0 0,3-1 45,3-8 0,3-1-90,6 1 0,2 0-185,-1-1 1,2 1-266,3 4 1,1 1-1103,-1 2 0,1 5 1597,0 10 0,-2 3 0,5-3 0,-7 17 0</inkml:trace>
  <inkml:trace contextRef="#ctx0" brushRef="#br0" timeOffset="80902">12504 14679 10051,'-39'-6'30,"-1"1"0,5-1 0,1 3 60,0 6 0,0 3-90,0-2 0,1 3 0,-2 6 0,0 2 90,-8 0 0,-1 1-90,-1 7 0,0 2-1052,-3-1 0,-2 2 1052,15-7 0,-1 1 0,1 0 30,1-1 0,1 0 0,0 1-60,-6 2 0,0 1 0,1 0 30,6 0 0,2 0 0,1 1-30,-1-2 0,0 1 0,3 1-273,-5 11 0,5-2 168,4-12 0,7-1 315,23 17-360,25-26 135,9-5 0,6-3-540,6-2 0,3-2-114,-12-1 0,2 0 0,1-3 549,2-3 0,0-1 1,1-2 34,2-1 1,1-2-1,-1-2 385,-2-2 0,0-2 0,-2 0 89,-4 0 1,-1 0 0,-2 1 59,-3 3 1,-1 0 0,-5-2 51,0-10 0,-3-1-381,-4 9 0,-5-1 0,-12-7 0,-5-1 0,6-12-180,-18 10-890,-11 5 980,-28 24 0,22-7 0,-9 9 0</inkml:trace>
  <inkml:trace contextRef="#ctx0" brushRef="#br0" timeOffset="81567">10799 15228 9961,'0'-20'1799,"-9"-8"-1439,-2 6 180,-8 2-90,-18 3-181,-14 15-768,18-3 1,-3 1 498,-12 11 0,0 4-45,2-3 0,0 5 45,13 3 0,0 4 0,1 1-45,-9 8 0,4 3 0,5 6 0,5 2-7,3-5 0,9 0 7,18-1 0,10 0-135,8-3 1,10-4-211,3-10 0,7-4 0,2-1-30,7 0 1,3-3-1,1-2-232,-12-4 0,0-3 1,1-1-1,0-1 719,1-1 1,1-1 0,-1-2-1,-1-1 293,9-3 0,-2-3 0,-4-3-234,-9 2 1,-4-3 0,-3-2 187,3-13 1,-10-3 411,-5-18-681,-31 20 0,-9 1-855,-2 5 1,-5 4 805,-19 5 1,-2 3-1,21 0 1,2 4-1,-26 11 1</inkml:trace>
  <inkml:trace contextRef="#ctx0" brushRef="#br0" timeOffset="87309">12014 6996 14369,'13'-25'-30,"0"0"0,6 4 0,4 3 30,10-2 0,4 3-90,2 1 0,0 2 90,-8-2 0,-1 1-180,-4 0 0,-4 2-2968,-3 2 3148,-10 2 0,-9 9 0,0 0 0</inkml:trace>
  <inkml:trace contextRef="#ctx0" brushRef="#br0" timeOffset="87575">12171 6741 15808,'-20'-28'270,"9"15"-270,11-4 0,29 17-90,12 0 90,9 8 90,-2 3-90,-17 9 0,-3 8-810,-17 3-3867,-3-1 4677,-16 16 0,5-31 0,-5 11 0</inkml:trace>
  <inkml:trace contextRef="#ctx0" brushRef="#br0" timeOffset="88460">12073 11994 18866,'39'0'-450,"0"-9"1,9-10 269,-6-3-270,-3-6-269,-11 17-1350,-8 2-3058,-9 9 5127,6 0 0,-15 0 0,7 0 0</inkml:trace>
  <inkml:trace contextRef="#ctx0" brushRef="#br0" timeOffset="88750">12308 11798 14099,'-11'-31'1709,"2"3"-1529,36 17-180,-3 3 0,24 8 90,-9 0 0,0 0 809,-9 0 181,-1 8-91,-10 3-449,-8 9-360,-2 8-90,-9 11-1799,-18-6-8122,5 13 9500,-24-33 0,24 4 1,-4-17-1</inkml:trace>
  <inkml:trace contextRef="#ctx0" brushRef="#br0" timeOffset="111204">13778 10348 16797,'0'39'1709,"0"9"-1619,-9-24 0,7 19-90,2-30 90,11 7-90,17-11-180,3-9-179,17-18-1,-7-4 49,-21 0 1,-1-3 355,1 0 0,-3-1-258,5-24 393,-2 2 180,-12 27 0,-8 3-1,0 27-179,-8 2 345,-3 8-525,-9 1-51,9-9-1028,11-2-2249,20-9-4768,10 0 8096,10-18 0,-19 14 0,-3-14 0</inkml:trace>
  <inkml:trace contextRef="#ctx0" brushRef="#br0" timeOffset="111380">14288 9995 17517,'-20'39'2249,"0"0"-2339,9 9-270,7-18 0,0-1-2248,-5 15-2429,7 10 5037,-7-41 0,9 4 0,0-17 0</inkml:trace>
  <inkml:trace contextRef="#ctx0" brushRef="#br0" timeOffset="111571">14464 9838 18057,'-4'38'929,"-1"0"1,0-7-1,-1 1-884,1 20 0,-1-1-90,-3-18 0,1-1-810,6 15 1,2 0-2474,-5-16 0,1-1 3328,4 20 0,0-22 0,0-19 0</inkml:trace>
  <inkml:trace contextRef="#ctx0" brushRef="#br0" timeOffset="133777">18815 10700 7803,'-31'0'1709,"-6"0"-1260,7 9-89,-10 2-90,17 2 0,-1 2 89,-1 0 1,-1 1-436,-3 2 1,0 3 300,3 6 0,2 3-135,-2-5 0,4 2 0,5 10 0,3 2-90,-1-4 0,2 0-90,2 3 0,2 2 180,3 4 0,2-1-90,-3-3 0,5 1 0,12 7 0,6 0-45,2-7 0,6-2-180,12 2 0,6-3-649,-11-14 1,2-1-1,1-3 364,4-1 1,1-3-1,2-1 300,1 0 0,1-2 0,0-2 150,3-2 0,0-3 1,0-1 148,-3-1 1,0-1 0,-1-1 60,-2-1 0,-1-1 0,0-1-437,15-7 0,-2-2 376,-2 1 1,-2-3 135,-2-10 0,-3-4-390,-2 2 1,-3-2 388,-8-7 1,-2-2-225,2 1 0,-3-2 90,-10-7 0,-1-1-45,8 4 0,-3 0 0,-13-4 0,-3 1 58,5 7 1,-2 2 121,-7 0 0,-2 0 880,1-16-970,-11 22 0,-4 0-90,-4 2 0,-4 2-45,-14-6 0,-4 1 0,10 8 0,-2 1 0,-2 2-30,-5 0 0,-3 2 0,0 0 261,0-1 0,0 0 0,-2 3-261,-5 2 0,-3 3 0,2-1-235,4 0 0,1 0 0,-1 2 265,-1 3 0,-1 2 0,0 0 0,6-1 0,0 0 0,1 4-237,2 3 1,1 4 0,0 0 191,-11 1 0,3 6-260,5 11 0,5 6 35,6 2 0,4 4-135,0 10 0,6 4-225,4-2 1,3 2-3,6-13 0,1 1 0,3 0-493,4 16 1,9-1 1124,4-17 0,5 1 0,-1-4 0,-4-1 0,2-3 0,7-9 0,0 1 0</inkml:trace>
  <inkml:trace contextRef="#ctx0" brushRef="#br0" timeOffset="136799">16678 10740 6813,'-29'0'599,"0"0"1,-1 0 0,1 0-375,-1 0 0,1 0-90,0 0 0,-1 0-90,1-1 0,-1 2 0,1 2 0,0 2-122,-1 1 1,1-1 166,-21 6-90,21-2 0,1-1 180,-22-5-180,0 14-90,2-6 90,0 9 0,7 8 0,12-18 0,1 2-45,7 9 0,1 3 45,-4-3 0,0 0-261,3 7 0,3 3 216,2 2 0,1 1 90,0-4 0,2 1-90,2 3 0,2 0 45,3-5 0,1 0 0,3 5 0,5 0 0,8 1 0,6 0 0,9 4 0,7 0 0,-6-12 0,3 0 0,2-3 0,8 1 0,3-2 0,1-1-150,3 2 0,3-1 0,1-2-519,-8-7 0,1-1 0,1-2 0,-1 1 624,-1-1 0,-1-1 0,1 0 0,-1-2 0,2-2 0,0 0 0,0-2 0,-2-1-472,9 2 1,-2-1-1,-1-4 97,-1-3 1,-2-4-1,1 0 420,1-2 0,-1-2 0,-4 0 0,-7 0 0,-3-2 0,-1 0 0,-1 0 0</inkml:trace>
  <inkml:trace contextRef="#ctx0" brushRef="#br0" timeOffset="136932">17560 11112 6273,'-4'-40'719,"0"-1"1,-11-3 0,-7 3-540,-6 9 0,-5 3-426,0 6 1,-3 0 0,-2 2 245,-3 2 0,-2 3 0,-2 1-1035,6 3 1,-3 2 0,0 1 0,-1 1 1034,-2 1 0,-1 2 0,1 1 0,3 0 0,-15-1 0,5 1 0,8 4 0,1 0 0</inkml:trace>
  <inkml:trace contextRef="#ctx0" brushRef="#br0" timeOffset="137946">19089 10112 16618,'-10'34'149,"1"0"1,-5 5 0,-1 0-420,0 2 1,0-1-766,0 0 1,-1-2-1170,1-7 0,2-3 2204,2 11 0,2-19 0,9-11 0</inkml:trace>
  <inkml:trace contextRef="#ctx0" brushRef="#br0" timeOffset="138245">19266 10348 15808,'-15'25'405,"1"0"0,-8 14-405,3-2-90,19-15-180,20-3 90,10-10 180,9-9 90,-8-9 0,-3-10 0,-17-12 359,-2-8-359,-9 9-270,-18 10-629,-4 11-1170,-8 1-1079,10 5-1889,12-5 4947,16 8 0,-5 0 0,5 0 0</inkml:trace>
  <inkml:trace contextRef="#ctx0" brushRef="#br0" timeOffset="138554">19285 10367 17337,'36'25'-306,"-1"0"0,1-1 0,-2-3 1,1-1-1,-6-6-683,10-6 629,3-8 360,6 0 719,-9-8 631,-18 6-541,-3-7-449,-18 9 0,0 0-90,9 0-91,10 0 1,12 0 270,17-26-360,-19 11 0,0-3-458,-2-9 0,-1-5 413,4-1 0,-4-1-276,-13 3 1,-4 1-4447,8-12 4677,-52 16 0,27 26 0,-27 0 0</inkml:trace>
  <inkml:trace contextRef="#ctx0" brushRef="#br0" timeOffset="139424">16247 9858 15268,'0'48'1034,"0"-15"1,0 1-990,0 1 0,0 2-45,1 11 0,-2 0-233,-3-16 1,0-1 232,3-1 0,-1-3-117,-6 1-962,8-17-104,17-3-615,14-25 988,19-5 900,-20-1 0,-1-2 899,12-7 91,-13 3 324,-19 21-1044,-9 34-360,-9-2 0,-2 15-270,0-11-1259,12-17-1619,18-2-1620,20-18 4768,3-19 0,-12 13 0,-12-12 0</inkml:trace>
  <inkml:trace contextRef="#ctx0" brushRef="#br0" timeOffset="139499">16640 10171 10321,'10'20'-1529,"-1"8"1529,-9-15 0,0 5 0,0-18 0</inkml:trace>
  <inkml:trace contextRef="#ctx0" brushRef="#br0" timeOffset="139634">16659 10171 15088,'0'0'0</inkml:trace>
  <inkml:trace contextRef="#ctx0" brushRef="#br0" timeOffset="139941">16992 10171 14819,'-28'22'-180,"6"-5"-1709,-6-17 629,17 9 181,2 2 449,9 9-269,0-1 539,18-8 540,-5 15 1079,15-13 720,-17 16-540,-2-1-989,-9 2-270,-9 10-270,-11-10-1889,-2-10-3418,-6-20 5397,17-2 0,3-7 0,8 9 0</inkml:trace>
  <inkml:trace contextRef="#ctx0" brushRef="#br0" timeOffset="140233">17247 9838 12840,'-4'33'1679,"-1"-1"0,-4 3 0,-1 2-1499,-1 16 0,0 1-135,-4-8 0,1-1-682,8 0 1,2-2 591,-2-8 0,3-3-1215,12 1 1216,10-7-315,12-26 568,8-18 601,0-3 449,-17-1-359,-5 4 27,-17 45-837,-8-3-315,6 3 0,1 2-6071,-7 13 6296,16-3 0,-5-20 0,5-10 0</inkml:trace>
  <inkml:trace contextRef="#ctx0" brushRef="#br0" timeOffset="143083">21480 12013 14279,'-19'0'2339,"-1"0"-1170,-8 0-90,-3 0-269,1 9-450,-7 2-1,6 17-359,1 3 90,1-1-180,19 7-359,10-6-721,28-1-539,-1-14 0,5-3 1709,4-7 0,0-1 0,16 3 0,-17-8 0</inkml:trace>
  <inkml:trace contextRef="#ctx0" brushRef="#br0" timeOffset="147628">20539 12131 19226,'-30'28'1169,"2"-6"-1079,8 7 0,9-10-90,-6-8 0,15-2-360,-7-9-449,9-9-450,17-19-1,14-14 900,-7 13 1,2 0 314,3 3 0,1 1 45,-5 0 0,0 3 809,14 0 181,-19 4-91,-12 45-359,-8 5-405,1-3 0,-2 1-45,-7 20-90,5-2-180,-5-18-1349,8-1-4588,8-18 6117,3-3 0,0-8 0,-2 0 0</inkml:trace>
  <inkml:trace contextRef="#ctx0" brushRef="#br0" timeOffset="147845">20834 12131 17067,'19'0'1260,"10"0"-2160,10 0-449,11 0-540,0 0-2069,-11 0 3958,-19-9 0,-12 7 0,-8-6 0</inkml:trace>
  <inkml:trace contextRef="#ctx0" brushRef="#br0" timeOffset="148037">21049 11994 20485,'-20'28'1439,"1"-6"-1618,8 15-1261,2 2-5845,1-6 7285,5 13 0,-5-33 0,8 4 0</inkml:trace>
  <inkml:trace contextRef="#ctx0" brushRef="#br0" timeOffset="162946">10093 9544 12480,'0'-11'2788,"0"3"-2428,0 8 0,0 0-270,0 17 0,0-13 0,0 22-90,0-23 90,18 5-90,-5-8 90,15 0 0,-8-8-90,-9 5 90,-3-14-90,-8 15 0,0 2-90,-8 2 90,-12 7-90,-2-9 0,-6 8 0,8-5 90,9 14 0,3-15 0,17 7 90,1-9 90,10-9-90,-9 7-90,-2-7 0,-9 9-180,0 0 0,0 9 90,-9-16-270,7 14-90,-7-16 450,18 9 0,2-8 180,-1 5 270,-1-14-270,-9 15-90,0-7 0,0 27-90,-17-5-90,4 15 0,-16-17-1080,18 6-6025,3-6 7195,8 0 0,0-2 0,0-9 0</inkml:trace>
  <inkml:trace contextRef="#ctx0" brushRef="#br0" timeOffset="164403">10152 9603 9602,'-19'-9'1169,"8"16"-899,-7-5-270,7 9 0,0 6 180,3-6-90,8 0 89,0-2-269,9-9 90,1 0 180,10-9 0,0 7 0,-10-16 270,-1 16-90,-9-6-180,0 8-180,0 0-990,18 0-2518,-5 0 3508,24-9 0,-24 7 0,4-7 0</inkml:trace>
  <inkml:trace contextRef="#ctx0" brushRef="#br0" timeOffset="175872">15287 10602 15718,'-31'-19'2249,"12"8"-1620,10 2-179,9 18-270,0 19 90,0 5-270,9 6 180,2-2-90,26-24 90,-4 5-90,15-18-180,-9 0-90,0-18-90,-9 5-630,-10-24-1078,-3 15-2790,-14-6 4768,5 8 0,-8 10 0,0 1 0</inkml:trace>
  <inkml:trace contextRef="#ctx0" brushRef="#br0" timeOffset="176221">15189 10661 14549,'7'-50'719,"-7"22"1,4 0-675,13 3 0,3-1-45,0-6 0,-1-3 135,2-3 0,0-2-173,-3 8 0,2-1 0,-2 0 98,-3-3 0,-2-1 0,1 1-660,10-15 0,0 2 555,-8-1 0,-2 4-1080,-3 14 1,-2 3-4312,-1-10 5436,-8 30 0,0 11 0,0 7 0</inkml:trace>
  <inkml:trace contextRef="#ctx0" brushRef="#br0" timeOffset="181610">18129 10563 17337,'-20'20'990,"18"-1"-901,4 10 91,27-7-180,-8-3 0,17-10-269,1-9-631,2 0 270,-12-7 1,-1-4-1710,4-10-2248,-3-19 4587,-21 10 0,-8 10 0,0 12 0</inkml:trace>
  <inkml:trace contextRef="#ctx0" brushRef="#br0" timeOffset="181880">18246 10681 12390,'-19'-9'2878,"8"7"-2428,2-7-90,9 1-270,9-21 0,2-12-135,2 8 0,2-2-45,0-3 0,1-2-540,8-9 1,0 0-955,-8 3 0,0 1-890,9-4 1,-4 2 2439,-14 10 0,-1 4 0,12-8 0,-19 15 0</inkml:trace>
  <inkml:trace contextRef="#ctx0" brushRef="#br0" timeOffset="211233">23460 11112 17427,'35'-22'1349,"-11"8"1,4 2-1171,15 10 1,3 2-1441,7-9 0,1 1 1306,1 6 0,-1 1-90,1-7 0,-1-1-401,-4 3 1,-2 1-590,-8 0 1,-2-1-719,-7 2 1,-3-1-6163,2-3 7915,-12 6 0,-18-7 0,0 9 0</inkml:trace>
  <inkml:trace contextRef="#ctx0" brushRef="#br0" timeOffset="211424">24146 10896 11221,'-20'-17'3867,"9"4"-3597,11-7 0,20 3-180,19 15 180,3-7 90,-3 26 89,-20 5 91,-10 26-405,-7-19 0,-4 1-135,-16 22-180,9-22 0,-3-3-4857,-28-5 5037,10 4 0,10-24 0,12 7 0</inkml:trace>
  <inkml:trace contextRef="#ctx0" brushRef="#br0" timeOffset="211956">25165 11053 13289,'0'48'2069,"0"-19"0,0 1-1979,-3 4 0,-3 2-45,-3-1 0,-2-1 45,1 1 0,-1-2-45,-3-7 0,-1-2 225,-4 15-1,-1-19 1,1-20-180,8-20-180,2-19-90,19 7 0,6-4 90,-1-11 1,3-4-621,2 12 1,4-1-1,0 0 650,-2-3 0,1 0 0,1 0-120,2 2 0,0 1 0,1 4-419,7-8 0,1 7 554,0 10 0,-2 6 135,8 4-90,-13 51 900,-19 1-361,-6 2 1,-6 3-90,-8-10 0,-4 0-271,0 6 1,-3-4-45,-6-10 0,-2-3-135,1 2 0,2-5-1799,-7-5-275,1-11 2074,27-28 0,-4 13 0,14-11 0</inkml:trace>
  <inkml:trace contextRef="#ctx0" brushRef="#br0" timeOffset="212206">25870 10838 21025,'-8'45'90,"-1"-19"0,-2 1-90,-8 11 0,-1 2-45,4 0 0,-1-2 0,-3-7 0,3-1-90,10 0 0,3-3-674,4 4-1170,29-3-1080,21-17 58,-12-9 1,2-4 3000,2-7 0,-3-2 0,13-2 0,-17-4 0</inkml:trace>
  <inkml:trace contextRef="#ctx0" brushRef="#br0" timeOffset="212580">26322 10994 10681,'25'-34'2698,"-1"-1"1,-3 8-1,-2 4-1708,0-6-451,-10 21-89,-9 25 0,-18 14-270,4-8 0,-2 4-45,-4 6 0,-2 1-46,-6 0 1,0 2-529,7 3 1,0 0 483,-3-8 0,0-1-3,9 0 1,0-3 227,-13 3-540,8-19 0,9-13-90,20-35 180,8 9 1,5-3-16,7-8 0,3-2 195,-6 9 0,0-1 0,1 0-167,-1-1 1,0 1-1,0 2 122,10-7 0,-2 4 45,-8 3 0,-2 5 137,4 7-137,-19 27 90,-9 40-90,-8-13 0,-2 2 45,1 7 0,-4 1-45,-5 0 0,-3-3-245,6-6 0,0-2-205,0-3 0,1-3-2235,-5 11-4871,8-11 7855,-6-17 0,14-2 0,-5-9 0</inkml:trace>
  <inkml:trace contextRef="#ctx0" brushRef="#br0" timeOffset="212705">26203 11190 19316,'46'-30'-3553,"-16"19"0,2 2 3553,8-1 0,0 3 0,12 5 0,-17-7 0</inkml:trace>
  <inkml:trace contextRef="#ctx0" brushRef="#br0" timeOffset="213730">27223 11073 14279,'-20'-29'2968,"9"16"-2788,11-4-90,29 17 90,21 0-180,-12 0 0,2 0-90,5 0 0,0 0-225,-1 1 0,1-2-1274,0-2 0,-3-3-1334,-10 2 0,-3-3 2968,10-12 1,-22 8-1,-17 2 1</inkml:trace>
  <inkml:trace contextRef="#ctx0" brushRef="#br0" timeOffset="213965">27634 10779 14459,'48'0'1169,"2"0"-1169,-16-1 0,0 2 90,18 16 180,-4-4 899,-28 33-719,-12-5-360,-21-16 0,-9 0-45,-2 5 0,-4-3-612,-7-5 0,-2-3-288,-2 1 1,2 0-5662,-4 8 6516,4-26 0,26 5 0,2-16 0</inkml:trace>
  <inkml:trace contextRef="#ctx0" brushRef="#br0" timeOffset="214898">28536 10916 16977,'37'-20'180,"13"1"-360,-20 13 0,1 1-765,7-4 1,0 1-1455,-7 2 0,-1 1 2399,1-5 0,-3 0 0,3-1 0,-14 2 0</inkml:trace>
  <inkml:trace contextRef="#ctx0" brushRef="#br0" timeOffset="215130">28888 10602 14459,'-28'18'4587,"6"4"-4362,0 4 0,-1 4-180,6 0 0,1 1-90,-13 8 0,1 1 90,11-1 0,2 0-135,-5-4 0,3 0-180,8-5 0,7-2-989,19 20-1619,25-17-1350,-5-19 0,4-4 4228,5-3 0,-2-2 0,10-3 0,-10 0 0</inkml:trace>
  <inkml:trace contextRef="#ctx0" brushRef="#br0" timeOffset="216189">29457 10681 14998,'-11'-33'4048,"2"-2"-3598,9 33-270,0 2 180,-26 2-360,-7 7 0,-17 0-180,2 2 180,18 17-810,2-6-899,43 15-180,18-7 1304,-4-10 1,3-1 449,3 0 0,-3 2 225,1 18 899,-7-9 451,-26 7-631,-9-6 1,-19-1-451,-14-1-269,-8-10-449,11-8-2610,11-11 2969,17-2 0,2-7 0,9 9 0</inkml:trace>
  <inkml:trace contextRef="#ctx0" brushRef="#br0" timeOffset="216640">29849 10720 16707,'-14'29'629,"0"1"1,3-1 0,0 1-630,-4-1 0,1 0 45,4 1 0,1-1-45,-11 13 0,9-5-270,-6-26-89,15-3-91,-7-16 0,18-12 90,11-19 225,-6 10 1,2-1-208,4-4 0,-1-2 342,-3 1 0,-1 1 6,0 3 1,-2 3-7,-2-11 180,-2 19 180,-9 20 89,-1 37-89,-7-2-90,7 2 0,0 0 90,-17-2-1,16 19 769,2-32-948,20-2 83,1-12-353,17-16 0,-8-12 0,-6 2 0,0-3-405,-3-3 0,-1-2-854,5-3 0,-2-1 1349,-2 0 0,-3 1 0,4-4 0,-4 7 0</inkml:trace>
  <inkml:trace contextRef="#ctx0" brushRef="#br0" timeOffset="216872">30398 10602 18327,'0'31'2248,"0"15"-2158,1-14 0,-2 3-45,-7 1 0,-2 2-45,1 10 0,-4 0-773,-5-7 0,-3-4 503,6-5 1,0-3 49,0-4 1,1-2-1310,4 14-2100,-8-24 3629,16 5 0,-7-18 0,9 0 0</inkml:trace>
  <inkml:trace contextRef="#ctx0" brushRef="#br0" timeOffset="217047">30417 10720 14729,'9'-30'3957,"11"10"-3867,10 11-90,18 9-180,-19 0 0,1 0-1978,22 0-1755,-22 0 0,-3 0 3913,-5 0 0,-5 0 0,-17 0 0</inkml:trace>
  <inkml:trace contextRef="#ctx0" brushRef="#br0" timeOffset="217189">30437 10877 17607,'-11'0'899,"20"0"-5486,21 9 4587,12-7 0,-12 6 0,-12-8 0</inkml:trace>
  <inkml:trace contextRef="#ctx0" brushRef="#br0" timeOffset="217347">30241 11132 19136,'26'10'-270,"16"8"-2743,-13-12 0,3-1 3013,11 0 0,-1 1 0,-5 2 0,6-8 0</inkml:trace>
  <inkml:trace contextRef="#ctx0" brushRef="#br0" timeOffset="220922">14523 9642 9512,'39'-9'3058,"9"-10"-2699,-23 5 1,0-3-135,12-10 0,2-2-135,5 3 0,2-1-1273,-11 0 0,1-2 0,2 1 1153,5 3 0,3 2 0,0-1 60,0-5 0,1-1 0,-1 2-90,0 0 0,1 2 0,0 1 60,-2 4 0,1 1 0,-2 0 0,7-6 0,-2 4 692,-9 11 1,-2 3-558,-7 0 0,-6 7 892,-3 27-937,13 7-45,-28-5 0,-1 3-138,15 3 0,4-1 183,-6-6 0,3-2 0,10 5 0,4-3-1,-2-5 1,1-5 598,4-5 0,1-2-643,3 1 0,1-5-45,0-8 0,1-4-45,8-3 0,1-2 105,-18 2 0,1-1 0,-1-1-60,3-4 0,1-1 0,-1-1 0,-3-2 0,1-1 0,-2 0-257,2 0 0,-1 0 0,-2-1 227,-3-1 0,-1-1 0,-2 0 75,13-6 0,-3 0-265,-12 3 0,-2 1 220,0 5 0,-3 1 449,1-9-539,6 8 792,1 9-612,1-6 1157,1 15-1067,-3-7 649,-8 9-559,-1 18-90,-8-5-90,6 24 0,-14 2 0,14 2 0,3 7-90,19-9-385,-15-22 0,2-3 429,11 1 1,2-2 0,1-2 0,1-2-90,7-3 0,2-1-498,-1 1 1,0-4 632,0-8 0,0-5-90,-4-3 0,-1-3 0,5-2 0,-2-3-45,-3-6 0,1-1 45,-10 15 0,1 1 0,0-1-45,14-11 0,0 2-467,-10 14 1,2 2 0,1 1 511,-1 0 0,1-1 0,0 3 30,3 2 0,0 2 0,1 2-60,5 4 0,0 4 0,-1 0 60,-3-1 0,-1 1 0,-3 4 90,-2 5 0,-2 5 0,-2 0-205,-3-1 1,-3 0-1,-3 1 310,-2 10 0,-4 2 22,-3-2 0,-3-1-247,2 17 882,-8-2-972,7-9 90,-8-8 410,10-12-4008,0-10 3842,-1-9 0,-8 0 0,-2 0 0</inkml:trace>
  <inkml:trace contextRef="#ctx0" brushRef="#br0" timeOffset="221630">17502 8329 11311,'-11'-33'4857,"20"7"-3868,-5 26-449,13 9-360,-17 28-90,0 15-654,-11-14 0,-4 3 654,4-1 0,-2-2-173,-6-6 0,-1-3 127,6-2 1,0-6 45,-6-10-90,9-5 0,11-41 0,20-6 0,-1 3 0,1-2 0,0-1 0,2 1 102,2 0 0,-1 2-192,-6 7 0,-3 3 180,5-3 243,-10 14-333,-9 43 0,0 16 135,-1-13 0,2 2-45,6 8 0,4-1 0,-2-11 0,3-2 45,10 5 0,4-3 44,-1-10 1,0-4 0,4-2 0,1-2-87,0-3 1,-1-4-5,1-8 1,-1-5 0,1-6 0,-1-5-45,1-10 0,-2-6-334,-1-9 1,-3-4 288,-10 16 0,0-2 0,-3 0-45,0-18 0,-3 1-1175,-2 12 0,-3 4-3187,-3-10 4407,0 39 0,0 11 0,0 7 0</inkml:trace>
  <inkml:trace contextRef="#ctx0" brushRef="#br0" timeOffset="224880">19364 8172 12570,'39'0'2968,"9"0"-2698,-20 0 0,3 0-180,6 1 0,4-2-1487,11-3 1,3 0 1396,-16 3 0,1 1 0,1-2-150,4-3 0,1-2 0,0 2-660,0 3 1,1 2-1,-3 0-1349,-5-3 0,-2-1 1,-2 2 2158,7 2 0,-6 0 0,1 0 0,-28 0 0</inkml:trace>
  <inkml:trace contextRef="#ctx0" brushRef="#br0" timeOffset="225063">19834 8407 13020,'35'-11'1394,"-11"-2"0,4 0-1394,15 6 0,4 1-90,-2-7 0,-1-2-855,-4 4 1,-2 2-1665,-7 4 1,-3 0 2608,11-4 0,-19 9 0,-12 0 0</inkml:trace>
  <inkml:trace contextRef="#ctx0" brushRef="#br0" timeOffset="225784">16816 8505 12750,'0'30'149,"0"-1"1,0 5 0,0 0-150,-4-4 0,-1 1 0,0-1 0,-1-2-989,-13 12-2699,8-3 3688,-7-24 0,16 4 0,-7-17 0</inkml:trace>
  <inkml:trace contextRef="#ctx0" brushRef="#br0" timeOffset="226034">17071 8427 12840,'10'50'899,"-4"-22"1,-3 1-900,-3 21-45,1-16 0,-2-1 45,-8 11-630,7 10-1889,-6-23-1528,8-1 4047,0-10 0,0-11 0,0-9 0</inkml:trace>
  <inkml:trace contextRef="#ctx0" brushRef="#br0" timeOffset="226544">16874 8584 7892,'-19'-29'3059,"8"8"-1890,11-8-719,20 1-270,19 6-135,-15 8 0,2 0-90,3 4 0,1 0-48,4 0 0,0 1 93,18-2 134,-22 5 1,-4 3 945,-4 12-720,-5 11-1,-17 19 1,-8 11-257,-12 0-58,2-25 0,-3-2 135,1-3 0,-2-1-90,-2-3 0,0-2 446,-6 15-446,2-18-90,8-3-90,0-16-179,10 14 269,1-12 356,9 23-356,0-6 90,17 9 179,14 8-224,0-16 0,6-2-736,6 4 0,3 0 691,-8-6 0,2-2 0,0 0-240,-3-2 0,0-1 1,0 0-1201,18 7 1,-4-2-2389,-14-7 0,-4 0 3828,-3 8 0,-3-1 0,-6-5 0,-3 5 0</inkml:trace>
  <inkml:trace contextRef="#ctx0" brushRef="#br0" timeOffset="227376">20226 8035 7803,'20'0'1978,"-1"-9"631,-8 7-900,-2-7-180,-9 9-360,0 0-359,0 9-270,-9-7-91,7 16-449,-16-25 0,16 14 90,-6-7-90,8 2 90,17 24-90,5-13 0,0 5 0,4 1 0,24 3 0,-21-8 0,1 0 0,20 6 0,-2-1 90,-27 1 90,-3 0-90,-18-1 0,0 9 90,-27-6-90,-5 15-554,-1-17 1,-2-1 508,4 2 0,1 0-229,0-1 0,1-1-1075,-10 9-3329,11-8 4588,8-18 0,10 5 0,1-16 0</inkml:trace>
  <inkml:trace contextRef="#ctx0" brushRef="#br0" timeOffset="227701">21284 8133 13739,'0'39'1799,"1"-11"0,-2 1-1529,-6 1 0,-3 1-180,0 8 0,-2 0-90,-7 1 0,-1-1-647,0-4 0,1-1 17,3-3 0,1-3-3060,-13 3 3690,17-14 0,2-17 0,9 0 0</inkml:trace>
  <inkml:trace contextRef="#ctx0" brushRef="#br0" timeOffset="227887">21559 8035 15268,'-5'44'599,"1"-1"1,-5-3 0,-2 1-555,1 7 0,-2-1-90,-1-6 0,-2-1-540,1 5 1,0-3-1260,3-15 0,0-2 1844,1 5 0,0-5 0,2-12 0,8 4 0</inkml:trace>
  <inkml:trace contextRef="#ctx0" brushRef="#br0" timeOffset="228418">21147 8172 14998,'-11'-28'270,"37"6"-270,-2 11 0,5 3 0,13-2 0,5 2-1146,7 3 1,-1-1 1145,-7-3 0,-1-1 39,0-1 0,-3 2 186,-11 3 0,-3 1 998,11-4-773,-19 18-180,-12 11-90,-8 10 1241,0 18-881,0-6-316,0-15 1,0 2 315,0 21-270,-17 0-225,4-24 0,-5-4 0,-5-5 0,-4-3 85,-2 1 1,-1-2-86,1-7 0,0-1-45,-21 12 0,10-15-90,12-2 90,17 7-180,-6-22 180,15 30 477,19-13-477,25 18 0,-1-13 0,5-3-534,-1 1 1,1-2 533,4-2 0,-1-2-264,-9 1 0,-2 0 264,-8 5 0,-1-1-810,10-2-1888,-20 7-6027,-1-9 8725,-8 0 0,1 0 0,-2 0 0</inkml:trace>
  <inkml:trace contextRef="#ctx0" brushRef="#br0" timeOffset="228793">22166 7898 16168,'-19'0'989,"-1"-9"-989,18 7 90,13-7-90,28 9 0,2 0 0,-1 9 450,-21 2 180,-10 17-271,-9 11 1,-18 3-225,4-18 0,-2 0 45,-17 15-180,-4-17 180,26 4-450,38-15-4228,16 0 4498,-8-6 0,0-2 0,6-3 0,-15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36:46.53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10720 9642 15718,'-10'-30'540,"10"-7"-540,19-3 45,-5 12 0,3-2-45,6-4 0,2-2-714,-6 5 1,1-2-1,0 1 804,10-13 0,1-1-90,-9 10 0,2 0 0,-3 1 45,5-11 0,-2 3 56,-3 7 1,-3 2-13,2-14 1,-11 28-269,-9 12 268,0 8-628,0 0 786,-1 17-4205,-7-21 4043,6 28 1,-7-31-1,9 16 1</inkml:trace>
  <inkml:trace contextRef="#ctx0" brushRef="#br0" timeOffset="376">10838 8956 11221,'-20'-9'1889,"10"7"-180,1-6-1080,9 8-269,9 0-360,10 0 180,21-18-180,-12 12 0,2-1 0,1-7 0,-1 0 0,0 7 0,-1 3 180,19-5 180,-26 9 359,-5 9-179,-17 10-90,0 12-405,1-3 0,-2 1-45,-8 14-180,-2-4-2069,1-13-5667,1-23 7916,9 5 0,0-8 0,0 0 0</inkml:trace>
  <inkml:trace contextRef="#ctx0" brushRef="#br0" timeOffset="1209">11191 8760 12390,'-31'0'2429,"3"9"-1530,8 2-449,1 8-90,-1 10-181,1-8-179,8 8-89,2-10-91,9 1-90,18-9-450,12-2 91,20-9 629,0-9 0,-2-11 89,-17-10 361,-12-9 540,-10-1-271,-9 10-359,-9 10-90,-11 12-90,-10 8-270,-9 8 0,8-6 0,12 25 90,1-23 90,16 13-90,2-17 0,11 0 90,9 0-90,-9-8 90,-3-3 90,-8-9-180,0 9-450,0 3-2878,-8 25 3328,-3-4 0,0 7 0,2-12 0</inkml:trace>
  <inkml:trace contextRef="#ctx0" brushRef="#br0" timeOffset="2042">10740 9603 9422,'-30'-9'1259,"10"7"180,11-7-449,9 9-3239,0 0 0,0 0 0</inkml:trace>
  <inkml:trace contextRef="#ctx0" brushRef="#br0" timeOffset="3925">12680 8035 18327,'-8'44'89,"5"-1"-89,-5-41 0,17 7-89,1-9-1,10 0 0,0-9 90,-1-2-90,-8-8 270,-2-1-90,-9 1-1,0 8-89,-18 2-89,5 9-91,-15-9-90,17 7-1529,2-7-5127,9 9 6926,0 0 0,0 0 0</inkml:trace>
  <inkml:trace contextRef="#ctx0" brushRef="#br0" timeOffset="4383">11798 8564 13020,'38'-30'1214,"-15"11"0,4 1-809,10-2 0,4 0-181,3 0 1,2-1-1106,-14 3 1,1-2 0,0 1 970,16-6 0,0 0-90,-8 1 0,-2-2 154,1 2 0,-4 0-154,6-6 564,-5 10-1014,-18 3-450,-8 15-1258,6-7 189,-6 9 1969,0 0 0,-2 0 0,-9 0 0</inkml:trace>
  <inkml:trace contextRef="#ctx0" brushRef="#br0" timeOffset="4719">12484 8113 16348,'27'-19'180,"5"8"-180,18 2 90,-2 9-90,-8 0 359,-19 0 541,-3 9-181,-18 11-449,-9 27-90,-11-3-315,6-15 0,-2-1-2023,-15 2-7673,3-10 9680,17-3 0,2-15 0,9 7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39:58.56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30417 6428 6094,'-14'-24'539,"0"0"1,-17-17-360,16 13 0,0-1-90,-3 4 0,-1 0-506,0 0 1,-1 0 550,-4-4 0,-2 1-135,-3 2 0,-1 2 90,-7-2 0,-3 2-1,1 3 1,-2 3-45,-7 2 0,-2 3-15,12 8 0,-1 1 0,0 3-527,2 1 1,0 3 0,0 2 466,-5 5 0,-1 3 1,2 4 88,5 2 1,3 5 0,2 2-120,-1 4 0,3 3 1,3 2-225,3 2 0,4 3 1,2 1 372,2 5 1,2 3 0,2 2 67,2-11 1,0 2-1,3 0 1,2 1-68,3 5 0,5 1 0,1 0 0,2 1-535,0-6 1,2 1-1,0 0 1,3 1-1,1-1 463,4 2 0,1 1 0,2 0 0,2-1 0,2 0-18,-3-7 0,3 1 0,0-2 0,1 1 0,1-1 0,0-1 0,4 7 0,1-1 0,1-1 0,1 0 0,0-2-18,-1-2 0,2 0 0,0-2 0,0-1 0,-1-2-135,5 1 1,-1-1 0,0-3 0,-1 0 152,-1-3 0,-1 0 0,0-2 0,-2-4 116,2-2 1,-1-4-1,0-2 19,15 3 0,0-5-135,-4-5 0,-1-6 90,6-11 0,0-6-52,-12 5 0,0-2 0,-2-4 291,3-10 1,-2-7 0,-1-1-210,2-2 0,-1-2 0,-2-5 194,-9 4 1,-2-3 0,-2-2 0,-1-1-36,0 0 0,-2-1 0,-1 0 0,-2-2-77,-3-4 0,-1-1 1,-3-1-1,0 1-135,-1 4 1,-1 0-1,-2 1 1,-4 0-51,-4 0 1,-5-1 0,-1 2-1,-2 1-62,2 5 0,-2 2 0,-1 1 1,-4 1-361,-6 2 0,-3 1 0,-3 1 0,0 2-645,-9-10 1,-2 3 0,-2 4 1083,-4 8 1,-2 4-1,5 2 1,3-6-1,4 6 1,5 12 0,1 0-1</inkml:trace>
  <inkml:trace contextRef="#ctx0" brushRef="#br0" timeOffset="1993">16227 7819 6094,'-32'-19'-18,"-1"-1"0,0 1 0,-1 3 0,-2 3 0,0 0 48,0 0 0,0-1 0,-1 4-266,-2 4 0,0 4 0,-1-1 266,-2-1 0,0 0 0,0 4-816,-1 5 1,0 5 0,0 1 785,-3 0 0,0 2 0,1 4-60,1 6 0,2 4 0,0 1 7,-3 5 1,2 1 0,4-3 0,5-1-1,3-3 1,5-1 0,0 0 0</inkml:trace>
  <inkml:trace contextRef="#ctx0" brushRef="#br0" timeOffset="2521">15033 9387 4551,'39'24'0,"-1"0"0,1 0 0,0 0 0,0 0 0,3 0 0,0 1 0,1-2 0,1 0 0,0-2-869,3-3 1,0-1 0,1-2 0,0 0 0,0 0 886,1 1 0,0 0 0,0 0 0,1-1 0,-1-2 90,0-1 0,0-1 0,1-2 0,-2 0 0,0 0-74,6 2 0,-2 0 0,0-2 1,-1 0 122,-4-3 0,0 0 1,-1-2-1,-1-1 248,8 0 1,-1-3 0,-3-3-406,-5-3 0,-1-4 0,-1-2-120,1-4 0,0-3 0,-3-5 12,-1-7 1,-3-6 0,-2-2 62,-8 7 0,-1-2 0,-1-2 1,-1-1 191,-1-5 1,-2-2 0,-1-1-1,-2 0 10,-2-1 1,-2-1-1,-1 0 1,-2-1 44,-1 0 1,-1-1-1,-2-1 1,-1 1-24,-1 2 1,-1 0 0,-1 0 0,-2 1 80,-2 1 0,-2 1 1,-2 0-1,0 1-140,-2-11 0,-1 2 0,-4 1 60,-4-2 0,-2 1 0,-4 2-150,-4 3 0,-2 0 0,-2 2-53,7 10 1,0 0-1,-1 1 1,-2 1-1,-5-1 1,-1 2-1,-2 1 1,-1 1-68,-1 1 0,-2 1 0,-1 2 0,0 0 22,-3 2 1,-2 1 0,0 2-1,-1 0-279,-4 0 0,-1 0 0,-1 3 0,0 2 302,1 5 0,-1 3 0,0 1 1,0 0-1,-1-1 0,-1 0 0,0 1 0,0 4-45,-1 4 0,1 3 0,0 2 0,1 1 45,3-2 0,0 2 0,0 0 0,2 4-39,0 3 0,1 2 1,1 2-1,2 2 39,3 0 0,1 1 0,2 2 1,0 2-24,0 2 1,1 2-1,1 1 1,1 1 71,3 2 1,2 1 0,1 1 0,1 1-28,-2 2 1,0 0 0,2 2-1,0 0 23,2 1 0,1 1 0,1 0 0,1 1-23,1 2 1,2 1 0,0 1-1,2 0-22,1 0 0,2-1 0,1 1 0,1 1-68,2-2 1,1 1 0,1 0 0,2 0 44,2 1 1,1 1-1,2 0 1,2-1-113,4-3 0,1 0 0,3-1 0,2 0-23,1 1 1,3 0 0,2-1 0,4-1 228,6-1 1,5-1 0,1-3 0,-3-3 0,6 11 0,-1-7 0,1-8 0,0-1-1</inkml:trace>
  <inkml:trace contextRef="#ctx0" brushRef="#br0" timeOffset="4337">27869 14228 11490,'-19'-9'2879,"-1"7"-2699,-8-6-180,6 8 0,-15 0 0,7 26 0,6-12 0,0 4 0,2 14 0,2 4 0,0 2 0,1 2 0,4 4 0,2 2 0,2 2 0,2 2-45,-1-6 0,1 1-481,1 3 1,5 0 480,8-3 0,7-1-315,10 2 1,6-3 119,-1-12 0,3-2 0,3-2-90,1-1 0,3-4 1,1 0-209,3-1 0,2-1 1,-1-2 596,-2-3 1,0-2 0,0-2 0,2-3 0,1-1 0,-2-2-301,15 2 0,-3-6 601,-3-11 0,-2-6-1,-7 2 1,-4-4-135,-1-9 0,-4-5-308,-5-5 1,-4-2 216,-2 4 1,-3-2-180,-6-10 1,-4-2 44,-3 4 0,-2 1-315,-2-2 0,-2 2-1349,-1 9 0,-5 1 1797,-6-1 0,-2 4 0,0 7 1,-11-2-1</inkml:trace>
  <inkml:trace contextRef="#ctx0" brushRef="#br0" timeOffset="5843">12092 11994 7173,'-25'34'150,"0"-1"0,0 6 0,2 1 29,6 3 1,4 3-1188,5-9 1,1 2 0,2 1 1067,3 2 0,1 0 0,4 2-60,6 5 0,3 1 0,5-1-90,2-1 0,4-1 0,4-2 45,-1-12 0,2 0 0,3-2 0,2-2-482,3-3 1,3-3 0,1-1 0,2-4 391,3-2 0,1-3 0,2-2 1,0-1 111,5 0 1,1-2-1,1-2 1,-1-4 44,-1-4 1,-1-4-1,1-2 1,-2-2-1,0 0 1,-1 0-1,-1-4 1,-3-2-46,-4-3 1,-2-2-1,-1-3 1,-3-1 71,7-11 1,-3-4 0,-6-2 279,-6-1 1,-5-3 0,-4-2 90,-3-3 0,-3-2 0,-5 0-61,-7 3 1,-4 0 0,-4 0-46,-2 9 1,-1-1 0,-3 1 0,-3 2-363,-10-10 0,-5 3 0,-2 1 182,6 11 1,-2 1 0,-2 1 0,-2 3-45,-3 1 0,-2 2 0,-2 3 0,0 2-45,1 3 0,0 3 0,-1 1 0,-1 2-212,-4 0 1,-1 2 0,-1 2 0,-1 1 143,-2 2 1,-1 2 0,-1 1-1,1 1-112,-1 0 0,0 0 0,-1 1 1,1 2-10,7 0 0,-1 1 0,1 0 0,0 2 0,1 2-36,-5 2 0,1 2 0,1 1 0,2 4-113,3 0 1,1 2 0,3 2 0,2 4-274,-4 11 1,4 5 0,6 3-141,6 3 0,5 4 0,3 2 706,5-10 0,0 1 0,3 0 0,1-4 0,1 13 0,1-6 0,1-6 0,0-1 0</inkml:trace>
  <inkml:trace contextRef="#ctx0" brushRef="#br0" timeOffset="6410">11955 9740 9422,'-15'-36'472,"0"0"0,-1-1 0,-3-6 1,-5 6-923,-12 6 0,-5 14-1571,7 20 0,-1 11 2021,5 6 0,-1 5 0,5 0 0,1 0 0,4 0 0,-1 5 0,0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37:26.00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4135 10622 10951,'-8'2'1259,"5"5"-719,-5-16-91,8 9-269,0 9 90,-9-16-180,7 14-90,-7-16 90,9 9-90,0 0 90,0 9 90,-9-24-270,7 19 180,-6-30-180,8 15 90,0-9 90,0 9-180,0-6 270,0 6-180,0-9-90,0 1 180,0-1-180,0 1 90,0-1 90,8 0 0,-6 1-90,16-1 0,-7 1 0,0-10-90,6 8 270,-6-16-180,9 6 90,-10-8 0,8 0-90,-7-1 90,8 1-90,1 0 0,0 0 0,8 0 0,2 0-449,10-1 494,-16 17 0,0-2-90,-4 1 0,1-2 135,3-3 0,0 0-45,0 3 0,0 1-45,-4-3 0,1 0 89,7 7 1,1 0-45,-4-7 0,0 0-454,8 3 0,1 0 409,-4-4 0,1-1 45,11 0 0,1 1-45,-6 0 0,-2-1 0,4-3 0,1-1 0,-2 3 0,0 1 45,-8 0 0,1 1-45,2 4 0,1 2 0,-4 3 0,-1 1-269,5-1 1,0 1 268,-4 3 0,1 1 90,6-3 0,2-1-45,-5 4 0,2 0-90,7-5 0,1 1 90,-4 3 0,0 1 90,4-3 0,-1-1-90,-8 4 0,0 0-45,3-1 0,0 1 89,-7 0 1,-1 2-90,4 2 0,0 2 170,16-2-80,-2-6 90,0 15 0,2-16-135,-17 17 0,1 0-45,1-7 0,0-1-118,4 3 1,0 1 117,5-5 0,-1 0 83,-2 4 1,-1 1-84,0 0 0,-2 2 0,-7 2 0,-3 2 521,20-1-431,0 0 180,2 0-38,-17 0 0,2 0-232,3 0 0,2 0 0,4 0 0,1 0-133,8 0 0,1 0 178,-4-1 0,0 2-45,4 1 0,-1 4 6,-12 3 0,-2 2-6,1-1 0,-3 2 45,-12 1 0,0 2 135,3 0 0,0-2-1,22 9-514,-17-4 0,2 1 425,-1-4 0,2 1-135,7 3 0,1 1 90,-4-1 0,0 1 0,4-1 0,-1 1 45,-7-1 0,-2 1-45,0 4 0,0 0-90,-4-3 0,-2 0 682,-2 2 1,-2 2-548,5-2 0,-1 1-45,-7 1 0,-1 1 67,9 7 1,-1 1-68,-7-4 0,-1 1 0,4 3 0,0 0 0,-4-5 0,-1 0 0,5 5 0,0 0 0,-3-4 0,0 1 45,3 11 0,0 1-90,-4-7 0,-1 0 90,1 6 0,-1 3-45,-4-2 0,0 1 44,5-4 1,-3 0-482,-4 8 0,-4 0 392,2-3 0,-2-1 45,-4 5 0,-2 0-45,-3 5 0,0-1 45,5-3 0,-1 0-45,-3-11 0,-1 0 0,1-1 45,4 12 0,-1 0-45,-3-12 0,-2 1 0,1-1 45,0 13 0,0-1 0,0 3 0,0 0-45,1 1 0,-2-1 45,-3-3 0,-1 0-45,1 0 0,-3-2-42,-1-4 1,-3-1 41,-3-3 0,-1-1 45,5 0 0,-1 0-45,-4-4 0,1 0 45,5 3 0,-1 0-45,-4-7 0,-1-1 63,5 3 0,-1 1-63,-7 0 0,-1 0 0,3-4 0,1 1 0,0 3 0,0-1 45,-4-3 0,1-1-45,2 1 0,1-1 0,-4 1 0,-1-1 0,0-4 0,1 0 45,0 3 0,-1 0 245,-4-2 0,0-2-290,3 1 0,0 1 0,-7 2 0,0 0 416,2-3 1,1 0-417,1 0 0,-2 0 0,-2 4 0,0-1-262,3-7 1,0-1 351,-8 5 0,-2-2-135,1-3 0,-2-1 45,-2 5 0,-2 0-295,-3-3 0,-1 0 340,0 2 0,-1 2-45,-4-1 0,0 0 0,0-4 0,0 1 30,13-5 0,0 0 0,1 0-30,-15 4 0,0-1-30,12-8 0,-1-2 0,0 2 60,3 1 0,0 1 0,-1-1-30,-1-5 0,-2 0 0,1 0 0,-1 5 0,1 2 0,0-3-30,0-3 0,0-1 0,0 0 90,-1 2 0,1 1 0,0-1-60,-16 2 0,1-2-45,1 1 0,-1 0 45,1 0 0,0-1 0,3-3 0,0-1 0,11-1 0,0-1 0,1-1 90,-12-2 0,0 0-120,12 0 0,-1 0 0,0 0 30,-11 0 0,0 0 0,-3 0 0,0 0 45,3-4 0,2-1-300,-2 1 1,2-3 254,3-6 0,0-2-45,-3 0 0,1-1 45,6-2 0,1-3 45,-4-2 0,1-2-90,3-3 0,2-2 45,-2-1 0,1 1 45,0-4 0,0 0-45,-1 5 0,1-1 0,4-3 0,1-1-45,-5 0 0,1-2 45,7-2 0,2-2-90,-2 1 0,3-1 90,3-3 0,2-1 0,3 4 0,1 0 45,-1-4 0,1 0-90,3 9 0,1 1-223,-4-5 1,1 2 222,7 10 0,0 1 45,-3-6 0,0-1-45,3 3 0,2 1 502,-1-14-457,1 15 0,0 1 0,-2-12-90,0-2 1195,3 19-1105,-1-11 923,7 38-923,-7-23 609,9 18-789,0 0 332,0 18-152,0 12 0,-9 20 0,1-16 0,-3 0 0,-3-3 0,-3-1 0,-2-1 0,-1 0 0,0 1 0,1-3 0,-12 6 0,3 4-180,8-26-90,1-11 90,8-29 180,2-21-45,12 13 0,3-4-809,2-7 0,4-2 824,1 13 0,4 1 0,1 0 60,-2 1 0,1 2 0,2 1-345,14-10 0,2 5 270,-10 11 0,0 5 135,23 1-180,-18 29 180,7 12-90,-26 6 0,0 3 0,7-8 0,1 0 0,-8 6 0,-1 0-630,28 11-3507,1-17 4137,11-4 0,-17-18 0,-7 0 0</inkml:trace>
  <inkml:trace contextRef="#ctx0" brushRef="#br0" timeOffset="7791">3332 9721 15358,'11'-11'450,"-3"2"-180,-8 9 1439,0 0-1709,0 9-90,-8-16 90,5 14-180,-5-16 90,8 9 90,0 0 0,0 9 0,0-7-90,0 7 90,0-9 2429,0 0-2519,0-9 180,0 7-90,9-16-90,1 7 180,10-8-90,8-10-90,3-1 90,8-9 0,-15 11 0,0-1-573,5-1 0,1-1 618,0-7 0,1-2-45,3 1 0,-1-1 0,-7 1 0,-2 0-45,1 8 0,-2 1 90,-2 1 0,-2 1-135,11-11 90,-2 9-89,-17 1-1,7 18 0,-16 3-90,6 8 785,-8 0-7711,0 0 7106,0 8 0,0-5 0,0 5 0</inkml:trace>
  <inkml:trace contextRef="#ctx0" brushRef="#br0" timeOffset="8106">3841 9034 10771,'-19'0'3418,"-1"-8"-2968,9 14-450,-6-21 269,15 22 181,-7-16-450,26 9 90,14 0-90,19-9 0,-20 8 0,-1 0 0,12-8 810,5 9 359,-33 9-359,4 2-451,-17 17-179,-8 11-180,-3 3 0,-9-3-989,9-2-2519,-6-24 3508,15 13 0,-7-24 0,9 7 0</inkml:trace>
  <inkml:trace contextRef="#ctx0" brushRef="#br0" timeOffset="9306">5507 8505 9691,'-30'-8'3149,"10"5"-2430,11 3 91,1-6-91,6 12-89,-7-14-540,9 8-90,0 8 180,-9-14-180,7 21 0,-15-30 0,14 21 0,-5-6-180,-1-6 90,7 12 270,-7-14-180,9 8-2909,0 0 1,0 0 0</inkml:trace>
  <inkml:trace contextRef="#ctx0" brushRef="#br0" timeOffset="9664">5468 8486 14369,'-52'-11'90,"6"-7"0,35 16 269,2-6 271,18 8-270,2 0-270,26 0 0,13-9-45,-16 4 0,2-1-45,7-7 0,1-2 45,1 0 0,0-1-585,-1 1 0,1 0 585,-1-5 0,-1 3-45,-11 10 0,-3 1 90,19-20 90,-29 23 0,-10-5-91,-9 8-1678,0 0 0,0 0 0</inkml:trace>
  <inkml:trace contextRef="#ctx0" brushRef="#br0" timeOffset="9967">5899 8251 14459,'-41'0'1079,"4"-9"-989,17-2 0,9 0 0,11 2-180,20 9 90,19-8 90,11 6-392,-20-4 0,-1 3 482,21 12-147,-2 10 147,-26 12 719,-5 8-89,-17 0-360,0-9-360,0 7-90,-9-15-388,-1-11-4559,-1-4 4961,2-16 1,9 9 0,0 0 0</inkml:trace>
  <inkml:trace contextRef="#ctx0" brushRef="#br0" timeOffset="11672">8114 8015 13199,'-11'-21'3059,"2"3"-2789,9 18-1,0 0-179,0 9-180,-8-16 270,5 14-180,-5-16 0,8 9-180,0 0 270,0 9-90,-9-16 0,7 14 0,-7-16-90,0 1 90,7 14 0,-15-21 0,15 21 0,-7-14 0,9 8 810,0 0-720,9 0-90,-7 0 180,24 0-90,-13 8-180,15 3 180,1 18-180,1-8 90,9 16-296,-15-21 1,0-1 340,1 4 0,0 1-90,5 0 0,-1-1 45,1 1 0,-1-1 45,1 1 0,-1 0 0,-4-5 0,0 0-90,0 0 0,-2-2 135,7 7-90,-1-9 0,-19 6 0,-1-15-180,-9 7 141,0-9-1850,0 0 0,0 0 0</inkml:trace>
  <inkml:trace contextRef="#ctx0" brushRef="#br0" timeOffset="14575">8388 8447 18057,'20'0'359,"8"0"-269,-6 0-90,15 0 0,-6 0 0,-1 0 90,7 0-90,-6 0 180,-1-9-90,-2-2 180,-8 0 90,-9-6 0,-3 6-180,-8-9-1,0 1-89,0 8 0,-8-7-90,-3-1 0,0-12-90,2 9-539,1-12-1710,5 29-6026,-14-21 8365,15 33 0,-7-14 0,9 16 0</inkml:trace>
  <inkml:trace contextRef="#ctx0" brushRef="#br0" timeOffset="18022">8917 8682 12570,'-19'13'90,"8"2"-90,2-24 180,9 9-180,0 0 180,0-8-1,0 5-89,0-14 0,0 15 90,0-7 90,0 9-1260,0 0 1,0 0 0</inkml:trace>
  <inkml:trace contextRef="#ctx0" brushRef="#br0" timeOffset="19422">9584 9485 6903,'-20'0'3688,"1"0"-2968,-1-8-1,9 5 181,2-5-271,9 16-359,0-5 90,0 14-90,0-15-90,9 7-90,2-9 89,9 0-179,-1 0 90,-8-9 0,-2-2 0,-9 0-90,0-6 0,0 15-180,0 2 180,-9-7 0,7 14-90,-7-16 270,9 9 1350,0 0-1530,0-9 0,0 7-450,0-6 360,0 8-5487,0 0 5577,9 8 0,-7-6 0,7 7 0</inkml:trace>
  <inkml:trace contextRef="#ctx0" brushRef="#br0" timeOffset="20147">9564 9603 12570,'-11'-22'629,"3"5"-89,8 17 1979,0 0-2339,0 8 179,0-5-179,0 5 90,0-8-180,0 9 0,0-7 270,0 16-270,0-7 0,0 17 0,0 2 90,0 18-415,3-19 1,2 1 234,1 4 0,-1 2 45,0 3 0,1 0-45,3-4 0,0 0 0,-4-1 0,0-1 45,1-3 0,-1-1-45,4 21 90,-9-11 0,0-10 0,0-18 90,0 6-990,0-15-430,0 7-2268,0-18-2789,0-2 6297,0-17 0,0 15 0,0-5 0</inkml:trace>
  <inkml:trace contextRef="#ctx0" brushRef="#br0" timeOffset="20350">9584 10152 9512,'-20'-9'5666,"9"7"-4586,3 2 89,8 2-269,8 15-91,3-6-449,9 0-270,8-2 0,-6-18-990,15-10-449,-6-21 224,-16 16 1,0-2-2654,0-3 1,-2 0 3777,-2-13 0,-2 14 0,-9 19 0</inkml:trace>
  <inkml:trace contextRef="#ctx0" brushRef="#br0" timeOffset="103858">24734 9407 10141,'19'0'1170,"-8"0"-721,7 0-179,-16 0 90,15 0 0,-15 0-90,7 9 179,-9-7-359,0 7 0,9-9 0,-7 0-90,15 0 90,-6 0 0,0 0-90,-2 0 180,-9 0-180,0 0 0,9 0 90,-7 0 0,6 0-180,-8-9 270,9 7-90,-7-7 0,7 9 0,-9 0 90,9 0-91,-7 0-89,7 0 0,-1 0 0,-5 0 0,5 0 90,-8-9-90,0 7 0,9-7 180,-7 9-180,7 0 0,-9 0 0,0 0 90,9 0-90,-7 0 0,15 0 0,-6-8 0,0 5 0,6-5 0,3 8 90,2-9-90,6 7 0,0-16 0,3 8 0,8-1 0,0-7 0,1 7 0,-1-8 0,-16 5 0,2-1 0,25-6-276,-21 7 1,1-1 275,-1 1 0,0 0-149,1 3 0,-1 0 149,-4-3 0,0 0 0,4 4 0,-1 0 0,13-18 45,-12 17 0,-1 0-45,13-17 0,7 8-58,-17 1 58,6-1 0,-16 1 0,8 8 531,-1-7-531,-6 16 313,6-15-313,0 6 63,-6-9-63,15 1 0,-6-1 0,-1 0 0,-2 1 0,-8-1 0,0 1 0,-1 8 0,1-7 0,-1 7 0,1-8 0,8 8 0,-6-7 0,6 8 180,-8-1-360,0-7 270,-10 16-180,-1-15 90,0 15 0,2-7 0,8 0 0,1 7 0,0-16 0,-1 16 0,1-15 0,-1 15 0,-8-7 0,7 0 0,-16 7 0,15-7 0,-6 9 0,0-8 0,6 6 90,-14-7-180,14 0 90,-6 7 0,0-7 0,6 0 0,-6 7 0,0-6 0,6 8 0,-14 0 0,14 0 0,-15 0 0,7 0 180,-9 0-270,0 0 180,9 0-180,-7-9 90,7 7 0,-9-7 0,0 9 180,0 0-90,8 0-90,-6 0 0,7 0 0,-9 0 360,0 0-360,0-9 0,0 7 0,0-15 0,0 6 0,0 0 0,0-7 0,0 16 0,0 2-90,-9-6 0,7 12 90,-6-14-90,8 8 180,0 0-90,0 8 90,0-6 0,0 7-90,-1 9 0,-7-23 90,6 20-90,-7-23 0,9 8 180,0 0-270,9 0 90,-7 9 0,15-7 0,-15 6 0,16 1 0,-16-7 0,15 16 90,-6-16 0,9 15-90,0-6-90,8 9 90,11 8 0,3-6 0,-19-4 0,1 1 90,24 3-180,-15 15 90,13-16 0,-25 16 90,17-6 0,-17 8-90,-3-15 0,1 0-237,-4 1 0,1 0 237,3 0 0,1 0 0,-1 4 0,1-1 0,4-7 0,0-1 0,1 4 0,0 0-45,0 1 0,0-2 135,4-3 0,-1 1-90,-3 8 0,0-1-45,0-7 0,0-1 90,4 9 0,-1-1-90,-8-7 0,1-1 90,7 9 0,1-1-90,-8-7 0,-1-1 90,4 4 0,0 0 45,15 16-180,0-1 135,-15-19 0,0-1-45,1 1 0,0-1-45,4-3 0,1-1-172,4-1 1,0 0 171,-4-3 0,1-2 135,6-4 0,2 0-90,0 5 0,0-2 181,1-6 1,1-2-227,7 5 0,0-1 45,-4-4 0,1 0-768,4 0 1,0 0 812,4 0 0,1 0-135,0-4 0,1-1 90,-14 0 0,2-2 0,-1-1 0,1-1 0,0-1 0,0-1-30,2-2 0,1 0 0,0 0 60,-3 0 0,0 0 0,-1 0-60,1 0 0,-1 0 0,0-1 60,-5 1 0,-1 0 0,-1 0-59,1 0 0,0 0 1,-1 0-17,10-7 0,-1 1 90,4-1 0,0 1-359,-3-1 0,-1 0 359,1 0 0,0 1-227,-5 4 0,-2 0 137,-7 0 0,-3 1 1484,11-5-1349,-20-1-89,-10 9-181,-9-6 1043,9 15-2212,-7-7-4544,7 9 5893,-9 0 0,0 0 0,0 0 0</inkml:trace>
  <inkml:trace contextRef="#ctx0" brushRef="#br0" timeOffset="104836">27007 8368 7173,'-20'-39'3418,"10"8"-2968,1 12-91,9 2-269,0 14-180,0-5 180,0 8-90,0 0 0,0 8 90,0 21-135,0-2 0,0 4 90,-4 4 0,-1 2-691,0 10 1,-1 2 555,1 0 0,-1 0-270,-2 5 1,-1 1-361,4-1 0,-1 1 0,-3-1 1,-2-2 134,2-2 1,-1-2 404,-4-2 0,-1-2 20,5-4 1,-1-2 204,-3-7 0,-1-3 45,-4 11-810,8-19 720,2-11 0,9-9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41:34.41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2430 6918 16078,'0'46'404,"1"-13"1,-2 3-450,-3 0 0,0 2 45,3 15 0,-1-3-450,-6-23 1,-1 0-1530,7 11 0,2-2 1979,-9-3 0,9-5 0,0-19 0</inkml:trace>
  <inkml:trace contextRef="#ctx0" brushRef="#br0" timeOffset="300">2802 6898 15448,'-39'29'90,"9"10"-180,10 11 90,18-21 0,4 1-90,18 20 90,11-20 90,17-12-90,-7-27 180,7-11-90,-18-19-45,-18 11 0,-4-3-135,0-21 135,-18 23 0,-6 1-135,-17-11-630,5 27 1,-2 2-3958,-20-7 4677,10 17 0,21 0 0,10 0 0</inkml:trace>
  <inkml:trace contextRef="#ctx0" brushRef="#br0" timeOffset="625">3273 6702 16258,'-50'-11'719,"11"-6"-719,19 50-449,3-7-91,13 13 0,5 7 135,-2-10 1,3 0-46,9 0 0,6-3-9,1-6 0,5-6 234,10-7 0,2-8 0,-4-8 0,-1-5 270,1-6 0,-3-4 90,-6-6 0,-5-5 449,-5-9 1,-5-2 89,-1 8 1,-3-1-135,-5-2 0,-5 1-180,-12-15-224,-21 26-406,-1 4-1708,2 45-2250,11-12 4228,17 22 0,2-26 0,9-2 0</inkml:trace>
  <inkml:trace contextRef="#ctx0" brushRef="#br0" timeOffset="942">3645 6506 12030,'0'-11'4048,"0"3"-3598,0 34-360,0 24-90,-8 4 0,6-16 0,1-2-270,2 6-450,27-12 180,22-12 495,-20-20 0,1-5 180,4-4 0,-2-6 225,-10-6 0,-5-4-90,-2-7 0,-4-2-136,-4 1 1,-7 0-334,-12-4 0,-4 2 109,4 9 0,-2 4-1043,-14 2 0,-3 4-5253,-11 1 6386,1 26 0,21-7 0,10 7 0</inkml:trace>
  <inkml:trace contextRef="#ctx0" brushRef="#br0" timeOffset="1125">4135 6506 15178,'-8'11'-180,"-3"-2"-1439,0 0-1439,2 2 3058,27 8 0,-14-8 0,13-2 0</inkml:trace>
  <inkml:trace contextRef="#ctx0" brushRef="#br0" timeOffset="1225">4293 6702 15268,'-23'21'-90,"0"0"0,-3-1 0,-1-3 90,-4-6 0,1-3 0,-9 3 0,21-2 0</inkml:trace>
  <inkml:trace contextRef="#ctx0" brushRef="#br0" timeOffset="2266">3449 7447 11311,'-19'-11'3508,"-1"2"-2609,-8 9-449,6 0-540,-15 9 90,15 2-90,3 9-360,19-1-629,37-8 449,-8-6 0,3-1 270,8-4 1,1 0 133,-1 3 1,-2 3 810,-6 1 0,-5 5 831,3 27-832,-18-10 1,-7 1-270,-15 0 0,-6 1-136,6 4 1,-4-2-135,-13-7 0,-3-2-45,14 1 0,0-2-1349,-21-2 540,17-12-451,9-20 451,20-34 494,4 15 0,5-1 225,2 2 0,3-1 0,1-1-245,2-4 1,1-2-1,1 3 575,2 2 0,0 2 0,-1 0 329,-4 1 1,-2-1 0,-1 2 123,4-3 0,-4 3 296,-3-11-629,-10 19 0,-9 20-1,0 20-359,0 19 0,-9 11 1720,-2-17-1720,0 10 171,3-38 9,17 12-90,-7-17-90,24 0 0,-13-8-90,24-12 90,-7-2 0,1 3 0,-3 1 0,-17 16 0,-2-7 0,-9 9 0,8 0 0,-5 0 0,5 0 0,10 0-90,4 0-449,17-8-1,0-3-270,9-9 361,2 0 449,-24 7 0,-2-2 180,15-15 449,-19-1 91,-11 3-91,-9 8-359,-1 9 180,-7 3-450,-3 8 90,-9-9 0,9 24-270,-6-19 180,15 30-540,2-15-1079,28 0-989,14-3 134,-9-5 1,1-6 2473,18-14 0,-12 13 0,-23-14 0</inkml:trace>
  <inkml:trace contextRef="#ctx0" brushRef="#br0" timeOffset="2558">4723 6937 16707,'-8'20'1530,"-3"8"-1530,-9-15 0,9 14-270,3-17-1259,34 1-1530,6-2 810,1-4 1,2-1 1304,-4-4 0,-1 2 2923,1 6 0,-3 1 2248,2 2-1438,-12 18-900,-27 1-900,-20 9-899,-3 0-225,8-22 0,0-3-1214,-7-3-3058,12-5 4407,19-14 0,2 8 0,7 0 0</inkml:trace>
  <inkml:trace contextRef="#ctx0" brushRef="#br0" timeOffset="3817">4116 6545 13559,'-20'-8'630,"9"14"-540,3 5-180,-1 2 180,7 13-180,-7-15 90,9 9-270,0 0-180,26-10-449,-2-1 719,4-8 0,1-2 180,3 1 360,5-9 269,-26 7-359,-2-6-270,-9 8 180,0 17-180,0-4 90,0 24-90,-9-33 90,7 20 0,-7-30 180,9 23 180,0-15-450,0 7 0,-8 8-2339,-12-3 2339,-11 14 0,10-17 0,3-3 0</inkml:trace>
  <inkml:trace contextRef="#ctx0" brushRef="#br0" timeOffset="20788">17992 7506 9242,'-9'11'3778,"-11"-3"-3419,-10-8-179,-1 0 180,-6 0 0,16 0-180,-17 9-90,8 11 0,-9 10-90,8 9-190,17-15 1,0 0 234,-1 1 0,2 0 45,2 4 0,0 1 45,-7 3 0,-1 2-476,4 3 1,-1 2 385,-3 0 0,-1 1-15,7-7 0,0 1 0,0 0-30,-7 11 0,1 0 60,8-9 0,1 2 0,0 0-90,0-2 0,1-1 0,0 0 165,-2 18 0,2 1-414,5-17 1,1 1-1,0-1 324,-7 13 0,2-2 0,6 5 0,2-1 45,-1 1 0,2-1-135,3-3 0,3 0 135,2 3 0,2 1-135,-1-1 0,-1 0 90,-3-2 0,-1-1-45,0 3 0,-1 0 0,-4-8 0,0 0 0,0 3 0,0-1-341,0-6 1,0-1 385,0 8 0,0 0 0,-5-12 0,1 0 45,4 11 0,-2-1 30,-7-18 1,0-1 104,9 19 0,-2-1-1,-10-17 1,-2-1-90,8 11 0,-1 0-45,-15-8 0,-2-1-45,8-4 0,-1 0 131,-5-1 1,-3 0-133,0-5 1,2 1-45,-10 19 943,-13-9-943,25-10 900,-8-3-900,10-23 421,8 21-601,2-21 151,9 23-241,18-15 270,12 7 0,20 0-176,-20-9 1,-1 2 175,21 15 0,-2-6 90,-9 9-90,0-1 0,-8 10 90,-12 1 0,-1 18 0,-16 2 45,3-17 0,-1 2-1,-7 4 1,-3 0-537,-2 1 1,-4 1 491,-6 6 0,-3 1 45,1-3 0,-1 0-135,5-11 0,-1 2 0,2 0 0,1 0 0,2 1 0,-1-1 0,-3 3 0,0 0 0,0 1 30,-1 1 0,0 2 0,1-1-498,-1 3 0,0 1 1,0 0 437,-1 1 0,-2-1 0,2 1 60,0 4 0,2 1 0,0-1-1,-1-1 1,0-1 0,1 0-30,-1 3 0,0 1 0,3-1-30,3 1 0,1-1 1,0 0-31,-2-2 0,-1-1 0,1 0 120,4 3 0,2 0 0,-1-1-31,-3-7 1,0-1 0,1 0-89,2 0 1,0-1 0,2 0 118,1-3 0,1 0 0,-1-2 120,-5 9 0,0 0-240,8-9 0,1 1 0,-1 0 15,-3 16 0,0 1-387,3-16 1,1 1 0,1 1 521,-1 3 0,0 2 0,0-1-90,-1-3 0,0 1 0,3 0 89,2 2 1,2 1 0,1 0 90,-1 0 0,1 0 0,2-1-150,4 2 0,4-1 0,1-1 0,0-2 0,2 0 0,1-1-30,3 3 0,3 1 0,0-2-30,2 0 0,0-2 0,2 1 7,-5-11 1,2 0-1,-1-1 1,-1 2 22,5 12 0,-1 1 0,1-2 0,3-3 0,2-2 0,-2 1 0,-6-1 0,-2 1 0,1-2-30,1-1 0,2-1 0,-1-2-410,6 8 0,-1-3 440,1-4 0,-2-3 617,-8-6 1,0-4-528,3-9 0,1-4 65,12 8-110,-13-15 0,1-4-45,12 2 45,-13 0 0,1 0-45,12 0-90,7-17-1799,-9 4-5757,-9-33 7646,-10 13 0,-11 3 0,-9 13 0</inkml:trace>
  <inkml:trace contextRef="#ctx0" brushRef="#br0" timeOffset="22279">16424 10387 11221,'-9'22'3058,"-2"-5"-2878,-8-34 180,8 12-1,2-21 181,9 15-270,0-8-180,0 8 0,0 2-180,-9 9 0,-2 0-90,-8 0 180,-1 0-180,9 9 0,3 2-180,16 8 91,12 1 89,10-1 180,10 1 180,-19 8-1,-3-6 181,-18 15-90,0-6-90,-9 17-90,-19-7-185,12-16 1,-1-2 94,-7-7 0,0-2-90,-6 6-539,1-11 269,10-27-90,17-12 90,21-20 405,8 16 0,5 0-568,3 3 1,2 1 477,7-3 0,-1-1 90,-7 0 0,-2 0-32,-3 8 1,-3 0 165,-7-7 1,-3 1 270,1-10 0,-10 3-270,0 11 0,-7 17 1005,7 2-915,-9 27 471,0-5-741,0 24 90,0-16 270,0 8-90,0-18-270,0-3-90,0-8 0,0-17-90,8-5 90,3-26-90,18 7 180,-8 2-90,-1 19 270,-3 11-90,-15 9-90,7 9 0,-9 2 90,0 0 0,9-3-90,2-8-90,17 0-180,3-8 1,8-12 359,0-2-90,-8-6 0,-12 17 179,-1 3-179,-16 8 0,6 0 180,1 8-90,2-6 0,17 7-90,3-9-90,8-9 0,-8-10 90,-3-12 180,-17-8-270,-3 17 360,-8 5-180,-8 43 0,-12-2-90,-2 24-180,3-9-1079,10-8-4498,26-12 5757,5-10 0,0-9 0,-5 0 0</inkml:trace>
  <inkml:trace contextRef="#ctx0" brushRef="#br0" timeOffset="22538">17423 9779 16078,'-19'0'1349,"-1"0"-1349,0-8-630,18 5 1,13 3-1,20 20 450,-1 11 540,-1 8 1169,-19 0-720,-3-11 1,-5 0-225,-13-1 0,-4-1-760,0 4 0,-3-1-50,-10-4 0,-3-3-3913,-10 9 4138,4-20 0,26-5 0,3-14 0</inkml:trace>
  <inkml:trace contextRef="#ctx0" brushRef="#br0" timeOffset="61266">1842 11269 9691,'0'19'1620,"0"1"-1441,-8 0 271,5 25 90,-14-10-922,15 5 0,2 3 382,-9-12 0,0 1 45,8 11 0,0 1-45,-5-4 0,3-1 0,10-4 0,4-1-73,2-2 0,5-5 28,5-9 0,4-5 90,2-3 0,1-3-90,-1-5 0,0-4 135,1-5 0,-1-3 180,21-12 669,-19-17-400,-14-1-269,-35 27-180,-12-2-270,-20 24-153,20 3 1,1 2-5065,-12 10 5397,4 15 0,26-19 0,2-12 0</inkml:trace>
  <inkml:trace contextRef="#ctx0" brushRef="#br0" timeOffset="62723">16287 9368 17517,'0'33'150,"0"1"0,-4-3 0,-1-1-240,-6 20-720,0 5-1438,2-23-1530,9 16 3778,9-26 0,-7-4 0,7-18 0</inkml:trace>
  <inkml:trace contextRef="#ctx0" brushRef="#br0" timeOffset="62989">16639 9446 11670,'0'-30'3778,"0"10"-3598,0 11-360,-8 35-270,-3 7-179,-9 17-181,1-11 91,8-10 449,19-18 180,14-3 90,9-16 0,-3-12 90,-17-19-180,-2-11-720,-9 0-2788,0 10 3598,0 30 0,0 3 0,-1 16 0</inkml:trace>
  <inkml:trace contextRef="#ctx0" brushRef="#br0" timeOffset="63273">16914 9368 14549,'-20'28'629,"0"2"-629,1 1-180,8 6-269,11-15-1,20-3 270,19-10 180,-6-9 180,4-17-90,-18-14-180,-8-10 135,-6 13 0,-1-1 45,-4-12-90,-9 10-450,-2 5-2248,-9 24 2698,1-15 0,8 14 0,2-5 0</inkml:trace>
  <inkml:trace contextRef="#ctx0" brushRef="#br0" timeOffset="64051">17227 9289 15628,'-8'31'90,"5"-3"-90,-5 0 90,16-6-450,21-2-90,4-11 360,14-9 180,-16-9-90,-12-2 180,-10-17-90,-26 6-90,-5-15 0,-1 20 0,-2 3-719,-17-8-3059,3-4 3778,20 24 0,10-6 0,9 8 0</inkml:trace>
  <inkml:trace contextRef="#ctx0" brushRef="#br0" timeOffset="64251">17463 9309 14279,'-9'33'-270,"7"1"-1529,-7-23-1889,18 9 3688,10 0 0,-6-10 0,5-1 0</inkml:trace>
  <inkml:trace contextRef="#ctx0" brushRef="#br0" timeOffset="64373">17581 9525 12840,'-29'32'5576,"-11"-6"-5576,-1-17-1349,2-16-899,19 14-6388,12-16 8636,16 9 0,-5 0 0,5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47:04.84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6644 2038 7982,'-20'0'3598,"1"-9"-2878,8 7-360,2 2 0,0-7 89,7 23-359,-15-32 90,15 32 0,-25-23 90,6 24-180,-19 3 0,13-2 0,-2 3 45,-5 3 0,-2 2-176,7-4 0,-1 0 0,0 2 130,-3 1 1,0 1 0,1 1-547,-1 2 0,0 1 1,1 1 456,1-2 0,2 1 0,-1 0 30,1 2 0,0 0 0,0 0 30,2-5 0,1-1 0,1 1-397,4 4 1,1 2 0,0-1 381,-14 8 0,3 1-56,9 2 0,2 1 100,-4-5 1,0 0-180,4 0 1,1 0-35,3 1 0,2-1 168,0 0 1,0 0 0,-1 1 0,1-1 0,3-9 0,1 1 595,-1 10 1,2 0-596,-1-13 0,3-1 0,5 15 0,1 1 241,-3-13 1,0 1-197,3 7 0,2 0-46,-1-3 1,0 0-45,0 0 0,0-1 45,0 0 0,0 0 45,-1-4 0,2-1-178,7 21 88,1-21 0,2-2 90,20 15-90,-13-18 0,3 0 0,2-4 0,2-1 77,3 1 0,3-1-77,2 1 0,3-1 45,7 2 0,1-3-45,0-2 0,2-1-385,-11-2 1,0 0 0,2-2 339,17 0 0,0 0 45,-14-2 0,-1 1 0,0-1 45,11 1 0,0 0-157,4-1 0,-3 1 112,-15 4 0,-1 1 135,4-1 0,-1 2 44,-4 3 1,-1 1-49,-3 4 0,1 0 4,7-3 0,0 0-90,-3 7 0,0 0 68,0-7 0,0 0 67,3 3 0,0-1-135,-3-2 0,0-2 89,-1-4 1,1 0 406,-1 0 0,0-2-361,0-6 0,-1-3-135,-3 1 0,1-1-1,11-2 1,1-4-274,1-10 1,2-2 258,-6 6 0,3 2 0,0-4-60,3-7 0,0-3 0,1 0 30,5 3 0,1 1 0,-1-1 0,1 1 0,-1-1 0,0 0-60,-2 1 0,0 0 0,-2 0 60,-7 3 0,-1 0 0,-1 0 0,-3 0 0,-1 0 0,-2 0 0,7-6 0,-1-1 0,0-3 0,0-2 0,0-3 0,0-3-154,-9 6 0,-1-1 0,0-1 124,-2-3 0,-1 0 0,1 0 30,5 1 0,1-1 0,-2 0 0,-6-1 0,-2-2 0,1 1 0,4 2 0,1 1 0,-1-1-60,-4-2 0,-1-1 0,-1 0 60,1-2 0,0-1 0,1 0-30,2 0 0,0 1 1,-2-3 29,-2-3 0,-2-1 0,-1-1 0,1 0 0,0 1 0,-1-1 29,1-3 1,-1 0 0,-1 0-30,-6 4 0,-2-1 0,0 0 0,1-2 0,-1-1 0,-3 2 30,-2 3 0,-3 2 0,0-1-90,0 1 0,-2-1 1,-2 1 59,-5 1 0,-2-1 0,-1 1-30,1 1 0,-1 1 0,-4 0 60,-8-4 0,-4 1 0,-2 0-60,0 2 0,-2 1 0,-2 1-358,-2 1 1,-3 2 0,-1 0 327,0-1 0,-1 0 0,-1 3 90,-2 5 0,-1 2 0,1-1-120,3-4 0,-1-2 0,0 3 30,-4 5 0,-1 2 0,-1 1 0,-2-1 0,-1 0 0,0 1 30,-3 2 0,-1 0 1,-1 3-131,10 5 0,0 2 0,0 0 0,-1 0 160,-1-1 0,0 1 0,0 0 0,-1 1 0,0 0 0,1 1 0,-1 0 0,0 1 0,-2 1 0,-1 0 0,1 0 0,1 1-23,2 0 1,2-1 0,0 1-1,-1 0-135,1 2 1,0 0 0,1 0 0,0 0-323,-7 0 0,1 0 0,0 0-917,0 2 1,0 0 0,1 3 1396,3 3 0,2 3 0,3-2 0,1-2 0,4 2 0,9 4 0,0 0 0</inkml:trace>
  <inkml:trace contextRef="#ctx0" brushRef="#br0" timeOffset="709">7134 2763 12570,'-48'-11'3958,"7"-6"-3599,-7 14 91,8 3-1070,12 11 0,0 7 754,2 5 1,-1 4 0,-11 10 0,0 4-1280,14-7 0,1 2 0,1 1 1175,-3 1 0,2 2 0,1 2-30,0 8 0,3 2 0,1 0-159,3-5 0,1 0 1,4 1 128,3 3 0,3 1 0,4-1 0,5-3 0,4-2 0,6-2-175,6-2 0,6-2 0,3-3 115,4-1 0,3-3 0,3-4 45,-4-8 0,3-3 0,1-2 0,0-3-75,10 0 0,0-3 0,0-3 0,5 1 0,1-2 0,-1-2-37,-2-3 0,-1-2 1,0 1 276,-5 0 0,-1 1 0,0-2-120,0-1 0,-1-1 0,-1-1 750,11-4 1,-1-3-751,-18 0 0,0-2 0,-1-3 45,10-11 0,-1-4-15,-14 9 0,-1-1 0,-1-2 0,-3-5 0,-2-3 0,-2 0 90,1 1 0,-2-2 0,-3 0-30,-2-4 0,-2-2 0,-2 0-30,0 1 0,-1-1 0,-2 2 377,-2-13 1,-2 2-393,3-1 0,-5 4 206,-8 10 0,-5 2-296,-2-1 0,-5 2-90,-9 7 0,-5 2-209,-5-5 0,-4 2-826,-7 5 1,-2 2-2384,0-4 0,-1 0 3553,12 10 0,-1 1 0,4 1 0,6 1 0,3 0 0,-25-6 0</inkml:trace>
  <inkml:trace contextRef="#ctx0" brushRef="#br0" timeOffset="901">7212 3096 13020,'11'0'0,"-2"0"0</inkml:trace>
  <inkml:trace contextRef="#ctx0" brushRef="#br0" timeOffset="1068">7369 3508 16168,'0'19'0,"0"-8"-4588,0-2 4588,0-9 0,0 0 0,0 0 0</inkml:trace>
  <inkml:trace contextRef="#ctx0" brushRef="#br0" timeOffset="1192">7153 3645 10141,'-21'-22'0,"3"5"0</inkml:trace>
  <inkml:trace contextRef="#ctx0" brushRef="#br0" timeOffset="1317">6996 3174 16887,'-39'6'-2159,"0"-1"1,-13 4 2158,6-18 0,35 7 0,3-6 0</inkml:trace>
  <inkml:trace contextRef="#ctx0" brushRef="#br0" timeOffset="1460">7173 3449 18686,'0'20'-9831,"26"-1"9747,25 1 1,-14-9 0,6-3 0</inkml:trace>
  <inkml:trace contextRef="#ctx0" brushRef="#br0" timeOffset="1625">7781 3273 16887,'-31'2'-1799,"11"30"-719,3-25-271,15 30-1168,-7-26 3957,27-2 0,-14-9 0,14 0 0</inkml:trace>
  <inkml:trace contextRef="#ctx0" brushRef="#br0" timeOffset="1917">7702 2018 13649,'9'-28'-1919,"-7"15"0,7-5 0</inkml:trace>
  <inkml:trace contextRef="#ctx0" brushRef="#br0" timeOffset="2059">8212 1999 12210,'50'0'-1889,"-19"0"0,-14 0 0</inkml:trace>
  <inkml:trace contextRef="#ctx0" brushRef="#br0" timeOffset="2218">8623 2371 15178,'-8'24'-2159,"6"0"0,-7-33 1,9 9-1</inkml:trace>
  <inkml:trace contextRef="#ctx0" brushRef="#br0" timeOffset="2359">8937 2880 17337,'-20'11'-2159,"10"7"0,1-16 1,9 7-1</inkml:trace>
  <inkml:trace contextRef="#ctx0" brushRef="#br0" timeOffset="2484">9211 3390 17877,'-30'20'-1012,"2"-9"0,17-3 0,2-8 0</inkml:trace>
  <inkml:trace contextRef="#ctx0" brushRef="#br0" timeOffset="2717">8113 4292 12660,'-32'5'0,"-1"0"0,-19 4 0</inkml:trace>
  <inkml:trace contextRef="#ctx0" brushRef="#br0" timeOffset="2851">7388 4370 13469,'-32'0'0,"-1"0"0,-19 0 0</inkml:trace>
  <inkml:trace contextRef="#ctx0" brushRef="#br0" timeOffset="2983">6781 4292 11221,'-49'-5'-428,"0"1"1,-6 2 0,12-7 0</inkml:trace>
  <inkml:trace contextRef="#ctx0" brushRef="#br0" timeOffset="3350">6428 2665 10141,'-43'-22'0,"8"5"0</inkml:trace>
  <inkml:trace contextRef="#ctx0" brushRef="#br0" timeOffset="3584">6898 2312 10771,'-38'6'0,"0"-1"0,8-1 0,-1 1 0</inkml:trace>
  <inkml:trace contextRef="#ctx0" brushRef="#br0" timeOffset="5158">6076 3586 12840,'-20'2'-1485,"9"5"1,2-16 0,9 9 0</inkml:trace>
  <inkml:trace contextRef="#ctx0" brushRef="#br0" timeOffset="10617">7193 2783 7173,'-9'10'1349,"-2"-10"-1169,0-2 180,3-6 90,8 8 2158,0 0-2698,17 0 180,5-9-90,26 7 0,-7-7 90,7 0-180,-9 7 180,0-7-90,1 9 90,-10 0-90,-2 0-90,-17 0 270,7 9-180,-7 2 0,8 0 90,1 6-90,8-15-90,3 16-360,17-16-2518,2 7 2968,0-9 0,-20 0 0,-12 0 0</inkml:trace>
  <inkml:trace contextRef="#ctx0" brushRef="#br0" timeOffset="35233">14738 3469 15448,'-8'28'1349,"-3"-6"-899,0 23 90,-7-3-360,7-10 90,1 12-180,1-22 89,0-9-89,7 2-90,11-41 0,13-5-45,0-1 0,4-3 0,-2 0 0,2-2 45,-7 6 0,1-2 0,-1 1-415,7-9 0,-1 2 415,-1 6 0,-1 5 90,8-9 90,-3 28 270,-8 35 0,-1 15-181,-12-7 1,-3 2-90,1-1 0,-1 0-180,-4-5 0,0-1 0,0 19-1169,0-27-1440,0-3-6296,9-18 8905,10 0 0,-6 0 0,5 0 0</inkml:trace>
  <inkml:trace contextRef="#ctx0" brushRef="#br0" timeOffset="35618">15483 3312 13379,'11'-22'3688,"-2"-4"-2518,-9 24-631,0 2-89,-18 2-180,-12 24-180,5-8 0,-1 3-45,0 8 0,2 3-396,4 3 1,1 0 305,4-5 0,2-1-135,2 10-630,29-20-179,23-19 809,-7-7 0,2-5 180,0-6 0,-2-3-182,-3-3 0,-4-2 362,-5 1 0,-5-1 1307,3-21-1038,-11 25-89,-9 4-270,0 36-180,0-5-450,0 24-1230,8-24-7945,21 4 9715,21-17 0,-15 0 0,0 0 0</inkml:trace>
  <inkml:trace contextRef="#ctx0" brushRef="#br0" timeOffset="35933">16189 3175 19946,'-29'-1'1709,"7"-7"-1619,3 14-90,1-4-90,8 27 0,-10 1 0,0-8-180,18 13-180,13-22 270,20 15 180,-1-8 90,-2 8 270,-17 3 270,-2 8-361,-18 9-179,-10-7-135,0-16 0,-2-2-1394,-20 8-2698,2-21-3599,19-3 7736,12-42 0,8 29 0,0-20 0</inkml:trace>
  <inkml:trace contextRef="#ctx0" brushRef="#br0" timeOffset="36799">16698 3194 19856,'-19'48'944,"4"-23"1,1 0-855,-8 25-90,9-20 0,-2-3 0,-4-3 0,16 19-360,14-30-540,37 7 315,-18-14 1,1-3-330,8-5 0,1-5 599,-1-5 1,0-4 269,2-3 0,-3-4 45,-6-9 0,-3-3 359,-4 5 1,-3-1 270,-5-3 0,-5 0 359,-2-7-539,-1 13-270,-18 28-90,-10 10-180,-12 10 0,1 8 748,1-15-928,19 14-629,18-25-181,14 7-269,26-9 719,2-9 585,-20 4 0,-1-1 135,21-14 1350,-11 9-1,-10 3-270,-19 16-539,-1 21-270,-9 3-360,0-3 0,0-1 0,0 5 0,0 4-90,0-26-450,9-3 0,19-34 180,14 2 180,-13-7 1,1-3 134,-5 12 0,0 0 90,0-3 0,-3 2 674,0 4-89,-4 10-450,-19 18-180,1 19 0,0-4 0,9 13-360,-7-17-1349,16-1-2519,-7-8 4228,0 7 0,-3-16 0,-8 7 0</inkml:trace>
  <inkml:trace contextRef="#ctx0" brushRef="#br0" timeOffset="36950">17757 3233 19496,'19'-11'1889,"18"3"-2159,-4 8-405,-5 0 1,1 0-1845,12 0-1798,-2-9 4317,-11-2 0,-17 0 0,-2 3 0</inkml:trace>
  <inkml:trace contextRef="#ctx0" brushRef="#br0" timeOffset="37133">18109 2841 16078,'0'-41'5397,"0"13"-4318,0 28-269,0 37-451,-11-9 1,-4 5-1117,4 14 0,-2 4 757,-4-15 0,-4 0 0,2 0-120,4 4 0,2 0 0,0-2-735,-8 8 1,3 0-1175,7 3 0,2-5-6696,-8-9 8725,23 0 0,-12-35 0,15 0 0</inkml:trace>
  <inkml:trace contextRef="#ctx0" brushRef="#br0" timeOffset="38258">19403 3331 17247,'-48'0'3958,"-2"0"-3958,0 0-180,2 9 0,17-7-899,12 16-181,19-7 1,37 8 719,6 9 585,-9-13 0,0 1 260,-7 2 1,-4 3 728,-6 6 1,-4 3 404,5 22-944,-19-10 0,-7 1-570,-4-7 1,-4 0 254,-3 8 0,-4-1-135,-5-7 0,-3-3-45,2-2 0,0-3-315,8-6 0,0-5-674,-16 3-181,18-29-359,25-30 1124,7 2 1,5-4-292,2 6 1,4-2 0,2 0 695,2-3 0,2 0 0,1 0-30,1 0 0,1 1 0,0 1 179,-3 3 1,0 3 0,-1 1 238,7-6 0,-2 4 16,-3 3 1,-5 3 892,-5-3-757,-3 10-181,-10 12 91,-6 16 1940,7 21-1940,-9 3-226,0-4 1,0 1 135,0 12-270,1-11 0,-2-3 670,-8-3-670,7 2-180,-6-26-180,25-18-89,14-12 179,0-2 0,5-4-417,0 5 0,0-1 552,3-3 0,1 3-2,-10 15 0,-2 3 317,3-3 179,-14 26-179,-17 10-90,0 20-180,-9 11 0,-2-17 0,0 2 643,11-24-1632,20 0 15,28-11 569,-18-8 0,1-4 225,8-2 0,1-2-141,-5-3 0,-1-1 501,-3-1 0,-3 2 899,11-2 1,-19-6-451,-12 25-269,-8-6-180,0 16 0,-17 12 462,-5 19-732,-8 2 90,1-1-270,18-3-89,20-16-271,22-1-450,19-11 222,-17-7 1,1-4 452,-3-5 0,-1-4 180,5-2 1,-2-4 179,-2-11 0,-3-3 269,-2 1 1,-2-1 225,-4-3 0,-1 1 809,9-9-719,-17 5-360,-2 35-180,-18 4 0,-2 26 546,-9 3-1445,1-1-451,8-1-988,2-10-7493,18-8 9522,11-2 1,-7-9 0,4 0 0</inkml:trace>
  <inkml:trace contextRef="#ctx0" brushRef="#br0" timeOffset="39182">22421 3076 19316,'-20'-8'1529,"1"-3"-4047,8 0-7313,20 2 9522,4 9 1,6 0 0,-10 0 0</inkml:trace>
  <inkml:trace contextRef="#ctx0" brushRef="#br0" timeOffset="39332">22401 3273 23184,'31'0'-1754,"6"0"0,-24 0 0,5 0 0</inkml:trace>
  <inkml:trace contextRef="#ctx0" brushRef="#br0" timeOffset="40649">24165 3096 16618,'0'28'3418,"0"12"-3239,1-12 1,-2 2-90,-2 1 0,-2-1 0,-6 20-90,0-4 180,-7-33 0,16 5-270,-7-18-90,27-18-90,4-12 135,0 2 0,4-3 90,-2 1 1,2-1-46,3-3 0,1 1 45,-5 6 0,0 3 314,0 4 1,-2 1 450,-2 0 0,5 27 89,-23 23-269,5 19-360,-8 0-90,0-2-90,0-18-180,0-10-1349,0-11-2879,9-9 4408,2 0 0,0 0 0,-2 0 0</inkml:trace>
  <inkml:trace contextRef="#ctx0" brushRef="#br0" timeOffset="40999">24871 3018 21655,'-9'41'899,"7"14"-989,-7-14-180,9 9-449,0-11-630,9-19-450,19-11 359,23-18 1170,-21 1 1,1-4 224,3-6 0,-1-3-170,-2-3 0,-3-2 1024,-7 1 1,-1 0 449,17-14 450,-26 19-900,-2 29-539,-18 21-180,-11 12-180,-2 5-1079,3-16-2339,19-3 3508,20-8 0,-7-9 0,4-2 0</inkml:trace>
  <inkml:trace contextRef="#ctx0" brushRef="#br0" timeOffset="41266">25753 3018 20755,'-9'11'1080,"-2"6"-901,-8 11 1,-10 14-180,14-14 0,0 2 0,-1 0 0,1-1-135,0-3 0,2-2-494,2 16-630,37-12-91,18-17 181,-6-5 0,2-3-540,4-10 0,0-4-945,0-2 1,1-4 2543,-11-2 0,-1-2 0,-2 2 0,-2 1 1,-4 1-1,-3 0 0,0-1 0</inkml:trace>
  <inkml:trace contextRef="#ctx0" brushRef="#br0" timeOffset="42783">26380 2900 12930,'25'-29'2968,"0"-1"0,6-11-2158,-14 21 359,-35 14 90,-21 41-764,10-16 0,-3 3-1096,-3 11 1,0 4 645,0 1 0,3 2-90,6 0 0,2-2-122,3-6 0,3-3-1003,-2 19-359,38-19 180,23-18 764,-7-5 1,2-4-220,7-12 0,1-6 759,1 2 0,-1-4 225,2-10 0,-2-3 584,-8 1 1,-3 1 621,-7 8 1,-4 1-307,-2-9 51,-29 29-682,-22 20-449,-10 10 0,16-6 0,2 0-269,-7 9-1171,27 13-359,34-25 720,-3-9 0,5-4-1,10-2 1,1-3 523,1-6 1,0-3 510,0-2 0,-1-4 405,-4-2 0,-2-2 629,-2 1 1,-4-1 719,9-12-180,-13 17-809,-19 3-540,-9 16 822,0 3-1092,17 0-114,5-2-1145,26-1 404,-19-6 1,1-1 494,4 3 1,2 0 314,3-3 0,0-2 764,-3 1 1,-2 0 1889,16 0-900,-22 0-270,-19 0-629,-9 0-361,0 18-269,-9-14-90,-2 13 0,0-17-90,2 1-90,9-1 180,0 0 0,9 0 0,-7 0 0,16 0 0,-16-9 0,7 7 0,-1-7 0,-5 9 90,5 0-90,-8 0 90,0 0-90,0-9 0,0 7 0,0-7 0,0 9-90,0 0 0,0-8 90,0 5-89,0-14 89,0 24-90,-8-23 90,5 31 0,-14-30 0,15 22 0,-7-16-90,9 0 0,0 7 0,0-6 90,0 8 629,0 0-719,0 8 90,-9-14-90,7 12 90,-7-6 0,9 2 0,0 7 0,0-9-89,0 0 178,9 9-178,-7-7 178,7 7-89,0-9 90,-7 8 90,7 3-90,-9 9-90,0 8 0,0-6 90,0 15-90,0-15 180,0-3-90,0-1 0,0-16 0,0 7-90,0-18-90,8-2 90,21-17 0,-2 5 0,5-2-30,-2 5 0,3 0 0,2-1-688,6-5 1,3-1 0,-1 2 537,1 0 0,0 2 0,-1 1-420,-2 1 0,-2 1 1,-1 2-2108,3 1 0,-4 4 2707,2-5 0,-22 18 0,-17 0 0</inkml:trace>
  <inkml:trace contextRef="#ctx0" brushRef="#br0" timeOffset="44174">13837 4782 13919,'11'0'5307,"6"8"-4138,-15 12-269,7 10-630,-8-2 0,-2 1 269,1 23-449,0-14 0,0 1 0,0-9 0,0 0-45,1 9 0,-2-1-45,-8 14-270,-2-22 90,0-14-539,11-42-1,38-14 540,-13 7 0,2-3 150,-5 6 0,2 0 0,0 0-476,10-11 0,-1 2 551,-7 3 0,-2 4 674,15 2-179,-19 21 90,-11 37-270,-9 14-181,0-13 1,0 1-270,0 20-89,0-11-1,0-20-630,34-19 270,10-28 454,-10 4 1,2-2-5,-2 0 0,-1 0-108,-2-3 0,-3 1 828,13-2-90,-12 10-181,-21 29-448,-8 21-271,0 20-1349,0 1-2273,0-4 3982,27-25 0,-21-4 0,20-18 0</inkml:trace>
  <inkml:trace contextRef="#ctx0" brushRef="#br0" timeOffset="44499">14934 4860 20485,'0'-11'2609,"-8"2"-2519,-12 9-90,-11 18-90,-8 4 0,9 17-270,1-17 90,19 4-449,10-24-271,19 7 540,21-9 361,1-18-1,7 14 1079,-18-14-179,-10 18-541,-12 9-269,-8 11 0,9 19-359,2-6-1081,17 4-1708,3-18-3958,8-8 7106,9-11 0,-24-2 0,2-7 0</inkml:trace>
  <inkml:trace contextRef="#ctx0" brushRef="#br0" timeOffset="44618">15268 4899 15718,'8'-19'3328,"21"-1"-3238,12 9-405,-12 2 0,1 1-1214,0 3 0,-1-1 1529,21-14 0,-20 9 0,-12 3 0</inkml:trace>
  <inkml:trace contextRef="#ctx0" brushRef="#br0" timeOffset="44808">15659 4488 16078,'-19'8'5217,"-1"12"-4678,10 6 1,1 4-1136,-1 1 1,0 2 640,-4 13 0,0 3-225,3-3 0,0-2-720,-4-8 1,2 0-1060,5 2 1,5-2 1958,3 5 0,2-10 0,7-14 0</inkml:trace>
  <inkml:trace contextRef="#ctx0" brushRef="#br0" timeOffset="45624">15757 4919 21025,'0'13'180,"0"2"90,0-15-90,9 11-90,-7 9-90,16-1 90,-7 1-360,17-9-540,3-3 180,-4-6 1,2-4-1227,23-15 1676,-13 4 0,-1-4 135,-7-7 0,-1-3 90,4-2 0,-1 0 180,-6 3 0,-4 2 764,8-16 181,-14 21-541,-17 19-449,0 11-180,0 17 0,0 2 507,0 1-1047,17-11 180,-3-12 91,23-8 269,-16 0 359,-1 0 181,-11 9-90,-9 2-90,0 17-270,0-6-180,0 15 90,-9-24-360,7 4-360,10-17 360,23-17 45,1 7 1,4-2 44,-1-11 0,2-2 90,6 9 0,1 0 360,-13-4 0,-1 3 1169,17 6-539,-27 2-450,-11 9-270,-9 0-90,0 9 0,17 2-180,5 8-270,26-8 90,-7-2 225,-12-12 0,-1-3 45,4-5 90,14-17 630,-33-3 269,5 10 1,-19 12 89,-25 11-719,2 24-270,-15-4 0,11 17-719,17 0-1620,29 1-2204,3-23 1,8-4 4473,15-1 0,1-4 0,-16-3 1,-1-2-1,24-3 0</inkml:trace>
  <inkml:trace contextRef="#ctx0" brushRef="#br0" timeOffset="46699">19109 4919 21385,'-39'0'899,"8"0"-1259,3 0-629,17 17-810,11 5 90,20 17 1079,10 0 455,-14-15 0,-1 0 1254,4 26-135,-12-17 1,-5 2-271,-9 0 1,-4 0-652,-2 0 0,-4-1 337,-11 1 0,-3-2-528,1-7 0,-1-2 258,-3 1 0,0-2-270,-16-2-630,11-3-60,11-35-839,35-14 1034,5-1 0,6-3 435,2 6 0,4-1 1,2-1-42,5-5 0,2-1 1,1 1 280,2 2 0,0 1 0,1 0 30,-1 0 0,1 1 0,-1 1 30,-3 7 0,0 1 0,-1 1 244,4-4 0,-3 2 281,-7 3 0,-4 5 584,6 5-269,-17 11-181,7 19-89,-16 21-91,7 1-269,-9 7 0,0-9 1629,0-9-1809,8-10 475,-6-11-565,16-9 0,-7 0-449,26-9 359,4-2 45,-8 6 0,2-1 45,-4-3 0,-1 1 0,0 6 0,-1 2 359,10-9 181,-20 9 0,-10 0-360,-9 0-90,0 9-90,0 2 0,0 8-180,17 1-900,31-9 181,7-3 539,-13-10 0,1-4 180,-12-3 1,-1-2 134,5-2 0,-3-4 45,-6-11 0,-2-1-80,1 8 1,-2-2 393,-6-9 1,-3-1 225,5 0-90,-10 5-90,-18 37-181,-19 13-179,7 13 0,0 4-45,0-15 0,1 0-315,1 9 1,10-1-1260,26-4-1349,16-17-675,-1-6 0,4-1 3643,-1-4 0,-1 0 0,10 0 0,-9 0 0</inkml:trace>
  <inkml:trace contextRef="#ctx0" brushRef="#br0" timeOffset="46974">20755 4880 22644,'20'30'-2069,"-9"-2"2069,6 1 180,-15-7 720,7 15-1,-9 2-629,-18-7-90,5 5-2249,-24-26-7762,16-2 8533,-8-18 1,18 7-1,3-7 1</inkml:trace>
  <inkml:trace contextRef="#ctx0" brushRef="#br0" timeOffset="47482">23068 4919 17787,'11'0'-3277,"-3"0"0,-8 0 0</inkml:trace>
  <inkml:trace contextRef="#ctx0" brushRef="#br0" timeOffset="47624">23048 5193 19856,'31'2'-3277,"-12"5"0,-10-16 0</inkml:trace>
  <inkml:trace contextRef="#ctx0" brushRef="#br0" timeOffset="48441">25243 4919 16707,'-19'28'3688,"-1"-6"-3598,0 6 0,9 0-270,3-6-539,25 7-900,23-19 674,-11-3 1,3-5 449,7-8 0,0-5 122,-3-3 1,-2-3 597,-3-2 0,-3-3 809,-7-3 1,-3 2 494,1 1-360,-10 5-719,-18 25-450,-2 12-90,-8 2 26,8 6-1286,28-8-269,16-9 809,-1-5 1,4-4 89,-6-9 1,1-3 89,3 1 1,-1-4 539,-7-5 0,-2-3 360,0 1 0,0 1 1978,15-3-359,-17 5-450,-5 25-89,-17 38-811,-7-20 1,-3 2-46,-3 19 1,-5 2-225,-10-4 0,-3 0-237,11-13 0,-1 1 1,1 0-4,1 0 0,-1 0 0,0-1-445,-9 8 0,2 0 280,7 0 0,-1-4-225,-7-8 0,-1-6-1089,-12 9-889,-7-14-2430,8-17 4768,10-26 0,10 20 0,12-20 0</inkml:trace>
  <inkml:trace contextRef="#ctx0" brushRef="#br0" timeOffset="48682">26321 4899 19946,'34'0'-90,"0"0"0,0-4 0,2 0-585,3 3 1,0-1-1215,-3-6 0,-2-1 1889,16-2 0,-22 0 0,-19 2 0</inkml:trace>
  <inkml:trace contextRef="#ctx0" brushRef="#br0" timeOffset="48883">26713 4644 19676,'-17'37'2203,"3"-12"1,-3 0-2114,-7 9 0,-2 2-1171,-4 7 1,1 1 315,3-4 1,2 1-1170,4 3 0,1-1-2718,3-16 1,4-2 4651,10 30 0,-5-42 0,16 4 0</inkml:trace>
  <inkml:trace contextRef="#ctx0" brushRef="#br0" timeOffset="49015">26850 4978 19946,'0'41'-1147,"18"-4"0,-14-26 0,14-2 0</inkml:trace>
  <inkml:trace contextRef="#ctx0" brushRef="#br0" timeOffset="49099">26870 4997 7443,'0'0'0</inkml:trace>
  <inkml:trace contextRef="#ctx0" brushRef="#br0" timeOffset="49315">27399 4782 16797,'39'-11'1979,"9"2"-1979,2 9-225,-21 0 1,1 0-1171,4 0 1,0 0 1394,-3 0 0,-1 0 0,11 0 0,-15 0 0</inkml:trace>
  <inkml:trace contextRef="#ctx0" brushRef="#br0" timeOffset="49507">27928 4507 19136,'-39'39'2473,"15"-12"1,0 3-2339,-1 4 0,0 2-1166,-5 7 0,1 3 716,7-1 0,3-1-989,-1-4 0,3-1-1273,6-9 1,2-2 2576,-2 12 0,3-21 0,8-10 0</inkml:trace>
  <inkml:trace contextRef="#ctx0" brushRef="#br0" timeOffset="49757">27948 4938 19946,'-9'20'1259,"-2"0"-2878,-8-1-1619,8 1-1889,28-1 2158,7-8 5128,24-2 1979,-17-18-1530,-3-19-1259,-17-5-1124,-6 5 0,-2 0-135,-3-5-1709,-8-13-5487,5 33 7106,-14-13 0,15 24 0,-7-7 0</inkml:trace>
  <inkml:trace contextRef="#ctx0" brushRef="#br0" timeOffset="50265">28340 4840 19046,'0'51'2249,"0"-4"-2159,0 1 0,0 2 0,-9 0-90,-2-19 90,0-5-180,3-24-360,8 7-90,8-9-539,12-17 449,2 2 1,4-1 359,3-4 0,3-1 135,11-8 0,1 1-227,-7 11 0,-2 1 991,1-3 1,-4 1 899,-2 8-359,-13 18-91,-34 14-269,-5 17-675,-1-19 0,-2-1-135,-8 21 0,-4-10 0,18-10-90,8-12-90,2-8 0,18 0 814,2 0-814,8 0 90,1-8-90,-9-3 90,6-9-90,-15 9-269,7 3-181,-9 8-1169,0-9-4677,0 7 6476,0-7 0,0 9 0,0 0 0</inkml:trace>
  <inkml:trace contextRef="#ctx0" brushRef="#br0" timeOffset="51599">27674 4742 20305,'-9'29'629,"0"-1"1,0 6 0,-4 2-450,-14 3 0,-3 2-90,5 7 0,-2 0-866,3-17 0,-3-2 1,2 0 730,-6 12 0,1-1 135,0 4 0,1-3-11,4-14 0,2-2-79,8 1 0,0-4 585,-13-2-765,17-12-180,2-8 1,9-26-181,26-6 405,-6-8 0,2-5-76,-1 14 0,3 1 0,1-1 181,3-7 0,2-2 0,-1 1 30,-2-1 0,-1 1 0,1 0-30,5-1 0,0 1 0,0 0 0,-5 5 0,-1 0 0,2 2-165,0 4 0,2 2 1,-1 2 149,6-7 0,-1 5 45,16 4 0,-13 14 180,-17 27 90,-9 21 179,-3 10-269,-6-17 0,-4 1 682,-4-3 1,-5-1-729,-2 0 1,-5-1-45,-5-3 0,-4-4-135,2-6 0,0-2 406,1 2 0,0-3-2429,-6-11-2070,10 4 4138,12-23 0,8 15 0,0-7 0</inkml:trace>
  <inkml:trace contextRef="#ctx0" brushRef="#br0" timeOffset="51841">28261 4527 17517,'-14'35'1259,"0"-1"0,-5 9 1,-1-1-1170,0-6 0,-2 0-1262,4-4 1,-2 1 0,2-2 1126,-4 5 0,2 0-495,0 7 1,1-1-285,4-15 1,2-2-4754,-7 23 5728,10-20 1,1-17-1,9-2 1</inkml:trace>
  <inkml:trace contextRef="#ctx0" brushRef="#br0" timeOffset="52258">28732 4919 17427,'0'-22'4318,"-18"13"-3509,-12 11-584,1 6 0,-1 2-652,0-1 0,-1 1 427,-4 4 0,2 3 34,7 3 1,2-1-305,-15 3-418,20 4-661,28-15-90,21 0 944,-2-5 0,3-3 270,4-10 0,0-4 225,0 1 0,-1-2 495,-3-3 0,-3 0 854,11-5 524,-19 12-1153,-12 16-311,-16 3-319,-3 17-90,-9-14-1349,9 3-1439,20-8-2519,22-7 5307,2 2 0,1 1 0,3-5 0,7 0 0</inkml:trace>
  <inkml:trace contextRef="#ctx0" brushRef="#br0" timeOffset="52565">29339 4919 22824,'-39'0'810,"0"0"-900,0 17-270,8-12-1079,12 29-720,10-12-270,18 17 1170,2 1 1349,8-10 1439,-8 7 720,-2-15-91,-18 15-898,-11-15-541,-10 6-449,-9-8-360,8-10-539,3-1-1260,8-18-1889,18 7-4318,31-15 8096,-4 2 0,2 2 0,17-3 0,-10-10 0</inkml:trace>
  <inkml:trace contextRef="#ctx0" brushRef="#br0" timeOffset="53015">29536 4958 21475,'-24'25'569,"0"0"1,3 0 0,0-2-570,-4-3 0,2-1 0,-7 20-630,1-17-359,27-4-271,22-18-269,30 0 944,-12-7 1,3-4 584,3-3 0,1-2 90,4 0 0,0-1 30,-3-7 1,-3 2 689,-11 15 0,-3 1 449,8-11-180,-28 26-539,-18 19-450,-11 4-90,-2 8 0,-6-21 28,17-1-1377,3-16-630,25 7-540,14-9-719,19-9 2743,-17 4 1,1-1 584,1-3 0,0-2 1439,1 1 0,-2 1 990,16-2-271,-22 2-1168,-19 18-721,-27 10-269,-4 12-180,-8-1-1079,1 7-2969,10-23 4138,8 12 0,2-24 0,9 7 0</inkml:trace>
  <inkml:trace contextRef="#ctx0" brushRef="#br0" timeOffset="53140">30378 5174 15808,'-20'0'-1732,"1"-9"1,8 7-1,2-7 1</inkml:trace>
  <inkml:trace contextRef="#ctx0" brushRef="#br0" timeOffset="53274">30829 4958 14459,'21'-25'2608,"-1"0"1,9-6-4498,-21 14 1889,-8 26 0,0-7 0,0 7 0</inkml:trace>
  <inkml:trace contextRef="#ctx0" brushRef="#br0" timeOffset="53483">30848 4978 23184,'-17'39'-162,"-1"0"0,1 0 0,1-1 0,2 0 0,7-7-647,16-1-900,30 1-135,-10-15 0,3-4 1844,4-5 0,-2-3 0,7 5 0,-15-9 0</inkml:trace>
  <inkml:trace contextRef="#ctx0" brushRef="#br0" timeOffset="54418">26008 1352 17607,'-29'0'2608,"-10"0"-2428,-11 0-180,0 8-180,2 3 1,17 0-991,12 15 1,19-12 0,20 23 809,19-7 405,-18-11 0,-1 1 1394,19 19 180,-19 1-540,-11-1-449,-18 9-450,-20-7-540,5-10-2428,-13-23-6207,27-10 8995,18-24 0,-3 22 0,12-14 0</inkml:trace>
  <inkml:trace contextRef="#ctx0" brushRef="#br0" timeOffset="54832">26458 1450 17067,'0'39'3598,"0"9"-3463,1-11 0,-2 2-45,-2-2 0,-2 0 0,0 11 0,-1 0-822,-8-8 0,-1-2 777,5-2 0,-1-2 256,-3-3 1,-1-3-302,-4 2 70,-1-21-430,9-20-90,20-35 225,0 21 0,4-2-535,10-19 0,2-4 730,-9 15 0,1-2 0,0 1 30,2-4 0,0 0 0,2 0-30,1 0 0,1 1 0,-1 0 30,5-12 0,-1 4 371,-2 15 1,-1 3-12,6-8 208,-19 37 61,-1 28-89,-9 23-315,-3-17 0,-3 1-328,-3 1 0,-1-2 193,0-3 0,-2-3 1000,-16 11-3338,8-20-2772,0-19 5020,18-19 0,-4 6 0,15-5 0</inkml:trace>
  <inkml:trace contextRef="#ctx0" brushRef="#br0" timeOffset="55140">27301 1293 20395,'0'-11'2159,"-17"2"-2249,4 18 0,-25 11-539,17 1-271,-8 8-1349,27-18-629,22-3-540,30-8 2878,-16 1 1,2-2 988,-1-3 1,0 0 809,0 3 1,-3 0 1708,9-8-1259,-12 9-1349,-21 9-90,-8 19-270,0 5-1350,18 6-3867,4-11 5217,26-8 0,-24-9 0,2-3 0</inkml:trace>
  <inkml:trace contextRef="#ctx0" brushRef="#br0" timeOffset="55274">27889 1293 19046,'31'-11'-1597,"6"2"1,-24 9-1,4 0 1</inkml:trace>
  <inkml:trace contextRef="#ctx0" brushRef="#br0" timeOffset="55441">28144 999 16168,'-9'7'6386,"-11"23"-6161,1 2 0,-1 6-180,-1 5 0,1 3-1055,3-11 1,1 1-1,1 0-204,-1 10 0,1-1-1538,0-5 1,2-1 2751,11-4 0,2-5 0,-6-6 0,14 2 0</inkml:trace>
  <inkml:trace contextRef="#ctx0" brushRef="#br0" timeOffset="55835">28457 1391 22374,'-8'-2'630,"-3"-13"-540,0 21-90,2-6 0,9 2 90,0 7-180,0-9 90,0 0 0,9 0 0,-7 0 90,7 0-90,-9 0 180,0 0-180,0 9 0,0 2 0,0 8-360,0 10-1709,-9-8-3958,-2-1 6027,0-3 0,3-14 0,8 5 0</inkml:trace>
  <inkml:trace contextRef="#ctx0" brushRef="#br0" timeOffset="56016">28653 1097 17157,'0'-20'1889,"0"10"-5937,0 1 4048,0 26 0,0-12 0,0 12 0</inkml:trace>
  <inkml:trace contextRef="#ctx0" brushRef="#br0" timeOffset="56340">28889 1411 17517,'11'-31'3688,"-3"12"-3508,-8 10-90,0 18-90,-9-7 0,-10 15-90,-3-6-90,-6 0 0,17 6-180,20-14 360,12 5-90,19-16 360,-1 5 360,-9-14-360,-10 15-180,-11-7-180,-9 9-3328,0 0-4228,17 0 7646,5 0 0,0 0 0,-5 0 0</inkml:trace>
  <inkml:trace contextRef="#ctx0" brushRef="#br0" timeOffset="56532">29771 842 16168,'0'-21'5487,"-9"12"-4678,-20 46-449,9-5 0,-1 5-1269,4-5 0,0 2 0,1 1 879,-1 3 0,1 2 0,1-1-60,3-2 0,2-1 0,2 0-1301,-3 14 1,2-2-2613,4-7 1,1-3 4132,4-7 1,0-4 0,0 4 0,0-14 0</inkml:trace>
  <inkml:trace contextRef="#ctx0" brushRef="#br0" timeOffset="57082">25733 1587 15718,'-30'0'4138,"1"0"-3239,18 0-449,29 9-315,12 0 0,8 1-1201,0-2 1,6-1-1,2 0 1088,3 2 1,4 1-1,3-1 1,0 0-382,-5-2 1,1-1 0,2-1 0,1 1 0,1 1 358,-7-1 0,1 0 0,1 1 0,1 0 0,0 0 0,1 1 0,0-1-79,-5-1 0,1 0 1,0 0-1,0 0 1,1 0-1,0 1 0,0-1 1,1 1-239,-2-1 0,1 0 1,0 1-1,0-1 1,1 1-1,-1 0 0,1-1 1,-1 1-1,0-1 107,0 1 0,0 0 0,0-1 0,-1 1 0,1-1 1,-1 1-1,1 0 0,-2-1 0,1 0 101,1 1 0,1 0 0,0-1 0,-1 1 0,-1-1 0,0 0 0,-1 0 0,0-1 213,8 1 1,0 0 0,-2-1 0,0 0 0,-2-1 0,-2 1 183,-2-1 0,-2 1 0,-1 0 0,-1-2 0,-3-3 191,11-4 1,-3-2 0,-5-1-166,4 2 1,-9-3 720,0-21-1305,-22 19 816,-17-8-3334,-8 25-5846,-3-14 8634,-18 16 0,16-9 0,-4 0 0</inkml:trace>
  <inkml:trace contextRef="#ctx0" brushRef="#br0" timeOffset="68458">23284 12660 9550,'55'-7'169,"0"0"1,0 0 0,0 0 0,-8 2 0,1 0 0,2 0 0,0 0 0,3 0 0,0 0-857,-5-1 0,2 0 1,0 0-1,1 0 0,2-1 1,0 1-1,1 0 0,1 1 696,-3 0 0,0 1 0,2-1 0,0 2 0,1-1 0,1 0 0,0 0 0,0 0 0,1 0 0,0-1-160,-4 1 0,-1-1 0,1 0 0,1 0 0,0 0 0,0 0 0,1 0 0,-1 0 0,1 0 1,0 1-1,1 0 0,-1 0 81,-2 0 1,0 1 0,1 0 0,0 0 0,0 1-1,0 0 1,0-1 0,0 1 0,1 0 0,-1 0 0,0-1-1,0 1 1,0 0-25,0 0 0,0-1 0,0 1 0,1-1 0,-1 1 0,0-1 0,0 1 0,0 0 0,0 0 0,-1 0 0,1 0 0,-1 0 0,-1 1 41,2-1 1,0 1-1,-1 0 1,1 0 0,-1 0-1,0 1 1,-1-1-1,1 1 1,-2-1 0,1 1-1,-2-1 1,0 1-60,4 0 1,-1-1 0,0 1-1,-1 0 1,0 0 0,-1 1-1,-1-1 1,0 0 0,-1 0 0,-1 0 111,10 0 0,0 0 0,-1 0 0,-1 0 0,-3 0 0,-2 0 0,-4 0 0,7 0 0,-5 0 0,-3 0 0,-4 0 0,11 0 0,-1 0 0</inkml:trace>
  <inkml:trace contextRef="#ctx0" brushRef="#br0" timeOffset="94521">22186 13836 15178,'-20'39'989,"10"-11"1,1 1-900,-5 5 0,-1 2-45,0 11 0,0 4-1158,-1-1 0,1 0 1203,0-1 0,2 0-45,3-4 0,0-3 309,0-15 1,1-2-175,-2 21 396,2-26-396,9-9-180,0-11-180,18-38 0,0 10 0,3-4-103,-2-4 1,1-4 0,2 0 282,6 0 0,2 0 0,-1-2 0,-2-6 0,-1-2 0,2 2-90,0 9 0,2 2 0,-1 2-110,-6 4 0,0 0 0,1 6 290,10 1 0,-1 9-90,8 15 180,-12 39-45,-23-10 0,-4 3-29,-1 3 0,-2 0 208,2-1 1,-2-1 705,-1-2 1,-5-3-931,-21 13-90,-5-12-135,5-21 0,0-8-944,-14-26-1,18 12 1,0-4-833,3-14 1,3-4 1911,2-4 0,2 2 0,-6-8 0,12 2 0</inkml:trace>
  <inkml:trace contextRef="#ctx0" brushRef="#br0" timeOffset="94843">22695 13758 17697,'11'48'180,"-2"2"-180,-9 0-180,0-2-270,9-26 180,10-5-89,21-17 269,1-17 179,-12-1 1,-1-4 270,-10-2 0,-4-4 90,2-5 0,-3-1-91,-5-16-359,-17 19-270,-19 14-1349,4 17-629,-13 8-1890,18-5 4138,16 5 0,-3-8 0,15 0 0</inkml:trace>
  <inkml:trace contextRef="#ctx0" brushRef="#br0" timeOffset="95052">23244 13268 14279,'0'48'1799,"1"-12"0,-2 4-1574,-7 4 0,-1 3-940,4-8 1,2 1 0,-2-1 744,-4-2 0,-1 0 0,0-2-165,0 11 0,1-3-609,1-7 0,5-4-2764,20 7 3614,25-19 0,-7-12 1,0-8-1</inkml:trace>
  <inkml:trace contextRef="#ctx0" brushRef="#br0" timeOffset="95361">23538 13719 18237,'0'39'-180,"0"-9"-630,18-10-89,12-11 629,20-18 270,-20 1 0,-1-4 0,12-18 540,5-1 179,-33 12-179,5 19-180,-18 37-91,-4-4 1,-1 3 135,-4 9 0,-2 2-1,-3 6 1,-2 1-731,-3-5 0,-2 0 596,-1-4 0,-4-1-90,-2 1 0,-2-3-498,0-10 0,-1-3 273,-3 1 0,0-3-765,5-10 1,-1-4-1117,0 0 1,2-6 1925,-14-25 0,14 12 0,19-20 0</inkml:trace>
  <inkml:trace contextRef="#ctx0" brushRef="#br0" timeOffset="96313">24557 13366 18686,'-8'39'719,"-1"0"1,-1 4 0,-2 1-630,-10 5 0,-4 0-923,9-15 0,1-1 0,-1 0 878,-9 17 0,2-2-45,4-7 0,1-3 378,4-11 1,1-4-289,-5-3 315,8-14-495,29-41 0,0 16 0,5-3 90,1-4 0,3-4 0,0-1-215,3-4 0,0-1 0,0-2 215,2-4 0,1-2 0,0 1-100,-3 3 1,0-1-1,-1 3 130,-2 6 0,-1 1 0,-1 4 105,2 1 0,-4 5 225,6 3-270,-21 53 89,-8 17-134,0-9 0,0 3 0,1 8 0,-2-1-404,-2-7 0,-3 0 269,2-2 0,-2-1-416,-3-12 1,-2-4-3722,-9 4 4579,9-5 1,3-24-1,8 7 1</inkml:trace>
  <inkml:trace contextRef="#ctx0" brushRef="#br0" timeOffset="96469">24479 13640 19676,'42'5'-759,"1"-1"1,-1-3 0,-1 0 0,-8 4 0,-3-1 0,14-4 0</inkml:trace>
  <inkml:trace contextRef="#ctx0" brushRef="#br0" timeOffset="96802">25733 13131 20305,'46'-11'0,"-11"2"0,-6 7 0,-1 4 180,2 16-90,-10 3 45,-17 6 0,-7 3 90,-7 1 0,-6-1-90,-3 0 0,-1 1-135,-4 4 0,-1-5-90,-13-6-450,20 11-2518,19-24-5577,20 17 8635,10-6 0,-8-2 0,-5-12 0</inkml:trace>
  <inkml:trace contextRef="#ctx0" brushRef="#br0" timeOffset="96944">25831 13856 22014,'-11'0'-517,"20"0"0,-5 0 0,14 0 0</inkml:trace>
  <inkml:trace contextRef="#ctx0" brushRef="#br0" timeOffset="103277">14503 6898 13020,'-9'22'1978,"-2"-13"-1888,1-11 90,1 2 0,0 2 0,-11 24 0,-10-4-180,-1 17 0,-6 0-180,16-17 270,1 4-180,12-15 90,8 0 90,17-3-180,5-8 90,17-8 45,-15-5 0,0-3-45,1-3 0,0-3 45,4-10 0,1-3-45,4-3 0,-1-3-543,-11 7 0,-3-2 1,1-1 542,3-1 0,0-2 0,-1-1 60,-1-4 0,-1-1 0,-2 0-1,-4 2 1,-1 1 0,1 1-304,2 2 0,1 0 0,-4 2 244,-6-3 0,-1 2 45,8 4 0,-2 5-135,-10-1 360,7 11 0,-9 29 1632,0 39-1722,-8-10 0,-2 5-90,4-6 0,-1 3 0,-2 0 135,-3 0 1,-2 0 0,1 0-196,2-3 0,1-1 0,1 0-363,-2 13 1,2-2 287,3-11 0,3-3 0,6-1 0,3-5-224,14 4-361,19-14-269,11-26 764,-20 1 0,-1-3 180,-3-7 0,-2-3 89,-3 1 1,-3-2 855,2-26-145,-12 18-755,-8 10 770,0 20-770,-8 20-180,-3 10 90,0 9 90,20 1-450,21-19-540,20-3 315,-21-16 1,1-4-609,0-1 1,-1-3-248,1-6 1,-1-4-2173,12-17 3612,-4-6 0,-26 19 0,-2 12 0</inkml:trace>
  <inkml:trace contextRef="#ctx0" brushRef="#br0" timeOffset="103760">15777 6643 14998,'-28'-10'2429,"6"1"-2429,-15 9 180,15 0 0,-15 17-270,7 5 180,-1 17-180,3-17 0,26 4-540,21-15 450,32 0 180,-21-3 0,1 1 0,-1 3 0,-2 5-15,-6 5 1,-5 6 419,-4 9 0,-6 4-136,0 3 1,-5 1-45,-9 4 0,-4 0-135,-2 1 0,-4-2-45,-3-6 0,-2-3-45,-2 1 0,0-4-720,-6 6-719,2-23-2069,17-30 3508,13-15 0,5-4 0,-3 1 0,13-14 0</inkml:trace>
  <inkml:trace contextRef="#ctx0" brushRef="#br0" timeOffset="103985">16189 6663 16078,'0'20'3868,"0"-1"-3509,0-8-89,0-2 0,0-9-360,0 0-360,8 0-269,3-9-1080,26-2-1619,5-8 179,-9 12 1,1 3 3238,-2-1 0,-3 1 0,13 4 0,-16 0 0</inkml:trace>
  <inkml:trace contextRef="#ctx0" brushRef="#br0" timeOffset="104277">16639 6683 9422,'22'-20'4317,"4"-8"-2338,-24 15-540,7-13-629,-9 32-450,-9-12-181,-10 23-89,-3-6-180,-6 17 0,8-6-539,1-2-900,16-12-1170,14-8-449,29 0 2249,10-8 1258,0 5 1980,-11-5-1260,-11 8-899,-17 0-270,-2 8-1709,-9 3 1799,17 9 0,-12-9 0,12-2 0</inkml:trace>
  <inkml:trace contextRef="#ctx0" brushRef="#br0" timeOffset="104593">17129 6585 17877,'0'-13'2069,"-17"-3"-2069,-5 34 0,-17 1 90,0 21-450,8 1 135,17-15 0,0-4-495,-6-9-539,27 2 0,15-32 90,28-3 899,-21-1 0,1-6 315,4-5 0,-1-5-325,-11 6 0,-2-3 1,-1 1 788,1-1 1,0 1 0,-1-1 209,7-15 1,-4 0-225,-10 13 0,-2 3-315,7-6 0,-17 47-90,-18 34-135,4-5 0,-2 4-405,0 8 0,-1 0-1214,-3-3 0,3-1 1621,10 1 0,3-4 0,-4-1 0,8-15 0</inkml:trace>
  <inkml:trace contextRef="#ctx0" brushRef="#br0" timeOffset="104885">17580 6604 19946,'-20'0'0,"1"0"-180,-1 0-90,9 9-360,3-7-1169,16 7-539,21-9 719,4 0 1349,14 0 1439,-7 9 360,-10-7-449,-2 15-1080,-17-6-90,7 9-2519,-7-9-5486,8-3 8095,10-8 0,-16 0 0,4 0 0</inkml:trace>
  <inkml:trace contextRef="#ctx0" brushRef="#br0" timeOffset="104993">17913 6644 19676,'42'-11'-8365,"4"-7"8365,-25 7 0,-1 0 0,-11 3 0</inkml:trace>
  <inkml:trace contextRef="#ctx0" brushRef="#br0" timeOffset="105160">18129 6271 21295,'-9'55'90,"0"-1"0,3-16 0,-1 1 0,-1-1-540,-5-1 0,-1-1 0,1 0-1349,-2 15 0,0-2-2294,0-4 1,2-2 4092,7-12 0,1-4 0,-4 4 0,9-14 0</inkml:trace>
  <inkml:trace contextRef="#ctx0" brushRef="#br0" timeOffset="105276">18168 6820 18057,'-9'39'-2458,"-2"-17"0,1-5 1,1-17-1</inkml:trace>
  <inkml:trace contextRef="#ctx0" brushRef="#br0" timeOffset="105960">18168 6722 14189,'18'-20'1799,"-5"1"-1889,24-10-450,2 8 270,2-8 270,-2 10 90,-19-1 0,-11 1 720,-9 8 179,-9 11 91,-19 10-541,-5 19-494,8-10 0,2 1-45,-8 21-180,3-10-2158,26-5-6747,22-24 9085,30 7 0,-15-9 0,0 0 0</inkml:trace>
  <inkml:trace contextRef="#ctx0" brushRef="#br0" timeOffset="106296">18756 6585 21025,'-30'4'315,"1"0"0,-21 16-405,25-2 0,2 3-360,-7 12-90,10 4-89,20-26 89,20-2 270,19-18 270,-14-3 0,0-5-481,5-5 1,-1-6 435,1-9 0,-1-4 105,-9 9 0,-1-1 0,1 0 0,-1 0 0,1-1 0,-1 1 389,8-13 1,-4 3-225,-6 7 0,-3 4 135,3 2-1,-26 38-179,-19 34-135,8-5 0,-1 4-75,1-9 0,0 1 0,1 0-934,-3 13 0,2-1-341,0 0 1,4-2-3020,7-13 0,7-2 4324,19 12 0,-10-21 0,19-10 0</inkml:trace>
  <inkml:trace contextRef="#ctx0" brushRef="#br0" timeOffset="107510">20108 6742 18596,'0'-11'1709,"-8"2"-1709,-12 26-90,-2 5-89,-6 17-271,8 0-360,9 1-89,11-1 449,11 0 450,0 9-453,-2 2 992,-7-12 1,-4 0-45,-9-6 0,-4-1-46,-4 13 1,-4-3-180,-6-13 0,-3-3-180,2 5 0,1-4-180,-10-4-810,20-5-809,28-43 540,11 7 0,8-3 749,-1-4 0,3-4 0,2-1-97,-2 4 0,3 1 0,0-2 0,0 0 539,1-3 1,1-1 0,0-1-1,0 0 113,0 1 0,-1-1 0,1 1 0,-2 1 284,8-4 1,-1 2 0,-3 1 331,5-9 0,-4 6-32,-12 18 1,-4 3 539,-5-3-359,-17 34 179,-8 31-675,-1-17 1,-2 1-270,-8 12 0,-1-1-90,4-7 0,-1-2-45,-2-3 0,1-3 90,-2 2 2087,10-12-2717,27-36 315,6 0 1,4-3-181,12-8 0,3-3 69,-13 9 0,1-1 0,0 1 156,15-4 0,-3 4 180,-14 7 0,-3 4 180,12 3 359,-29 27-89,-8 12-270,-9 12-90,-2-3 0,-8-28 931,17-5-1471,13-15-90,28 1 360,-10-1 1,1-2 179,-4-3 0,0-2 0,3 0 0,-1 1 269,2-4 91,-10 10 0,-12 9-180,-8 0-180,0 9 0,-8 10 0,-3 3 0,0 6-450,11-8-90,19-1-269,21-8 224,-12-5 1,3-3-293,-1-1 0,1-4 247,2-4 0,1-5-269,6-6 0,-4-6 1348,-12-2 1,-2-2 269,8-2 1,-6-1 450,-13-9-91,-2 20-539,-9 19-271,-9 2-179,-2 6 0,-8 1 225,-1-7-675,9 16-180,2-7-179,18 8 89,2-8 540,17-2 180,-6-9 630,-2 0 359,-3-9-449,-15 7-270,7-7-180,-9 18-180,-9 2 0,-2 0-180,1 15 0,1-4 180,9 26 180,0-7-45,0-13 0,0 1 765,0 21-720,-3-16 0,-3-1-90,-14 11-1170,-10 1-5576,-1-25 6656,3-9 0,17-2 0,3-9 0</inkml:trace>
  <inkml:trace contextRef="#ctx0" brushRef="#br0" timeOffset="107951">23401 6996 19676,'0'-11'-4678,"0"3"4678,0 8 0,0 0 0,0 0 0</inkml:trace>
  <inkml:trace contextRef="#ctx0" brushRef="#br0" timeOffset="108103">23323 7310 18237,'21'0'0,"-3"0"0</inkml:trace>
  <inkml:trace contextRef="#ctx0" brushRef="#br0" timeOffset="108685">25439 6820 19406,'-11'-28'989,"29"14"-989,23-3 45,-3 15 0,3 4-742,3-2 0,1 0 652,-4 4 0,-1 1 302,-9-2 1,-4 5-78,2 20 54,-30 20-189,-10-22 0,-6 0-45,-2 8 0,-3 0-314,-8-5 1,1 0-47,7 1 0,2-1-1240,1-3 0,1-2 1600,-1 7 0,8-14 0,2-17 0</inkml:trace>
  <inkml:trace contextRef="#ctx0" brushRef="#br0" timeOffset="108860">25537 7525 23004,'-19'-8'540,"8"6"-2609,2-7-7556,18 9 9625,-7 0 0,7 0 0,-9 0 0</inkml:trace>
  <inkml:trace contextRef="#ctx0" brushRef="#br0" timeOffset="114689">22539 15110 13379,'0'31'1799,"0"-3"-899,0 0-450,-9 3 89,-2-9-269,0 21-90,-6-36 90,14 19-90,-5-18 0,8-5-180,0 5 90,0-8-90,0 0 90,0 9-90,0-7 0,0 7 89,0-9 181,0 0-270,0 9 0,0-7-90,0 15 180,0-6-90,0 9 90,0-1-90,0 1 90,0 0-90,0-1 0,0 1 0,0 8 0,9-6 0,1 15 180,19-24-270,10 4 180,11-17-377,-21-3 0,1-2 287,4-3 0,0-4 0,-4-10 0,0-4 45,6 2 0,-4-4 0,-9-13 0,-5-3-45,-2 8 0,-3 0-90,-7-3 0,-4 0-270,-1 3 1,-2 4-3329,1-1 3688,-9-1 0,7 31 0,-7-5 0</inkml:trace>
  <inkml:trace contextRef="#ctx0" brushRef="#br0" timeOffset="114906">23342 15091 15988,'29'-20'180,"10"9"-180,11 2 0,-21 9 0,1 0-450,-1 1 0,1-2-2698,20-7 3148,-11 5 0,-20-5 0,-10 8 0</inkml:trace>
  <inkml:trace contextRef="#ctx0" brushRef="#br0" timeOffset="115082">23597 15110 15898,'-20'20'3778,"9"8"-3598,3 3-90,8 16-180,0 4-1889,0-1-1170,0-21 1,0-2 3148,0 6 0,0-5 0,0-19 0</inkml:trace>
  <inkml:trace contextRef="#ctx0" brushRef="#br0" timeOffset="115797">24028 15051 14819,'11'40'1888,"-2"7"-1528,-9 4-225,0-17 0,0-1 135,-9 11-180,9-11 0,-2-3-90,-16-15 90,16 20 0,-7-33 90,9 7-90,0-9 89,0 0-179,0 17 0,-8-21 0,6 19 0,-7-6 0,0-14 90,7 21 90,-7-25-180,9 9-90,0 0 0,0-9-179,18-10-1,-5-21 315,4 12 0,3-2-90,-1-5 0,1 0-348,0 0 1,2 0 302,6 1 0,0 1-222,-8 2 0,2 3 267,5 6 0,2 3 45,13-10 45,-14 22 0,0 6-45,5 9 90,13 12-90,-25 19 270,-1 2 0,-12 7-90,-8-8 0,-17-1 89,-14-18-89,-10 6 0,-7-25-270,18 15 0,1-6 270,10 0 471,25 6-651,8-6 45,12 0 0,4-2-225,14 2-161,-11-2 1,-1-1-5417,1-6 5757,-5 7 0,-19-9 0,-9 0 0</inkml:trace>
  <inkml:trace contextRef="#ctx0" brushRef="#br0" timeOffset="116464">21323 15051 16348,'-10'-2'719,"18"4"-719,23 18-45,-7-6 0,2 0-90,7-3 0,2 0-54,-4 2 1,-1 2 278,11 14 251,-15-8 19,-35 16-91,-19-6-359,-5-1 45,9-10 1,0-3 44,-6-3-270,10 20-540,20-21 91,29 16 539,12-1 378,-15-14 0,-2 3 207,-7 5 0,-3 3 674,3 17-764,-18-14 0,-7 0-225,-4-2 0,-4-1-90,-4-4 0,-2-1-630,-2 5 0,-2-4-5396,-13-8 6026,11-5 0,17-10 0,2-6 0</inkml:trace>
  <inkml:trace contextRef="#ctx0" brushRef="#br0" timeOffset="116656">22127 15032 16258,'-24'39'-450,"0"0"0,3-4 0,1 0 450,-5 5 0,2-4 0,1-1 0,4 0 0</inkml:trace>
  <inkml:trace contextRef="#ctx0" brushRef="#br0" timeOffset="117306">25615 14895 17697,'-30'0'270,"2"-9"-1080,26 7-89,30 2 269,16 11 675,-11-2 0,1 1 135,16 1 989,-11 7-179,-19 1-451,-11 3-179,-18 24-180,-11-14-270,-2-1 90,3 12-1619,1-36-4947,25 28 6566,-5-24 0,9-1 0,-2-1 0</inkml:trace>
  <inkml:trace contextRef="#ctx0" brushRef="#br0" timeOffset="117522">25674 15502 19316,'-8'13'2698,"5"2"-2608,-5-15-449,17 3-2340,-7 5 2699,15-8 0,-15 0 0,7 0 0</inkml:trace>
  <inkml:trace contextRef="#ctx0" brushRef="#br0" timeOffset="119939">22343 16815 18416,'-5'30'210,"1"-1"0,3 5 0,0 0-210,-4-4 0,1 1-630,3 3 1,2-1-2519,-1 17 3148,0-11 0,0-19 0,0-11 0</inkml:trace>
  <inkml:trace contextRef="#ctx0" brushRef="#br0" timeOffset="120072">22480 16462 12930,'0'0'0</inkml:trace>
  <inkml:trace contextRef="#ctx0" brushRef="#br0" timeOffset="120380">22754 16776 16797,'0'29'585,"0"1"0,0 20-540,0-21 0,0-1-45,0 4 0,0-3-540,18-21-809,3-16-270,19-21 944,-16 14 0,0-2 495,-8-8 1,0 2 718,21 1 451,-17 4 89,-9 27-359,-3 11-540,-8 10 0,9 1-540,-7-3-2788,16-17 3148,1-2 0,-6-9 0,5 0 0</inkml:trace>
  <inkml:trace contextRef="#ctx0" brushRef="#br0" timeOffset="120530">23205 16776 17607,'29'-11'-2729,"1"0"1,-1-2 0,1 0 2728,0 7 0,-1 1 0,3-6 0,-6 3 0</inkml:trace>
  <inkml:trace contextRef="#ctx0" brushRef="#br0" timeOffset="120739">23519 16345 17697,'0'46'1259,"0"-17"0,-1 3-1169,-2 11 0,-2 3-90,1-1 0,-3-1-405,-6 1 1,-2-3-1125,3-10 0,2-3-3149,-1 1 1,2-3 4677,1 3 0,8-10 0,0-11 0</inkml:trace>
  <inkml:trace contextRef="#ctx0" brushRef="#br0" timeOffset="120897">23617 16894 19046,'-1'28'270,"-7"-15"-1170,6 4 91,2-17-810,28-17-1439,13-13 3058,-6 5 0,-2-1 0,2-6 0,0 6 0</inkml:trace>
  <inkml:trace contextRef="#ctx0" brushRef="#br0" timeOffset="121205">24146 16698 19226,'0'28'1529,"-9"2"-1529,-2 10-450,-9 8-269,1-16-361,8 5-898,29-26-1440,14-2 1843,-3-15 1,1-6 584,0 3 1,-1-3 1098,-3-11 1,-2-2 1554,-3 5 0,-3-2-226,-6-6 1,-4 0 450,0-5-1529,-17 5-360,-1 19-270,-19 9-810,7 9-1027,-6-16-2480,17 14 4587,3-16 0,8 9 1,0 0-1</inkml:trace>
  <inkml:trace contextRef="#ctx0" brushRef="#br0" timeOffset="121931">24753 16678 19766,'-11'28'1169,"3"20"-899,8 5-225,0-15 0,0 0 45,-9 14-135,5-21 0,-3-5-225,-13-13-450,18 2-629,13-50 854,11 15 1,4-1 404,4-13 0,1-2 90,8 0 0,1 2-180,-5 7 1,-1 4 628,-4 6 1,-1 6 450,10 11-181,-10 28-539,-19 5-180,-4-5 0,-3 1-1259,-3 12-5847,9-2 7106,-7-19 0,7-12 0,-9-8 0</inkml:trace>
  <inkml:trace contextRef="#ctx0" brushRef="#br0" timeOffset="123522">25929 16384 14009,'-20'0'3778,"1"-9"-3598,17 7 0,30 2-270,25 2 90,-11 3 0,3-1-375,-4-4 0,-2 0 420,-3 4 0,-2 1 338,14 6-203,-29 17 180,-10 2 89,-18 18-89,-10-6-540,-12-3 90,1-2-1349,1-24-3418,18 22 5016,12-22 0,1 7 0,6-12 0</inkml:trace>
  <inkml:trace contextRef="#ctx0" brushRef="#br0" timeOffset="123698">26184 17050 20305,'-20'3'-269,"9"3"-7467,38-15 7736,-19 1 0,27 6 0,-35-7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49:43.97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23519 1528 12390,'-20'0'1889,"0"18"-1170,-8 3-89,6 27-495,8-22 0,0-2-45,-6 18 90,9 3-90,11-23-90,29-2-90,12-11 90,-8-8 0,2-2-90,0-6 0,0-4-45,0-2 0,-1-4 135,-2-6 0,-5-4-142,-6-2 1,-3-1 231,-2 4 0,-4 2 179,-1-15 271,-2 19-180,-18 20-180,-10 28-90,-3 22-90,7-24 0,1 1 45,5 6 0,8-1 45,18 1-1529,25-5-1907,-9-21 0,3-5 3346,0-6 0,-2-1 0,7 3 0,-14-7 0</inkml:trace>
  <inkml:trace contextRef="#ctx0" brushRef="#br0" timeOffset="176">24244 1175 16887,'-9'40'629,"0"-1"1,3 5 0,-1-1-810,-7-7 0,0 0-719,7 7 0,3-1-2699,-5 10-3598,9-4 7196,27-28 0,-21-12 0,20-8 0</inkml:trace>
  <inkml:trace contextRef="#ctx0" brushRef="#br0" timeOffset="325">24499 1293 13199,'0'-22'7646,"-1"66"-7601,-6-17 0,-3 5-75,3 6 0,0 6 0,-1-2-735,-7 5 1,0-3-2293,-1 0 0,3-1 3057,7-7 0,2-4 0,-5 0 0,9-5 0</inkml:trace>
  <inkml:trace contextRef="#ctx0" brushRef="#br0" timeOffset="1112">24910 1234 17697,'-4'38'539,"-1"0"1,1-2 0,-3 0-540,-6 12 0,-2 0 90,4-11 0,0-2-90,-3 4 0,0-2-225,4-6 0,0-3-1754,-9 5-3777,8-7 5756,2-26 0,9 0 0,0 0 0</inkml:trace>
  <inkml:trace contextRef="#ctx0" brushRef="#br0" timeOffset="1704">23636 2645 15718,'-39'9'2429,"8"19"-2339,-6 14-90,25-10 0,3 3-45,-6 1 0,1-2 45,3-7 0,3-2-90,6 21-180,30-35-630,16-2 90,-7-15 1,2-6-76,-3-5 0,-2-5 840,2-7 0,-3-3 90,-6-2 0,-4-2 719,-2 2 1,-5 1 495,-5-17-1,-2 19-809,-9 31-360,-9 22-90,-2 26 0,-9-7-119,18-2-3659,22-19 3778,21-11 0,-8-9 0,-7 0 0</inkml:trace>
  <inkml:trace contextRef="#ctx0" brushRef="#br0" timeOffset="1871">24322 2410 19946,'-19'39'209,"-1"1"1,0-1 0,0 0-615,5 0 1,0 0-676,0-4 1,2 0-1440,3 0 1,0-3 2518,-9 1 0,8-7 0,2-26 0</inkml:trace>
  <inkml:trace contextRef="#ctx0" brushRef="#br0" timeOffset="2046">24459 2410 20215,'0'34'180,"0"0"0,-3 4 0,-2 2-765,0 0 1,-1 1-945,-4-2 0,0 0-2326,4-4 1,1-2 3854,-4 8 0,9-13 0,0-19 0</inkml:trace>
  <inkml:trace contextRef="#ctx0" brushRef="#br0" timeOffset="2312">24812 2449 19226,'20'-2'90,"-9"22"90,-3 12-135,-5 0 0,-6 2 90,-8-8 0,-4 0 224,0 8 1,-3-1-270,-6-2 0,-2-3-90,6-2 0,1-2 90,-9 7 0,26-5-270,13-15-2338,37 0 2518,-18-6 0,1-1 0,12-4 0,-8 0 0</inkml:trace>
  <inkml:trace contextRef="#ctx0" brushRef="#br0" timeOffset="2696">25949 901 16528,'-16'53'854,"1"1"1,3-14-1,-2 2 1,3 2-706,3 6 1,2 3 0,-2 1-1336,0-7 1,-2 2 0,0 1 0,1 0 1230,2 1 0,0 1 0,-1 1 0,0 0-282,-1-9 1,0 1 0,-1 0-1,0 0 1,0 0 258,-2 9 1,0 1-1,-1-2 1,0 1-113,-1-2 0,-1 0 0,0-1 0,0 1-68,0-1 1,0 1 0,1 0 0,-1-3-486,2-5 1,0-1-1,1-1 1,0-1-678,-2 12 1,1 0 0,1-4 1281,-3 4 1,2-6-1,7-15 1,1-5 0,-4-1-1</inkml:trace>
  <inkml:trace contextRef="#ctx0" brushRef="#br0" timeOffset="3068">26086 391 18956,'36'15'270,"0"-1"0,3-3 0,4-2 0,4 1-226,2 0 1,5 0 0,2 0 0,3 0-989,-12-3 1,2 0 0,1-1 0,2 1-1,0-1 1,1 0 891,-3-1 1,1-1 0,0 0-1,1 1 1,1-1 0,0 0-1,1 0-151,-4 1 1,1-1 0,1 1 0,0 0 0,0 0 0,0 0 0,0-1 0,1 0 67,1 0 0,0-1 0,0-1 0,1 1 0,0-1 0,-1 0 1,0 1-1,-1 0-179,-2 0 0,-1 1 1,1-1-1,-1 1 1,0 0-1,-1 0 1,-1-1-1,-1 0 329,10 1 0,-1-1 0,0 1 0,-2-1 0,-2 0 0,-2 0 97,8 0 1,-2 0-1,-3-1 1,-5 1 7,-5 1 0,-4 0 0,-6-4-30,12-8 78,-36-12-9433,-18 7 9832,-11-4 0,7 17 0,-4 0 0</inkml:trace>
  <inkml:trace contextRef="#ctx0" brushRef="#br0" timeOffset="4165">27066 117 17337,'-20'11'900,"1"6"-900,-1-6-180,0 0 90,10 7-450,1-7 270,26 8 180,5 1 90,9 8 180,-12 11 810,-10 3-586,-11-10 1,-5 1-184,-21 10-86,5-13 0,-4-3 0,-7-6 0,-2-3-45,1 3 0,0-3-90,0-6 0,3-2-810,-10 8-359,5-27-91,53-19 405,2 8 1,5-2 584,4-2 0,3-2 1,3 0-344,4 2 1,4 1 0,-2-2 731,2-3 1,-1-2 0,-1 1 300,-2 5 0,0 1 0,-2 0 96,11-7 1,-5 2 68,-14 7 0,-4 2 86,5 0-41,-19 10-181,-9 35-89,-18-2-270,8 4 0,-1 1-90,-20 3 0,21-3 0,0-3 1885,-7-11-2424,24 11 634,4-26-455,28 0 270,11-8-90,0-3 180,-11 0 450,-19 2-1,-11 9-179,-10 9-180,1 2 0,0 8 0,0 1-360,0-9-719,27-2 89,5-18 630,1 0 1,2-2 224,-8 0 0,-2 0 405,23-8 629,-28 10-449,-12 9-181,-8 9-269,0 2 0,0 17-180,9-15-719,11 13 179,10-24 270,9 7 270,1-18 270,-10-10 540,-10-3-180,-12 2 89,-8 12-449,-9 16-90,-1 12 0,-10 2-180,9 15-1439,2-15-4498,27 15 6027,4-24 0,0 4 0,-5-17 0</inkml:trace>
  <inkml:trace contextRef="#ctx0" brushRef="#br0" timeOffset="5117">27928 529 13289,'-19'30'5397,"8"16"-4587,2 4-585,5-1 0,-1 6-568,0-15 0,-2 0 0,0 2 387,-2 0 1,0 2 0,-1 0 0,-2 1-607,-1-1 0,-2 0 0,0 0 0,0 2 598,1-4 0,0 0 0,1 2 0,-2-1 0,1 0-18,-1-2 0,-1 1 0,0-1 0,0 1 0,0 1 0,0 4 0,1 1 0,0 1 0,-1 0 0,0-1-255,-1-1 0,0-2 0,-1 0 1,0 1-1,1 0 237,-1 2 0,1 1 0,-1 0 0,0 0 0,0 0-141,-2-2 0,1 1 0,-1-1 0,0 0 0,1-1-147,0-2 0,1 0 0,1 0 0,-1-1 0,0 0 216,1-1 0,-1-1 0,0 0 0,1 0 1,0-1-792,-1 3 1,1 0-1,0-2 1,0-1-1387,-4 5 0,1-2 1,2-2 2248,-3 5 0,3-5 0,-2-2 0,11-22 0</inkml:trace>
  <inkml:trace contextRef="#ctx0" brushRef="#br0" timeOffset="5625">25988 1469 14279,'7'18'4497,"41"4"-4347,-14-9 0,6 0 0,3 0-1543,2-4 1,3-2-1,3 0 1,2 0 1392,-9 0 0,1-1 0,2 0 0,1 1 0,1-1 0,1-1-13,-2 0 0,2 0 0,0-1 0,0 0 0,2 0 0,0 0 1,1 1-269,0-1 0,1 1 0,0-1 0,1 1 0,1 0 1,0 0-1,0 0 0,1 1 51,-5 0 0,2 0 0,-1 0 0,1 1 0,0 0 1,0-1-1,0 1 0,0-1 0,0 0-180,0-1 0,1 0 0,-1-1 1,1 1-1,-1-1 0,0 1 1,0 0-1,-1 0 0,0 0-84,2 2 1,0 0-1,-1 0 1,0 1 0,0 0-1,-2-1 1,-1 0 0,-2-1 523,6 0 0,-1-1 0,-2 0 0,-2 0 0,-2 0 0,-2-1 104,2 2 1,-2-1 0,-4 0 0,-5-1-45,11 1 0,-22-1 78,-35-4-168,-33-9 0,7 7 0,1-7 0</inkml:trace>
  <inkml:trace contextRef="#ctx0" brushRef="#br0" timeOffset="9300">28281 293 16528,'-20'0'809,"-8"18"-719,-2 4-90,-10 17 180,10 0-270,-7-8 180,15-12-90,2-1 0,3-25-450,15 14 270,-7-16 0,18 9 1,11-18-91,19-12 225,-10 10 0,1-1-265,0-8 0,1 1 265,-1 6 0,-1 3-45,10-12 90,-11 14 90,-17 17 0,-3 8-90,-8 12 90,0 19 800,9 3-531,-7-3-179,16-2 0,-16-7-90,7 1-90,-9 6-360,0-15-1349,0 6-1799,0-9 3508,0-8 0,0-2 0,0-9 0</inkml:trace>
  <inkml:trace contextRef="#ctx0" brushRef="#br0" timeOffset="9476">28301 489 15178,'-3'-19'990,"14"8"-1350,37 2-3148,5 9 3508,-23 0 0,-1 0 0,1 0 0,-13 0 0</inkml:trace>
  <inkml:trace contextRef="#ctx0" brushRef="#br0" timeOffset="26336">17855 8976 12480,'29'-10'419,"0"0"1,5 0 0,0 1-195,4-1 0,2 0-90,8-4 0,3 0-1046,-13 6 0,1 1 0,1 0 1000,2-2 1,1-1 0,1 1 60,1 1 0,1 2 0,0 0 30,-3 2 0,0 0 0,-1 1 29,1-1 1,0 0 0,-2 3 93,10 9 1,-2 2 56,-4-5 0,-3 3 104,-11 9 1,-3 3-285,-4-5 0,-1 0-46,1 5 1,0 0-45,0-4 0,2-2-90,15-2 0,3-4-591,5-2 1,3-4 560,-8-5 0,2-4 0,1 0 30,5 1 0,0-1 0,1-2 0,0-5 0,0-4 0,0 2 0,-3 5 0,0 1 0,-2-1-30,-7-2 0,-2-1 0,-2 4 583,5 3 1,-5 3-374,10-5 972,-18 9-882,-10 9 124,1 2-304,17 8 0,13-8-90,-13-6 0,5-1 0,-6-3 0,3-1 0,1-1-219,7-1 0,3-2 0,1 1 196,-6 1 1,2-1-1,1 0 1,0 0-1,3-1 1,1-2 0,0 1-1,0 1 0,-2 0 1,0 2 0,0-1-1,-2 1 23,-5-1 0,0-1 0,-1 2 0,-3 2 134,4 4 0,-4 3 1,-3-1 45,-5 0 0,-4 1 89,8 13-179,-15-3 135,5-14 0,6-3-135,16 4 0,5 0-676,-6-3 0,4-1 0,2-1 586,-5 1 0,1 0 0,2 0 0,1 0-36,-7 0 0,1 0 0,1 0 0,0 0 0,0 0-18,1 1 0,0-1 0,1 0 0,-1 0 1,1-1-78,-1 0 0,1 0 1,-1-1-1,0 0 0,-1 0 131,7-1 0,0 0 0,-2 1 0,-1-1 0,5-1 0,-2 1 0,-2-1-26,-10 1 1,-2-1 0,-4 2 205,0 2 0,-3 0 269,16 0-179,0 0-225,-16 0 0,4 0 539,10 4 0,6 1-554,-6-4 0,3-1 0,2 1 13,-8 2 1,1 2-1,1 0 1,1-1-134,7 0 0,1-2 0,0 1 0,1-1-18,-10 1 0,1-1 0,-1 0 0,1 0 0,-1 0 63,10 1 0,0-1 0,-1 0 0,-1 0-135,-4-1 0,-1-2 0,-2 1 1,-1 0 209,3 0 0,-1 0 0,-5 0 60,-1 0 0,-4 0 0,17 0 260,-32 0-350,15-9 0,2 7-405,-11-7 0,3 1-230,7 6 1,2 1 634,2-7 0,-3-1 0,13 7 0,-17-7 0</inkml:trace>
  <inkml:trace contextRef="#ctx0" brushRef="#br0" timeOffset="30990">17815 9681 14549,'-11'37'449,"3"5"-449,6-13 0,4 1 90,6 20-180,3-11-1439,18-11-3598,10-17 5127,11-2 0,-17-9 0,-7 0 0</inkml:trace>
  <inkml:trace contextRef="#ctx0" brushRef="#br0" timeOffset="31565">18070 9505 15268,'-28'0'810,"6"-9"-720,20 7 90,41-7-180,6 9 0,8 0 30,-9-2 0,3-1 0,2 0-399,-3-2 1,2 1-1,2-2 1,0 1 345,3 0 1,1-1-1,1 1 1,1-1-486,-8 1 0,1-1 1,1 0-1,-1 0 0,1 1 508,-1 0 0,1 1 0,-1 0 0,0 1 0,0-1-18,-3 2 0,0-1 0,0 1 0,-2 0 0,0 0-290,7 0 1,-1-1 0,-1 0 0,-3 3 337,6 1 0,-3 3 0,-2-1-168,-4 0 0,-1 1 0,-3 0 273,3 6 0,-3 0 177,-5-4 1,-1-1 227,15 4 2447,-18-9-2447,-1 0 1636,-19 0-2086,-1 0 1043,-9 0-1043,0 8 83,0 3-173,0 17 0,9 3 90,2 17-90,8 2-271,-9-21 1,0 1 90,10 20-226,-1-2 496,1-18 179,-9-10-179,-3-3 0,-8-15 90,-8 16 260,-21-16-530,2 2 1,-5 1 134,-14-1 0,-6 0-732,9 2 0,-3 1 0,-2 0 664,6 0 1,-2-1-1,-1 2 1,-1 1 22,4 1 0,0 2 0,-2 0 0,0 0 0,1-1-620,-3 0 1,0-1-1,1 0 1,-1 1-1,0-1 314,0 2 0,1 0 1,-1 1-1,1-2 0,0 0-594,-7 0 1,1 0 0,0-2-1,1-1 814,4-1 0,0-2 0,1-1 1,5 0-1,-10 1 0,5-1 1,10-4-1,0 0 0</inkml:trace>
  <inkml:trace contextRef="#ctx0" brushRef="#br0" timeOffset="32257">20344 9603 19676,'43'-10'389,"1"0"1,7 0 0,5 1-330,-7 2 0,3 0 0,2 1-678,-9 1 0,1 0 1,2 0-1,2 1 618,-2-1 0,2 1 0,1 1 0,1-1 0,0 0-566,2 0 1,1 0 0,0 0 0,1 0 0,1 0 535,-7 1 0,0 0 0,1-1 0,0 1 0,0 0 0,1 0 15,0-1 0,1 1 0,-1 0 0,1 0 0,-1-1 0,-1 1 15,-3 0 0,-1 0 0,0 0 0,-1-1 0,0 1 0,-1 0 18,4-1 0,-1 0 0,0 0 0,-2 0 0,-2 0 318,15-2 1,-3 0 0,-6-2-337,-2-1 0,-7-1 0,5-10-719,-38 9-900,1-6-1881,11 15 3500,10-16 0,-8 16 0,-5-7 0</inkml:trace>
  <inkml:trace contextRef="#ctx0" brushRef="#br0" timeOffset="32516">23205 9231 20575,'0'29'90,"0"0"0,0 1 0,0-1-90,0 1 0,0-1 0,0 0 0,0 1-90,0-1 0,0 1-449,0 20-991,0-11-2158,0-11-2698,0-17 6386,9-2 0,-7-9 0,7 0 0</inkml:trace>
  <inkml:trace contextRef="#ctx0" brushRef="#br0" timeOffset="33165">23264 9309 16797,'-20'-28'2429,"9"23"-2339,-6-19-90,15 31 180,28-16-180,26 9-576,-17 0 1,5 0 0,1 0 575,6 0 0,3 0 0,1 0 0,-4 0 0,2 0 0,1 0 0,0 0-108,-6 0 0,2 0 0,-1 0 0,1 0 0,0 0-162,1 1 0,1 1 0,-1 0 1,1 0-1,-1 0 144,1-1 0,-1-1 0,0 0 0,0 0 0,-1 1 148,9 1 1,0 1 0,-1-1-1,-2 0-328,-6-1 0,-1-1 1,-1 0-1,-1-1 696,11-1 0,-2-1 0,-3-1 104,4 0 1,-6-3-288,-11-2 0,-5-1 63,6-10-180,-17 0-90,8 9 1444,-6 3-1534,6 8 2332,0 0-2242,-15 0 198,14 0-198,-25 0 90,6 0-90,-8 0 0,0 17 0,0 14 0,-8 1 0,7 0 0,-1-1 0,-15 4 0,15-7 0,2 1 0,-9 19 0,9-7 0,0 7 0,9-9 90,-7 1 0,7-10 90,-9 7-90,0-15 90,-18 6 90,-21-17-136,2-6 1,-5-1 45,-10 0 0,-5 0-880,11-3 1,-3-1 0,-2 2 721,9 1 1,-2 2 0,-1 0-1,0-1 0,-5-1 1,-1-1 0,-2 1-1,0 0-4,5 0 0,0 1 0,-1 0 0,-1 0 0,1 0-534,-1 1 1,1-1-1,-1 0 1,1 0-1,-1-1 390,-2 0 0,1-1 0,-1 0 0,1 0 1,2 0-190,-5 0 0,1 1 0,1-1 0,2 0-646,4-2 0,1 0 0,2 0 0,3 0 961,-14 0 0,8 0 0,15 0 0,5 0 0,9 0 0</inkml:trace>
  <inkml:trace contextRef="#ctx0" brushRef="#br0" timeOffset="36423">22891 9329 10771,'31'-11'540,"6"2"-630,2 9 90,3 0 0,6 0 90,-9 0 359,0 0 361,-17-9 269,4 7-359,-24-7 179,7 9-269,-9 0 539,0 0-539,-9 9-180,-11-7-91,-10 7-314,3-5 0,-3 1-45,-4 0 0,-2 0-945,-12 5 1,-2 0-3972,-4 0 1,-1 0 4709,15-4 1,-1 1 0,5-1 0,1 0 0,4-1 0,-21 4 0</inkml:trace>
  <inkml:trace contextRef="#ctx0" brushRef="#br0" timeOffset="37324">20324 9544 8072,'39'-9'2519,"9"7"-3868,-6-15 1349,-13 15 0,-2 2 0,-3-9 0,2 9 0</inkml:trace>
  <inkml:trace contextRef="#ctx0" brushRef="#br0" timeOffset="39557">25086 8662 14729,'-19'-39'449,"25"0"-359,16 0 0,5 14 0,5 2-1058,2-3 0,2 2 1058,7-1 0,1 0-135,0-4 0,1 1 75,-10 13 0,1 1 0,0 2-343,0-2 0,0 0 0,1 2 268,18 1 0,-1 3-45,-4 2 0,-2 3-8,-7 3 0,-4 0-531,13 0-541,-4 9-1978,-33 2 3372,4-1 1,-17-1 0,0-9-1</inkml:trace>
  <inkml:trace contextRef="#ctx0" brushRef="#br0" timeOffset="39815">25792 8172 14639,'-11'-30'1169,"37"10"-1169,18 11-45,-6 8 0,2 2-45,0 7 0,-1 2-61,-2-1 1,-4 4 150,-11 5 0,-3 3 531,7 18-351,-35 9-270,-19-15-2518,-5 4 2608,-6-18 0,19-8 0,11-2 0</inkml:trace>
  <inkml:trace contextRef="#ctx0" brushRef="#br0" timeOffset="40182">26948 8172 16977,'0'37'1709,"-8"-13"-1619,5 31-629,-5-14-2250,-1-8-4677,7 1 7466,-7-31 0,9 5 0,0-8 0</inkml:trace>
  <inkml:trace contextRef="#ctx0" brushRef="#br0" timeOffset="40582">27085 8094 14819,'0'48'2743,"1"-15"0,-2 1-2203,-7 21-450,3-21 0,-1-3-90,-5-1 180,2-10-360,9-11-540,18-9 1,4-9 179,5-3 0,2-4 66,-2-4 0,-1-2 384,3 2 0,0-1 103,-4 1 0,-2 3 886,8 6 1,-12 20-361,-10 13-449,-9 17-90,0-9-44,0-1-2025,0-19-6588,17-1 8657,5-9 0,0 0 0,-5 0 0</inkml:trace>
  <inkml:trace contextRef="#ctx0" brushRef="#br0" timeOffset="40750">27595 8133 18866,'48'-11'-9714,"2"2"9714,0 1 0,-19 6 0,-14-7 0</inkml:trace>
  <inkml:trace contextRef="#ctx0" brushRef="#br0" timeOffset="41373">27909 7839 16707,'-31'39'2159,"12"-11"0,1 1-2024,7-4 0,0 2-575,-3 11 1,0 0 484,4-7 0,0-1-171,1 1 1,-1-3-774,-10 11-492,9-10 942,3-19-181,8-1 360,0-9 755,8 0-485,3-8 686,0-3 123,7 0-179,-16 2-270,6 0-90,1-2-180,2-8-180,17-1 180,3 1-270,8-10 90,0 16-270,-8-13 90,-3 24 90,0-7 180,-6 9 0,7 0 90,-19 9 360,-1 2 90,-9 8-1,0 1-179,0 8-270,0-6-90,0-2-90,0-3-90,0-15-539,0 7 89,18-9 90,12 0 360,11 0 0,7-17 180,-8 4 0,-19-24 0,-3 15 180,-18-7-90,0 10 0,-9 17-90,-2-5-270,-9 7-3417,9-2 3687,3-7 0,8 9 0,0 0 0</inkml:trace>
  <inkml:trace contextRef="#ctx0" brushRef="#br0" timeOffset="41701">28457 8153 18956,'0'28'2699,"0"2"-2699,-8 1-360,5-3-720,4-17 1,18-2-1080,12-9-1079,8-18 1664,-11 8 0,1-1 1124,1-9 0,1 0 1574,4 4 1,-1 2 3103,16-6-1350,-21 12-1169,-21 25-629,-25 5-811,-5 8-179,-17 7-270,8-15-1439,12-2-2518,10-12 4137,26-8 0,-12 0 0,12 0 0</inkml:trace>
  <inkml:trace contextRef="#ctx0" brushRef="#br0" timeOffset="41824">29026 8133 20036,'0'-13'809,"-9"-11"-7105,-2 22 6296,0-9 0,3 2 0,8 9 0</inkml:trace>
  <inkml:trace contextRef="#ctx0" brushRef="#br0" timeOffset="42040">29026 8113 21385,'23'39'-1215,"0"-1"1,1 1 0,8 8 0,3-11 1214,-5-24 0,-1-7 0,4-5 0,-7 0 0</inkml:trace>
  <inkml:trace contextRef="#ctx0" brushRef="#br0" timeOffset="42308">28595 7800 16078,'0'0'0</inkml:trace>
  <inkml:trace contextRef="#ctx0" brushRef="#br0" timeOffset="42607">26850 7898 16528,'37'-22'-2399,"-21"5"0,10 17 1</inkml:trace>
  <inkml:trace contextRef="#ctx0" brushRef="#br0" timeOffset="43565">30378 8192 18057,'-9'50'1439,"5"-21"0,-3-2-1079,-12 15-180,-1-3-90,1-19 0,8-3 90,2-15-180,9 7-270,0-9-360,9-17-359,2-5 449,2-1 0,2-2-90,0 0 1,1 0-136,-2-1 1,2 2-765,21-15 899,-6 19 630,8 11 360,0 9 629,9 0-89,-7 0-541,-13-4 1,1 0-370,21 1 100,-21-1 0,1 0 20,20 4 70,-2 0-180,-18 0 0,-1 0 180,-10 0 450,1 0 359,-9 0 189,-3 0-638,-8 0-19,0 0-431,-17 8-90,-5-6-90,-17 25-540,8-14-2248,12 15-6567,45 0 9445,3-12 0,3-1 0,16 7 0,5-5 0</inkml:trace>
  <inkml:trace contextRef="#ctx0" brushRef="#br0" timeOffset="43832">31476 8270 19496,'-18'-19'2608,"-4"-1"-2518,-17 9-180,9 11 90,-7 11-90,15 0-539,2 15 89,20-13 90,20 7-359,11-12 359,8-8 450,0 0 0,-9 0 90,-1 0-90,-18 0-90,-3 9-3238,1 2 3328,11 9 0,-7-10 0,4-1 0</inkml:trace>
  <inkml:trace contextRef="#ctx0" brushRef="#br0" timeOffset="44207">31985 8270 20665,'-28'-11'1709,"-12"3"-1529,-10 8-225,21 6 0,0 5-45,2 2 0,4 4 0,2 8 0,2 1-629,-9 6-361,35 12-89,23-40 719,-1 6 1,3-2 134,7-13 0,1-8-135,0-4 0,-2-5-703,2-6 0,-1-5 1123,-13 6 0,0-3 0,0 0 210,3 0 0,1 1 0,-2-1 299,-3 0 1,-1 0 0,-1 0 150,13-10 0,-4 2-130,-15 11 1,-4 4 579,-5 3-271,-45 40-315,8 6 1,-3 7-543,6-6 0,-2 3 0,2 2 48,-2 3 0,2 1 0,1 2-550,4 1 1,1 1 0,2-2-935,-3 9 0,3-2-3432,7-1 1,3-3 4325,-1 0 1,9-13 0,0-19 0</inkml:trace>
  <inkml:trace contextRef="#ctx0" brushRef="#br0" timeOffset="45448">28261 9505 16438,'-19'37'2428,"-1"-13"-2158,9 30 180,11-21-90,20 15-315,1-31 0,6-4-45,6-1 0,4-4-1148,10-5 0,4-6 1193,3-4 0,1-6 15,-18 0 0,0-3 0,-2-3-15,12-9 0,-5-4 45,-9-6 0,-7-3 305,-10 2 1,-4 0-486,-6 3 0,-4 2-1619,-10-16-3944,-12 22 5653,-2 19 0,3 9 0,10 0 0</inkml:trace>
  <inkml:trace contextRef="#ctx0" brushRef="#br0" timeOffset="46398">28359 9328 16618,'-11'18'449,"-6"-5"-179,6 7 0,0 14-360,-6-18 180,15 38-540,-16-39-2788,16 29 3238,-7-31 0,9 7 0,0-12 0</inkml:trace>
  <inkml:trace contextRef="#ctx0" brushRef="#br0" timeOffset="51591">18227 12406 13379,'-9'21'1799,"7"14"-989,-7-4-495,13-4 0,1 4-91,-4 4 1,0 0-180,8 4 0,0 1 45,-8-5 0,0-1-394,7 0 1,1 0-147,-4-4 0,1-1-2391,14 12 2841,-1-13 0,-8-19 0,-2-9 0</inkml:trace>
  <inkml:trace contextRef="#ctx0" brushRef="#br0" timeOffset="52223">18384 12503 12480,'43'-30'1214,"-9"15"0,4 2-1064,2 5 0,3 2 0,3 0-597,-5-1 0,3 0 0,0-1 0,1 2 469,6 0 1,0 1-1,1 0 1,1-1-629,-6 0 1,0 0 0,1 0 0,0 0 0,0 2 605,1 1 0,1 1 0,0 0 0,-1 0 0,-1 0 0,6-2 0,-1-1 0,-1 0 0,-2 1 16,8 3 0,-2 1 0,-5-1 29,6-3 0,-7 0-45,-19 3 0,-4 2 450,10-1 798,-17 0-799,-1 0 2885,1 0-2974,-9 8 1533,15 3-1713,-22 17 0,23-6-180,-17 15 180,1-6-270,7 8 180,-7 9 0,-1-7-135,0-9 0,-2 2 45,-7-4 0,0 1 90,8 3 0,0 1-90,-8 4 0,0-2-185,3-6 1,0-1 184,-3 5 0,-2-2 359,1 8-89,0-4-90,0-17 0,-8-1-180,-12-8 90,-28-2-45,15-8 0,-4-2 15,1-1 0,-3-1 0,-1-1-635,-5 1 1,-2 0 0,-1-2 551,6 1 1,-3-1-1,1-1 1,-1 2-1,-2 0 1,1 2 0,-1-1-1,-1 1-180,-1-1 1,0 1 0,0 0 0,0 0-68,2 2 0,0 0 0,1 0 0,-1 0-270,0 0 0,1 1 1,-1-1-1,2-1-472,2-1 0,1 0 0,1-1 1,-1 2 1011,-12 0 0,0 1 0,6-2 0,3-2 0,5 0 0,9 4 0,1 0 0</inkml:trace>
  <inkml:trace contextRef="#ctx0" brushRef="#br0" timeOffset="52681">20598 12758 19226,'0'-19'720,"27"8"-675,0 2 0,4 0 44,13 4 1,4 0-1079,-7-1 1,2-1-1,-1 0 1019,-1 0 0,-1 1 0,-1-1 30,1 1 0,-1-1 0,0 1 103,11 0 1,-2 1-119,-7-4 0,-4 0 594,13 7-639,-4-6-540,-16 8-1798,18 0-4768,2 0 7106,-20 0 0,-1 0 0,4 0 0,-7 0 0</inkml:trace>
  <inkml:trace contextRef="#ctx0" brushRef="#br0" timeOffset="53032">22539 12327 21655,'-10'35'119,"0"0"1,0 3 0,0 0-75,1-3 0,-1 0-135,0 0 0,0-1-180,0-4 1,1-1-1080,-2 19-1530,2-17-3687,9-12 6566,0-10 0,0-9 0,0 0 0</inkml:trace>
  <inkml:trace contextRef="#ctx0" brushRef="#br0" timeOffset="53731">22421 12327 18686,'-9'-19'1529,"25"8"-1439,14-7-45,2 16 0,6 2 105,-2-5 0,3-1 0,2 0-1487,3 1 0,3 2 1,1 0 1336,-4 0 0,2 0 0,1 0 0,1 1 22,5-1 1,1 1-1,0 0 1,1 0-41,-10 2 0,1 0 0,0 0 0,0 0 0,0 0 18,1 0 0,0 0 0,1 0 0,-1 0 0,-1 0 0,7 0 0,-1 1 0,-1-1 0,0-1 0,-2-1 0,0 0 0,0-1 0,-3 1 0,9 2 0,-3 0 0,0-2 0,-2-3 0,-1-2 0,-2 2 388,-6 4 1,-2 1 0,-1-1-389,7-8 0,-1 0 0,-4 8 0,-4 0 659,5-8-569,5 9 0,-24 0 0,6 0 2295,-8 0-2295,8 0-20,2 9 20,1 2-90,6 9 180,-15-1-1,6 1-89,-17-1 0,6 10 0,-6-8 90,9 8-270,-9-1 270,6-6-90,-15 15-90,7-15 0,-9 15 0,0 2 90,-9-7-90,-11 14 90,-10-15-180,-9-1 180,12-15 0,-3-2-612,-3-2 0,-4-2 477,-14 2 0,-5-2 45,15-5 0,-2-1 0,-1 1-30,-9 1 0,-3 2 1,-1-2-653,10-3 1,-2-2-1,-1 0 1,0 0 681,-3 2 0,-1 1 0,-1-1 0,-1 0 18,8-2 0,-1 1 0,0-2 0,0 1 0,0 0-18,1 0 0,1 0 0,-1 0 0,1 0 0,0 0 0,-8 0 0,0 0 0,1 0 0,0 0-68,4 0 1,1 0-1,1 0 1,1 0-495,-4 0 0,2 0 0,2 0 52,3 0 1,2 1-1,1-2-1649,-9-3 1,2-1 2158,12 4 0,3 0 0,-6-8 0,21 9 0</inkml:trace>
  <inkml:trace contextRef="#ctx0" brushRef="#br0" timeOffset="54415">21461 12582 15628,'48'-11'1169,"-20"2"1,3 1-946,3 6 1,1 1-135,8-3 0,1 0-1382,5 4 0,1 0 1322,-12-2 0,1-2 0,1 1-30,5 0 0,2-1 0,-2 0 90,-1 1 0,0-1 0,-1 0-150,3-2 0,0 0 0,-3 1-30,8 3 0,-2 2-136,-3-5 1,-5 1-2114,9 4-6581,-22 0 8920,-19 0 0,-9 0 0,0 0 0</inkml:trace>
  <inkml:trace contextRef="#ctx0" brushRef="#br0" timeOffset="58716">18344 12033 9512,'29'-11'2338,"19"-6"-2023,-19 11 0,3 1-45,10-4 0,3-2-91,7 1 1,3 1-1177,-16 2 1,1 0 0,1 1 1026,6 2 0,2 1 0,1-1 0,1-2 0,1 0 0,2 1-30,-11 3 0,1 2 0,1 0 0,-1 0 0,1-2 0,0-1 0,-1 1 0,1 0 22,-3 1 1,0 1 0,0 1-1,-1-1 158,10 0 0,-2 0 0,-3 0 224,6 0 1,-4 0 348,-8 0 0,-4 0-393,3 0 410,-11 0-770,-8 0 0,0 0 90,-1 0 1947,1 0-1768,-9 0 117,-3 0-386,-8 0 630,0 0-630,0 9 0,-8-16 90,5 14 0,-5-16 0,8 9 89,0 0-179,0 9 90,0-7 0,0 7-90,0-9 90,0 8-90,-9-14 0,7 12 90,-7-14-90,9 8 540,0 0-720,0-9 270,0-11-180,0-2-90,9-23 0,11-5 90,-6 20 0,2-1-552,3-11 1,1-1 686,3 2 0,2 1-90,3-5 0,3 1 45,-7 14 0,3 1 0,1 1-522,3 0 1,2 2 0,1 1 491,1 1 0,1 1 0,2 1 0,2 1 0,3 1 0,0 2 0,2 1 0,1 1 0,0 1 0,0 1 0,0 1 0,2 1 30,2 1 0,3 1 0,-2 0-30,-1 0 0,-1 0 0,0 2-474,1 3 1,-1 2-1,0 0 504,0-1 0,0 1 0,-1 1-60,-4 4 0,-2 1 1,1 1-206,-1 1 0,1 2 1,-2 1 294,-4 0 0,0 2 0,-2 2-30,14 11 0,0 2-45,-1-1 0,-1 2 135,-6 3 0,-1 1-135,4 4 0,-1 0 180,-3-4 0,-2 1 6,3 2 1,-3 1-97,-7-4 0,-1-1 568,3-4 0,-1 0-523,-11-1 0,-1 0-1,5-4 1,-2-1 90,8 20-45,-16-15 0,-2 0-135,-2 17 180,6 7-90,-15-8 1509,16-10-1509,-16 7 1478,16-15-1209,-16 6 927,6-17-1106,-8-2 0,0-1-90,0-5 0,0 5-90,0-8-90,0 0-1439,0-8 0,-8-3-1170,5 0-359,-14-7 0,15 8 179,-7-1 2160,9 11 719,-9-7 809,7 14 1080,-6-16 90,8 9-540,0 0-359,0-9-990,-9 7-1,7-7-89,-7 9 0,9 0-1319,0 0 0,0 0 0</inkml:trace>
  <inkml:trace contextRef="#ctx0" brushRef="#br0" timeOffset="59440">22656 11916 15178,'-19'-9'2699,"8"7"-1890,2-7-269,9 9-90,0 0-360,17 0 180,14 0-180,19 0-46,-21 1 1,1-2 0,-1-3 0,1-1-45,7 0 0,2-1 0,0-3 0,3-1-138,-6 3 1,3 0 0,1 1 137,2 0 0,1-1 0,1 1-698,7-1 0,1 0 0,2 1 698,-13 1 0,1 0 0,0 0 0,0 0 0,0 2 0,0 0 0,0 1 0,0 0 0,14-2 0,-1 1 0,0 1 0,-8 1 0,0 2 0,-2-1-271,-5 0 1,0 0 0,-3 0 315,8 0 0,-3 0-110,-7 0 1,-2 0 154,17 0 273,-2 0-363,-18 0 1810,-2 0-1720,-8 0 936,-9 0-936,-3 0 319,1 0-409,-7 0 108,7 0-18,-9 0-90,0 0 0,0 8 0,-17-5 0,3 5 0,-23-8 0,7 0 90,-9 0-90,-9 0 0,-2 0 0,13 4 0,-3 1-719,-3-4 0,-3 0 749,8 4 0,-1 2 0,-2-1-60,-1-2 0,-1-1 0,0 1 0,-6 1 0,0 2 0,1 0-150,4 0 0,1-1 1,-1 1-211,-1-1 0,0 1 0,0-1-450,5 1 1,1 0 0,1-1-1590,-13-1 1,2 1 2428,-2 3 0,6-1 0,1-6 0,9 7 0</inkml:trace>
  <inkml:trace contextRef="#ctx0" brushRef="#br0" timeOffset="60690">22754 11974 13020,'-30'-19'2248,"10"8"-1438,3 2 179,6 9-359,-18 0 0,-1 0-451,-9 0-179,-1 0-90,10 0 1,2-9 89,17 7-630,11-6 0,28 8 91,22 0 404,-20 0 0,2 0 180,2-5 0,-1 1 404,8 2 451,-12-7-360,-21 9-1,-8 9 91,-17-7-180,-14 7-226,3-4 1,-3-2-135,-21-1-180,4 16 90,20-16-90,17 7-539,37-9-181,18 0 675,-6-4 0,2-1 90,0 0 0,-1-1 90,-8 1 0,-1-1 495,18-11-90,-29 15 0,-10-7-91,-18 18 1,-19-7-90,-14 7-180,13-9 0,-1 0-90,-20 0-90,11 8 0,11-6 90,8-2-270,44-2-269,11-6 404,14 2 0,7 3-45,-1 2 0,1 0-572,-11-5 1,1 0 0,0 0 691,0 5 0,0 1 0,0-1 30,-1-4 0,1-2 0,0 2 30,0 3 0,-1 2 0,1-1-30,0-1 0,0-2 1,-1 2-438,1 1 0,0 2 1,-1-1 466,-4-3 0,-2 0 0,1 0 0,2 2 0,0 1 0,-2-1 0,7-4 0,-2 1 0,3 4 0,-1 0 45,-11 0 0,-2 0-45,-4 0 0,-1 0 90,19 0-180,-18 0 90,-2 0 1686,-8 0-1686,0 0 1607,-1 0-1607,1 0 0,-1-9 90,1 7-90,0-6 360,-10-1-180,-1 7-180,-9-7 90,9 9-90,-7 0 180,7 0 90,-9 0-1,0 9 1,-18-7 0,-4 7-180,-4-8 0,-4-2-443,0 1 0,-1 0 443,-16-1 0,-2 2-45,-5 2 0,-1 2-45,10-2 0,-1 1 0,-1 0-668,-4 2 0,-1 2 0,-1-2 690,11-3 0,1-1 1,-2 1-1,1 0-22,-4 1 0,-1 0 0,1 1 0,0-1-23,3-1 1,0 0 0,1-1 0,0 1-38,-14 0 0,0 0 0,2 2-150,10 1 0,1 0 0,2-1-1175,-10-4 1,4 0-3532,16 4 1,4-1 4404,-10-4 0,26 0 1,2 0-1</inkml:trace>
  <inkml:trace contextRef="#ctx0" brushRef="#br0" timeOffset="62069">22597 11876 13379,'0'-19'1170,"0"-1"-900,0 1-91,9-1 1,-7 0 360,7 1-90,-9-1 0,0 1-1,0-1-89,0 0-180,0 18 90,-18-13-180,5 4-180,-6-2 270,1-13-180,8 15 90,-1 0 0,-7-24-90,16 20 0,-7-13 90,1 2-90,5 21 89,-14-21 91,6 15-90,-8-8 0,-1 8 0,0-7-90,1 7 0,-1 0 0,1-6 0,-1 6 0,-8-8 0,6-1 0,-15 9 0,15-6 0,-6 14 0,8-14 0,1 15 0,-10-16 0,7 16 0,-15-15 0,-2 15 0,-2-16 0,-7 16 0,9-7 0,-1 1 0,-7 5 0,5-5 0,14 8 0,0 0 0,-14-9 0,14 8 0,0 0 0,-23-8 0,22 9 0,0 0-90,-21 0 90,21 0 0,1 0 90,-22 0-90,0 0 0,2 0 0,9 0 0,0 0 0,-1 0 0,-8 0 0,7 0 0,-7 9 0,9-7 0,-9 15 0,7-14 0,-7 14 0,9-15 0,-1 7-90,1 0 90,9 2 0,-7 8 90,15 1-90,-15-1 0,6 1 90,8-6 0,-2 0-90,-16 8 45,13-4 0,-1 1-45,4 1 0,0-1-165,0-3 0,0 1 165,1 6 0,0 0 90,-15 7-270,0 1-360,9 6-989,-8-16-2518,17 8 4047,-8-27 0,19 4 0,1-14 0</inkml:trace>
  <inkml:trace contextRef="#ctx0" brushRef="#br0" timeOffset="63615">20089 11739 16078,'0'29'719,"0"-8"-539,0 16-90,0-6-90,0-1 90,0-1-90,0-10 90,0 1-90,0-9 90,0-3 0,0-8 270,0 0-360,0 9 0,-9-7 0,-2 7 0,-17-9 0,6 0 0,-24 0 0,5 0 45,12 0 0,-1 0-45,-3 0 0,-2 0 45,1-1 0,-1 2-547,-9 3 1,1 1 501,2 0 0,1 0-45,-4 1 0,1-1 90,3 5 0,1-2-335,4-7 0,1 0 335,0 8 0,0-1-90,5-6 0,0-1 90,-5 3 0,0 0-90,4-4 0,-1 0 0,-7 4 0,0 1 45,7-4 0,1 0 45,-4 7 0,0 2-45,4-5 0,2 0-127,-22 6 127,2 7 0,17-16 0,3-2-90,17 7 1026,-6-23-1026,14 32 626,-14-23-536,-3 16 238,-10-9-238,-1 0-90,3 0 180,9 0-90,-1 0 90,0 0-180,1 0 180,-10 0-180,-1 0 90,-9 0 0,-1 0 0,1 0 0,0 0 0,9 0 0,-7-9 0,15-2-90,2 9 0,3-13 0,15 21 180,-7-14-270,18 8 90,10 0-45,7-4 0,5-1-771,8 4 0,3 0 666,-3-4 0,4-2 0,1 1 90,7 2 0,2 1 1,0-1 104,-9 0 0,0-1 0,1 0 0,1 0 22,3 0 1,0 0-1,0 0 1,0 0-1,-4 0 1,0 0-1,0 0 1,-2 1 22,12-1 0,-3 2 0,-2 0 0,7-2 0,-5 1 0,-12-1 0,-4 1 90,3 2-180,-11-7 90,-8 9 180,8 0-270,-6 0 809,-2 0 734,-12 0-1273,-8 0 0,-17 9 0,-14 2-135,3-6 0,-3 1-45,-7 3 0,-2-1 0,-8-6 0,-2-2-710,-4 9 1,-1 0 679,13-5 0,0-1 0,-1 1 30,3-1 0,0 0 0,1 2-454,-1 0 1,0 1-1,2 0-311,-12 0 1,2-1-2879,3 0 0,3 1 3643,-10 11 0,15-15 0,28 7 0</inkml:trace>
  <inkml:trace contextRef="#ctx0" brushRef="#br0" timeOffset="66467">20285 12778 12750,'8'-11'1799,"-5"2"-1440,5 9 1,1 0 90,2 0-180,26 0-270,4 0-270,-8 0 0,2 0-1259,4 0 0,1 0 1436,5 0 1,-1 0-1,10 0 1,-10 0 0</inkml:trace>
  <inkml:trace contextRef="#ctx0" brushRef="#br0" timeOffset="75393">25772 12229 14549,'-19'-17'2069,"8"12"-1980,2-21 91,27 7-90,21-3 0,-10 4 0,3-1-780,11 0 1,1-1 734,-4-5 0,1 0-45,7-1 0,0 1 0,-8 1 0,0 1-45,4 6 0,-1 3-357,-11 4 1,-3 0-994,0 1 1,-1 1 1394,11 6 0,-17-7 0,-5 9 0</inkml:trace>
  <inkml:trace contextRef="#ctx0" brushRef="#br0" timeOffset="75684">26360 11720 15808,'38'-6'-270,"1"1"0,1-1 0,0 3 90,6 6 1,-2 3 134,-7-3 0,-5 5 135,7 20 539,-21 20 91,-36-5-540,9-14 0,-4-1-180,-10-8 0,-2-1-180,-7 20-1349,8-18 0,2-3 1529,0 4 0,3-4 0,10-18 0</inkml:trace>
  <inkml:trace contextRef="#ctx0" brushRef="#br0" timeOffset="76509">27497 11916 15448,'-48'0'1529,"15"0"-1619,-4 0 90,18-9 0,8 15-90,2-3-539,27 16-91,-5 1 450,24 8 270,-15-6 90,-3 15 540,-10-7 449,-9 18-359,-26-6-270,2-3-360,0-24 0,0-2-360,-7 7-3868,3-9 4138,8-11 0,10-3 0,1-5 0</inkml:trace>
  <inkml:trace contextRef="#ctx0" brushRef="#br0" timeOffset="76983">27772 11955 17157,'0'39'2339,"-1"0"-2159,1 9-135,0-19 0,0 1-721,1 9 0,-2 0 721,-2-3 0,-2 0-45,-4 3 0,-2-2 90,-3-6 0,-2-3-90,-4-2 0,0-2 246,5 1 0,0-2 24,-13 8-62,8-12-298,0-19-360,10-19-180,1-21 405,19 12 1,6-2 89,3-9 0,4-1 75,-2 10 0,3 1 0,0-1-214,2 0 1,0 0-1,1 1 274,-1-1 0,0 0 0,0 3-45,9-5 1,0 3 86,-4 3 0,-3 4 228,2 2 90,-13 29 269,-17 21-314,1-2 0,-2 3 45,-6-1 0,-3 1-91,-3 4 1,-5-3-135,-5-5 0,-4-3-90,3-4 0,-2-1-90,-3-3 0,1-4-1844,-4-1 122,-5-11-6868,35-28 8635,10-1 0,3-1 0,5-7 0,10-7 0</inkml:trace>
  <inkml:trace contextRef="#ctx0" brushRef="#br0" timeOffset="77192">28340 11700 17697,'11'48'1799,"-6"-20"0,-2 3-1664,-1 7 0,-4 2 0,-1 0 0,-2 1-874,-4 3 1,-2-1 603,-3-8 0,-2-1-413,1 2 0,-1-4-2690,-12 1-2338,17 1 5576,11-31 0,2 5 0,7-8 0</inkml:trace>
  <inkml:trace contextRef="#ctx0" brushRef="#br0" timeOffset="77286">28360 12249 15898,'-20'22'-2069,"9"4"2069,2-15 0,9-1 0,0-1 0</inkml:trace>
  <inkml:trace contextRef="#ctx0" brushRef="#br0" timeOffset="77426">28791 11916 14819,'-20'-9'-600,"9"7"0,2-7 1</inkml:trace>
  <inkml:trace contextRef="#ctx0" brushRef="#br0" timeOffset="77642">28810 12092 21295,'-14'25'30,"0"0"0,-1 4 0,-1-1-300,-14 13-630,2-11-1348,17-3-1440,19-16-2788,23-1 6476,19-1 0,-17-9 0,-7 0 0</inkml:trace>
  <inkml:trace contextRef="#ctx0" brushRef="#br0" timeOffset="77876">28947 12308 17877,'51'-11'269,"-23"2"1,0 0-719,22-2-267,-20 3 0,-1-3 716,1-2 0,-1-3 0,-3-2 0,-2-3 269,-3 1 1,-3-1 1126,2-18-316,-12 19-468,-25 20-522,-14 11-90,-19 8-630,9 19-1979,4-14-5306,35 21 8041,21-23 0,-3-2 0,10-12 0</inkml:trace>
  <inkml:trace contextRef="#ctx0" brushRef="#br0" timeOffset="78226">29751 12190 19586,'-9'-2'2608,"-28"-5"-2428,-15 25-270,17-10 0,0 3 45,9 3 0,2 3-494,-13 13-181,35-10 90,13-11-179,28-9 224,-10-4 1,1-1 89,0-3 0,1-4 315,7-5 0,0-5-601,-3-6 1,0-3 809,-7 6 1,2-1 0,-1-1 210,1-2 0,0-1 0,-1 0 30,2-3 0,-1 0 0,-1 1 134,8-9 1,-5 1-135,-9 4 0,-7 5 746,-7 9-387,-29 15-314,-3 21 0,-2 9-45,-1 5 0,0 3-225,-9 7 0,2 5-506,11 5 0,3 1-124,-1-8 1,3-1-2038,10-1 1,3-2 2621,-4 13 0,8-19 0,0-14 0</inkml:trace>
  <inkml:trace contextRef="#ctx0" brushRef="#br0" timeOffset="78726">30907 12307 14639,'-28'18'5936,"6"4"-5126,-6 17-271,8-9 1,1-1-270,-1-27 180,9 4-360,2-14 0,9 8-90,27-9-180,14-19 0,-8 8 0,4-2-574,6-3 0,1 0 169,-4 5 0,1 1-1083,-2 3 1,0 4-2201,-9 5 0,-1 3 3868,19-5 0,-27 9 0,-3 0 0</inkml:trace>
  <inkml:trace contextRef="#ctx0" brushRef="#br0" timeOffset="78951">31378 12347 17427,'28'0'270,"11"0"-630,11-9 360,0-2 90,-10-8 720,-21 8 269,-19 11-180,-28 2-719,-14 6-180,13 0 0,-1 2-539,-11 12-3059,4 8 3598,44-1 0,-12-19 0,23-1 0</inkml:trace>
  <inkml:trace contextRef="#ctx0" brushRef="#br0" timeOffset="79592">31848 12406 20395,'-18'-11'2069,"-3"2"-2069,-19 9 0,1 9-270,9 10-269,2-6-631,25 13-269,14-23 180,29 5 809,10-8 450,-20 1 0,-1-2 900,12-7 449,-4-3-450,-26 0-629,-3 2-270,-8 27 0,-8-5-450,5 24-629,21-7 0,6 1 899,7-19 0,3-5 180,19 2 45,-24-8 0,0-2 764,19 1 181,-8-9 89,-1-10-179,-9-12-181,-10 1-539,-12 10 90,-25 11-90,-14 18-90,-10 11-90,2 1-90,11 8-270,17-18-270,28-3 1,16-8 134,-5-6 0,3-5-45,3-3 1,-1-3 134,2-6 0,0-4 360,4-5 0,0-3-619,1 1 0,-1-2 844,0-3 0,0 0 314,-2 3 1,-4 2-180,-11 7 0,-3 4 494,7 3-269,-61 40-360,14 2 0,-1 6-150,-3-1 0,-3 2 0,2 2-538,2 1 1,0 2-1,2 0-62,1 5 1,2 1-1,1-1-1544,-4 11 1,5 0 2234,5 5 1,4-5 0,-1-5-1,9-1 1</inkml:trace>
  <inkml:trace contextRef="#ctx0" brushRef="#br0" timeOffset="81217">28889 13013 19946,'0'-11'2248,"-18"11"-2068,-12 2-90,-21 7-180,1 0 0,2 2-180,18 8-359,2 1-91,34-1-269,16 1 359,5-6 0,5 0 315,2 1 1,2 1 269,4 3 0,-2 1-69,-6-1 1,-3 1 1462,10 19 186,-21-8-186,-18 15-360,-27-31-449,-14 20-450,8-28 0,-4-3-448,-2 1 0,0 0-2,-1 1 1,1-3-2796,8-1 1,1-4 3154,-17-15 0,27 12 0,11-12 0</inkml:trace>
  <inkml:trace contextRef="#ctx0" brushRef="#br0" timeOffset="101267">8956 11543 15268,'-19'0'1979,"-1"-9"-1979,18-1 90,13-19-180,20 8-180,-8 2 0,2 1-1439,16-4-4587,7 2 6296,-18 3 0,-10 15 0,-11-7 0</inkml:trace>
  <inkml:trace contextRef="#ctx0" brushRef="#br0" timeOffset="101425">9113 11602 16618,'38'-39'-1422,"-18"18"1,1 3 0,12-4 0,-7 4 0</inkml:trace>
  <inkml:trace contextRef="#ctx0" brushRef="#br0" timeOffset="101868">9643 11053 17337,'-9'39'1259,"-11"1"-1349,-2-10 90,3 7-90,10-15-449,27-2-181,3-12 540,27-16 180,-15-21 90,-9 14 0,-2-2 450,-9-31-180,4 8-360,-17 10-180,-9 2-1349,-1 17-3149,-10-7 4678,0 16 0,9-7 0,3 9 0</inkml:trace>
  <inkml:trace contextRef="#ctx0" brushRef="#br0" timeOffset="102259">9858 10485 13110,'31'-11'2428,"-3"20"-359,-8 30-1215,-10-14 1,-1 2-406,-2 10 1,-3 2-270,1-3 0,-1-2-180,-4-3 0,0-1 0,0 4 0,0-3-180,0 2-359,0-5 89,0-19-360,0-9 181,17-17 89,5-5 450,9-17 90,-3 17 360,-17 4 90,-3 36-181,-8 12 1,0 20-135,1-20 0,-2-1 225,-7 21-270,-3-11-270,-9-10-1799,0-18-4407,1-3 6386,-1-34 0,9 20 0,3-20 0</inkml:trace>
  <inkml:trace contextRef="#ctx0" brushRef="#br0" timeOffset="102592">10309 10583 20215,'-20'30'-1529,"1"-1"810,8-10-451,11-8-269,20 7 630,10-16 719,9 6 539,0 10 1350,-17-5-179,-4 24-721,-18-7-269,-9 18-540,-2-6-90,-9-12-630,1-21-1529,8-11-2248,2-7 4407,9-8 0,0 12 0,0-12 0</inkml:trace>
  <inkml:trace contextRef="#ctx0" brushRef="#br0" timeOffset="103095">10446 10798 15538,'20'-10'2429,"-1"-8"-2339,10 7-180,-7-8 180,6 8-180,-9-7 180,1 7-90,0-8 0,-10-1-90,-1 9 90,-9 3 0,0-1 90,0 7 0,0-7 0,0 9 989,0 0-899,9 0 0,-7 0-90,7 0 0,-1 0-90,-5 0-180,5-9 180,1-2-270,-7-8 270,16-1-90,-16-8 0,7 6 0,-9 3 180,-1 19-180,-16 2 0,-5 15 180,-8 11-180,-7 5-180,15 15-899,2-17-900,20-3-2968,20-17 5037,19-3 0,-15-8 0,3 0 0</inkml:trace>
  <inkml:trace contextRef="#ctx0" brushRef="#br0" timeOffset="103584">10917 10465 19046,'10'48'630,"-1"-6"-540,-9 5 0,0-25 0,0-4-90,9-18-270,10-18-90,12-12 90,-11 6 0,-1-2-585,1-4 1,-1 1-226,1 4 1,0 0-405,-4 0 0,-2 2-854,6 1 1258,-12 5 1170,-8 17 4318,0 0-2160,0 8-898,9 3-541,-7 9-269,16-1-450,-7 1 0,8 0-360,10-9-1079,1-3-990,9-8-899,0-17 1439,1-5 2788,-10-17 2609,-2 8-1259,-17 12-720,-2 10-1349,-9 9-540,0 0-2339,9 0-2518,19 0 5127,5 0 0,-3 0 0,-12 0 0</inkml:trace>
  <inkml:trace contextRef="#ctx0" brushRef="#br0" timeOffset="103918">11759 10191 16707,'11'-20'4858,"-2"9"-4768,-9 3-90,0 8-90,0 26-90,-9-2-180,-2 15 0,0-11-90,11-17 1,29-2 269,3-18-45,-7-3 0,-2-4 90,-2-3 0,-2-4-267,1-9 0,-1-3 447,0-3 0,1-2-45,4-8 0,0-2 0,-10 14 0,0-1 0,-1 1 269,8-16 1,-3 4-90,-6 11 0,-4 4 900,1-4-631,-27 54-179,-4 25-90,7-5 0,0 4-135,-4 7 0,1 2-615,6-4 0,2-1-240,0 4 1,0-2-2584,5-11 0,2-2 3393,7-3 0,1-3 0,-3 2 0,7-12 0</inkml:trace>
  <inkml:trace contextRef="#ctx0" brushRef="#br0" timeOffset="105990">9055 13797 16887,'15'-30'180,"0"-7"-180,12 25 0,3 2-90,11-19-495,-13 18 1,1 3-3014,12-3 3598,7-6 0,-26 14 0,-5-5 0</inkml:trace>
  <inkml:trace contextRef="#ctx0" brushRef="#br0" timeOffset="106163">9270 13875 15808,'50'-6'-2429,"-21"5"1,-1-2 2428,-2-15 0,-2-1 0,9 5 0,-7-3 0</inkml:trace>
  <inkml:trace contextRef="#ctx0" brushRef="#br0" timeOffset="106913">10015 13464 18776,'-11'46'450,"-6"-20"-540,14 28 180,-5-32-180,25 6 90,14-17-90,19-11 0,0-19 180,-11-21-286,-11-1 376,-17-7-109,-2 18-161,-27 1 0,-3 10-1889,-19 8-2699,10 2 4678,2 0 0,17 7 0,2-7 0</inkml:trace>
  <inkml:trace contextRef="#ctx0" brushRef="#br0" timeOffset="107296">10309 12954 19496,'10'40'120,"0"-1"0,-1 5 0,1-1-30,0-7 0,0 0-1,-1 3 1,1-2-90,10 13 90,0-20 0,-1-12-629,10-18-181,1-9 90,1-10 451,6-3 179,-16 2 179,-1 11 91,-11 27 270,-9 4-270,0 17 90,0 0-91,0 0-179,-1-8 0,-7-3-359,-12-17-1441,-2-2-3237,-15-27 4947,16-4 0,1 1 0,11 3 0</inkml:trace>
  <inkml:trace contextRef="#ctx0" brushRef="#br0" timeOffset="107654">10838 13052 16528,'-9'39'2248,"-2"-8"-2158,-8-11-90,8-3 0,2-15-539,27 7-451,12 0 630,21 2 360,-10 8 90,-4 9 450,-26 3 0,-3-1-360,-8 7-91,0-6-89,-8-1-1259,-3-10-2519,-9-20 3778,9-11 0,3 0 0,8 2 0</inkml:trace>
  <inkml:trace contextRef="#ctx0" brushRef="#br0" timeOffset="107921">11171 13209 14998,'40'-28'-809,"-1"-3"-270,-9-8 1079,-10 0 629,-11 8 540,-10-6-449,-7 33-90,-3-11-360,-18 23-91,8-8-268,-8 9 89,19 2-180,1 9-1080,9-1-1978,17-8 3238,5-2 0,0-9 0,-5 0 0</inkml:trace>
  <inkml:trace contextRef="#ctx0" brushRef="#br0" timeOffset="108129">11407 13033 14459,'19'19'3778,"1"10"-3149,-9-8-89,-3-1-180,-8-3-180,0-14-90,9 5 0,2-16-270,0-21-180,15-12-90,-19 12 0,-1-1-1034,8 0 0,0 1-7421,6-21 8905,0 11 0,-10 19 0,-1 12 0</inkml:trace>
  <inkml:trace contextRef="#ctx0" brushRef="#br0" timeOffset="108505">11759 12837 16707,'11'0'1080,"7"0"-540,-16 0-1,6 8-179,1 3-360,-7 0 270,7-2-360,0-9-180,2 0-360,8-9-89,1-10 359,0-12 270,-1-8 0,1 0 90,-1 0 270,1 8 90,-9 11 449,-3 12 1,-8 8-630,0 8-270,0 3 270,0 9-900,9 0-1708,11-10-2879,28-1 5307,-17-8 0,-1-2 0,13 1 0,-8 0 0</inkml:trace>
  <inkml:trace contextRef="#ctx0" brushRef="#br0" timeOffset="108964">12426 12562 19406,'-20'3'90,"9"12"-990,2-13-539,27 9-360,4-2 360,8-9 1079,7 0 360,-24-18 990,5 5 539,-18-24-180,0 15-539,0-15-451,-9 33-179,-2-11-90,-9 41 90,1-22-360,8 31 90,2-31 0,27 14 0,3-27-45,3-3 1,1-4-1,-4-3 0,-1-4 45,4-9 0,0-3 90,-3 1 0,-3-2-603,-2-11 1,-2-2 826,6 4 1,-3-1 0,-5-8 0,-2 1-297,1 11 1,-2 4 610,-1-12-179,-8 50-270,-3 24 0,-2 19-30,1-8 0,1 2 0,-1 2-247,-3 4 0,0 1 0,1 0-593,1 1 1,2 1-1,0-2-4092,1 7 0,4-2 4872,11-3 0,3-5 0,-1 0 0,11-14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52:28.44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10936 16913 11041,'-20'11'2968,"1"-11"-2158,8-2-541,2-7 451,9 9-270,0-17-270,0-5-90,0-26-1,-4 16 1,0-3-135,2-9 1,1-2-102,-3-7 0,0-3 146,3 15 0,1-1 0,1-1-625,1 0 1,1 1-1,0-1 655,1-1 0,0 1 0,-1 1-30,2-14 0,1 3-150,4 12 0,-2 4 240,-6-2-90,7 21 0,-10 44 90,-16 7-135,3-1 0,-3 4-171,-7-2 0,-2 1 216,1 5 0,0-1 558,1-8 0,0-1-603,5 1 0,-1-6 271,-10-12-136,19-6-90,31-53 0,-1 13 0,3-4 0,7-7 0,1-3-60,-10 14 0,-1 0 0,1 1-102,5-9 1,0 4 206,-5 10 0,-1 4 135,9-6 760,-17 38-850,6 21-45,-11-2 0,-1 3 228,5 0 1,0-1-319,0 1 0,0-3-1214,9 11-2789,1-19 4048,-1-3 0,-8-15 0,-2 7 0</inkml:trace>
  <inkml:trace contextRef="#ctx0" brushRef="#br0" timeOffset="392">10642 17168 14819,'46'-20'764,"-9"6"1,5 0-556,-5 6 1,4 2 0,0-2-473,8-4 1,1-1 0,0 1 441,-1 4 1,1 2 0,-1-1-571,-3-3 1,0 0 0,-1 1 420,-5 5 0,-1 0 0,-1 1 15,13-2 0,-4 2 160,-11 2 0,-2 2-295,-5-1 0,-2 0-1169,13 0-1890,-10-9-4379,-2-2 7528,-8-9 0,-9 10 0,-2 1 0</inkml:trace>
  <inkml:trace contextRef="#ctx0" brushRef="#br0" timeOffset="642">11759 16776 18686,'-19'-20'450,"8"10"-360,46 27 0,2 7-728,0 0 0,2 0 728,-13-9 0,-2 0 189,2 4 1,-4-1-100,0 4 465,-5 15-555,-34 2-450,-14 3-753,11-18 1,-1 0-1542,-4-4 1,2-1 2797,-8 11 1,12-10 0,10-11 0</inkml:trace>
  <inkml:trace contextRef="#ctx0" brushRef="#br0" timeOffset="1003">11328 18050 15088,'26'-11'2609,"7"-6"-2519,-5 15 0,3 2-90,-1-9 0,-1 0-540,21-2-3328,-2-8 3868,-9-1 0,-17 9 0,-5 2 0</inkml:trace>
  <inkml:trace contextRef="#ctx0" brushRef="#br0" timeOffset="1284">11720 17619 18776,'-9'28'749,"1"0"1,-2 2 0,-2 1-525,-11 8 0,-2 1-180,4 3 0,0 1-831,1-3 1,1-2 740,4-3 0,2-2-315,5 0 1,5-3-796,12 11-1993,30-3-360,-10-26 0,3-6 3565,13-10 0,-2-3 0,2 2 0,-1-14 0</inkml:trace>
  <inkml:trace contextRef="#ctx0" brushRef="#br0" timeOffset="1633">12386 17599 17517,'-39'0'270,"0"9"359,8 10-89,3 3-360,9 15-90,-1-24-90,9 13-90,2-23-540,9 14-269,18-15 719,-5 16 360,15-7 90,-17 17 629,-2 11-359,-35 2-540,15-12 0,-2-1-119,-15-7 1,-1-1 73,8 5 0,1-2-325,-5-7 1,2-1-2150,-8 13-3237,3-26 5756,17 5 0,2-16 0,9 9 0</inkml:trace>
  <inkml:trace contextRef="#ctx0" brushRef="#br0" timeOffset="2242">12524 17756 18327,'19'28'449,"-8"12"-179,-2 10-135,-9-21 0,0 0-135,0 21 45,1-20 0,-2-3-135,-8 6-630,7 12 1,-16-40 449,16 10 90,-6-24 180,8-8 0,0-14 0,3 4 0,2-4 0,4-4 0,2 0-216,0 0 0,0 0 261,-1 5 0,-1 2 135,9-12 270,-16 21 0,15 10 0,-14 26-1,5 5-89,-8 26 431,0-7-746,0-12 0,0-1 45,0 5-90,0 13-90,0-33 180,0 4-90,9-17 0,2-9 90,17-19-90,-6-5 0,-3 5 0,-1 0-90,4-5 90,6 5 0,-17 19 0,6 18-90,-15 10 90,16 12 0,-7-9 90,17-5-359,-6-17-181,6-17-899,1-5-1980,-8-26 91,-6 23 0,-1 0 3238,-8-5 0,-1 1 0,3-4 0,-8 7 0</inkml:trace>
  <inkml:trace contextRef="#ctx0" brushRef="#br0" timeOffset="2892">13210 17580 8972,'-9'2'3418,"7"4"-2698,-7-14-451,9 16-179,-9-14 0,7 12 0,-7-14-360,9 16-809,-8-14-900,5 30-809,-14-29 1079,6 31 1709,-9-15 1349,-8 9 900,6 0 539,-6-1-539,9 1-360,-1-9-810,0-11 0,9-3-179,3-5-91,25 8-269,14-18-360,10-3-135,-17 6 0,0-1-45,15-12-180,1 8-809,-10 9-1710,-2 3-5846,-8 8 8545,-9 0 0,-3 0 0,-8 0 0</inkml:trace>
  <inkml:trace contextRef="#ctx0" brushRef="#br0" timeOffset="3078">13033 17834 18956,'-19'3'1349,"8"3"-1349,37-15 0,0 9-450,2 0 1,1 0-3689,1 0 4138,-2 0 0,-17 0 0,-2 0 0</inkml:trace>
  <inkml:trace contextRef="#ctx0" brushRef="#br0" timeOffset="3266">13072 18109 20485,'40'-9'450,"8"-2"-540,-24-2 0,2-2-972,3 4 0,1 0-2131,-5-3 0,0 0 3248,14-6 1,-20 9 0,-10 3 0</inkml:trace>
  <inkml:trace contextRef="#ctx0" brushRef="#br0" timeOffset="3891">13876 17599 19676,'0'29'359,"0"-1"1,0 24-360,0-14 0,0 0-495,0-7 1,0-1-1710,0 4 0,0 0 2204,0-3 0,0-3 0,0 4 0,0-6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53:01.86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24479 13856 17697,'-20'-9'180,"18"-2"-90,13-8-90,28-10 0,-14 15 0,0-2 0,5-7 0,-1-2-551,0 0 1,1 0 505,4-4 0,0-1 0,-4 0 0,1 1 0,-1 4 0,-2 0-210,11-14-825,-19 19-1348,-11 12-1260,-9 8 3688,0 0 0,0 0 0</inkml:trace>
  <inkml:trace contextRef="#ctx0" brushRef="#br0" timeOffset="275">24753 13483 11221,'-29'10'2248,"-1"0"1,-20 10-1889,2-10-270,18 8 0,2-25-90,25 14 0,23-33 90,30 4-45,-20-1 0,1-2 134,4 5 1,-2-1-90,-7-4 0,-2 2 270,15 1 180,-11 5-180,-17 25-270,-2 21-1,-9 12-89,1-12 0,-2 1 0,-8 11 0,7-4-1079,2-17-3598,28-9 4677,5-11 0,-2-2 0,-14-7 0</inkml:trace>
  <inkml:trace contextRef="#ctx0" brushRef="#br0" timeOffset="1100">25047 13091 15268,'7'-41'900,"6"-5"-900,26 16 45,-15 7 0,0-2-45,1-4 0,0-1 45,1 0 0,-2-1 90,-3 2 0,-3-1-46,-2 5 1,-3 3-269,-2 0 268,-3 4 91,-8 27 0,-9-7 0,-1 24 180,-10-4 0,-8 9-90,6 6-180,-15-7-1,15 1-89,-15-3 0,15-9 0,-6-16-89,17 12-1,-6-30-180,14 21 0,-5-32-180,25 4 450,5-17 0,1 15 0,2 0 90,8-17 0,4 10 180,-26 14-90,-3 17-270,-8 17 90,0 5 180,0 17-270,0 1 180,18-10-2699,3-10 2609,19-12 0,-18-8 0,-5 0 0</inkml:trace>
  <inkml:trace contextRef="#ctx0" brushRef="#br0" timeOffset="1742">25165 12288 17787,'-20'-20'540,"1"-8"-451,-10 6-89,-10-15 90,-2 7-90,13 10 0,-1 0-558,4 1 1,0-1 557,-5 1 0,1-1 5,3 0 1,2 1-456,-15-12-360,11-6-676,17 16-762,2 1-91,9 11-1619,0 9 4099,0 9 1,0-7 0,0 7 0</inkml:trace>
  <inkml:trace contextRef="#ctx0" brushRef="#br0" timeOffset="2233">24734 11955 10321,'0'19'2429,"0"1"-2069,8 0-1,-5-1 91,14 1 180,-15-9 89,16-3-179,-16-8-270,6 0-90,-8 0 809,0 0-989,0 9 90,-8-15-90,-3 12 90,-9-23-90,1-3 0,-1-10 0,9 16 0,-6-18 0,15 27 0,-7-23 180,9 17-90,0-6-90,9 6 0,-7 0 0,15-6 90,-6 6-180,9 0 0,-9 2 180,-3 9-90,-8 0 90,9 18 0,2 3-180,17 19 90,3-1-1619,8-9-5577,0-10 7196,-17-11 0,-5-9 0,-17 0 0</inkml:trace>
  <inkml:trace contextRef="#ctx0" brushRef="#br0" timeOffset="6596">24518 14228 9512,'0'-30'2788,"0"10"-2068,-9-6-271,7 13-89,-15-15 0,-3-1 0,-2 7-315,0 4 0,-2-1 135,-8-2-180,4 10 0,-1 2-84,-21 0 39,21 8 0,-1 2 90,0 6 0,1 4-90,3 2 0,2 4 90,3 7 0,3 2-45,3 3 0,2 1-45,1-1 0,4 1 45,9 3 0,5 2-600,2 0 0,6-1 375,13 2 0,5-2 90,2 1 0,2-3-45,-2-6 1,1-1 134,3 0 0,0-3-225,-7-6 1,-1-1 224,0 0 0,-1-2 135,19-2-90,-18-2 0,-1-9 0,-1-18 179,-6-3-37,6-19 128,-8-7-270,-14 18 0,-1-1 549,0 0 1,-2-1-505,-2-3 0,-2 0 45,1-16-130,-11 22 1,-4-1 129,4 4 0,-2 0-90,-10 4 0,-2 1-45,2-5 0,-2 4-48,-25 8 3,0-4 90,21 19 0,1 4 90,-13 14-90,17-6 0,0 3-45,3 5 0,3 3 45,2 0 0,1 1 90,0 7 0,2 1-135,2-4 0,3 1 0,1 2 0,3 2 45,-2 3 0,3 0-356,6-2 1,3 0 310,2 8 0,3-1-45,7-7 0,4-3-45,1 3 0,4-4 0,2-10 0,1-3 308,-5 2 1,0-5-264,23-5-180,0-2-360,-16-26 91,14-5 179,-30 0 0,-2-4 148,6-3 0,0-1 167,0-4 0,-1-2 225,-3-3 0,-2 0-135,-3 4 0,-2 0-90,-4 1 0,-2 1-135,-1 3 0,-4 1-2159,-4-1 1,-5 1 2338,-4-2 0,-1 3 0,-8-4 0,-2 6 0</inkml:trace>
  <inkml:trace contextRef="#ctx0" brushRef="#br0" timeOffset="9213">24734 14307 15898,'30'-9'180,"7"-2"-180,-15-9 0,15-8 90,-6 6-90,8-15 0,-15 18 0,0-1 0,-4 0 0,1-1 0,7-3 0,1 0 0,-4 0 0,0 0-319,4-1 1,1 0 318,-5 0 0,0 0 45,-1-4 0,0 1-45,0 3 0,0 0 0,-4-4 0,1-1 0,3 5 0,0 0-189,-4-3 0,-1 0 189,0 7 0,1 0 0,0-3 0,-1 0-155,21-15 155,-10 0 0,7 8 90,-15-6-90,-3 16 0,-1-16 691,-16 15-601,7-15 307,-1 15-397,-6-6 172,7-1-82,0-1-90,-7-9 179,16 0-179,-16-9 180,15-2-135,-11 20 0,-1 1-239,0 0 1,1-1 238,3-4 0,-1 0-45,-7 4 0,0-1 0,8-6 0,0-2-346,-7 0 1,-2 0 390,5-1 0,-1-1 0,-4-6 0,0-2 0,0 5 0,0-1-502,0-4 0,0 0 547,1 4 0,-2 1-90,-11-4 0,-2 0 0,3 3 0,-2 1 45,-10-5 0,-2 0-45,5 3 0,0 2 0,1 5 0,-1 0 0,1 0 0,-1 2-45,1 6 0,-1 1 45,1-4 0,-1 0 0,-4 4 0,0 2-51,-1 2 0,0 1 6,0 1 0,0 1 194,-4 3 1,1 0-330,3 1 0,0-1-90,-5 0 1,1 1-451,-12-12 836,4 3-656,17 9-179,1-1-541,8 9-670,-7-6 1930,16 14 0,-7-5 0,9 8 0</inkml:trace>
  <inkml:trace contextRef="#ctx0" brushRef="#br0" timeOffset="9689">24949 11288 7353,'-19'20'2878,"-1"0"-2158,0-10-181,10 8 91,1 1-90,0-5 179,7 3 1,-7-17-270,9 0-91,0 0-269,9-9-180,2-2 90,26-17 90,-4-2-90,-2 10 0,3 0-45,-4 4 0,1 2 45,7-2 0,3 4-362,-2 5 1,0 3 361,-4-1 0,0 1-145,-1 3 1,-1 2 324,8-1-180,-4 9 90,-26 2 90,-2 17-180,-9-6 710,0 15-710,9-15 212,10 15-1021,12-16-990,-8-2 0,2-1 1799,0-2 0,0-1 0,7 7 0,-5-5 0</inkml:trace>
  <inkml:trace contextRef="#ctx0" brushRef="#br0" timeOffset="10454">25635 13562 8972,'0'-20'3598,"26"-8"-2789,7 15-539,-1-1 0,4 2-90,2 6 0,2 1-863,4-4 0,2-2 728,2 1 0,2 1-45,3-2 0,0 2 0,1 3 0,1 1 0,-13-1 0,0 0 0,1 1 0,-3 3 0,-1 2 0,1 0 0,2-3 0,0-1 0,1 2-327,-1 3 1,0 2-1,0 2 327,-2 0 0,0 2 0,0 0 0,2 0 0,0-1 0,0 3 30,-2 2 0,-1 2 0,0 0-30,-3-3 0,1 0 0,-2 0 45,15 6 0,-2-1 45,-3 0 0,-3-2 90,-10-7 0,-3-1 90,19 13-270,-20-8 1153,-17 10-1243,-2 0 653,-9-1-3891,0 1 3328,0-9 0,0-3 0,0-8 0</inkml:trace>
  <inkml:trace contextRef="#ctx0" brushRef="#br0" timeOffset="10704">27438 13542 14369,'-11'-32'270,"11"5"-270,20 27-90,19 18 0,11-5 90,-24 8 0,-1 4 90,14 7 359,-20 16-179,-10-17-360,-27 14-4497,-12-21 4587,5-4 0,0-3 0,-8-6 0,7-2 0</inkml:trace>
  <inkml:trace contextRef="#ctx0" brushRef="#br0" timeOffset="12897">24263 14365 9512,'-19'-8'2428,"8"-3"-1258,2 9-181,0-22-180,7 28-359,-15-30-90,6 15-270,-9-9 90,1-8 0,-1 15-180,-8-13 90,-3 15-90,-8 0 0,8 2 0,-6 9 0,16 9 0,-8 2 90,1 17 0,6-6-45,0 0 0,-1 2-464,-10 8 419,9-4 0,0 1 45,4-4 0,1 0 45,-1 4 0,1 1-45,-1 4 0,0-1 44,1-2 1,-1-1-45,0 8 0,1 1-338,-1-5 0,1 1 293,-1 4 0,1 1 45,-5 3 0,0 1-45,3-4 0,0 0-381,-3 8 0,0 0 381,9-3 0,0-1 0,-4 1 0,1 0 89,3-1 1,-1-1-90,-3-3 0,-1-2-33,5-7 1,0-1 32,1 1 0,-1-5 90,-4-4-90,8 4-211,2-24-2578,9 7-3651,18-9 6440,-14-9 0,14 7 0,-18-7 0</inkml:trace>
  <inkml:trace contextRef="#ctx0" brushRef="#br0" timeOffset="13245">23068 15365 11041,'-20'0'2338,"1"-9"-1438,8 7 269,2-7-89,9 18-181,9-7-269,2 16-271,8 1-179,1 3-90,8 6-90,-6-8 90,6 0-90,-8-1 90,-1-8-90,10-2-360,10-9-450,-11-4 1,3-1-2204,8-3 0,0-4 3013,3-7 0,-3-1 0,-11 8 0,-4 0 0,11-14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9T14:00:06.754"/>
    </inkml:context>
    <inkml:brush xml:id="br0">
      <inkml:brushProperty name="width" value="0.09071" units="cm"/>
      <inkml:brushProperty name="height" value="0.09071" units="cm"/>
      <inkml:brushProperty name="color" value="#FFFF00"/>
    </inkml:brush>
  </inkml:definitions>
  <inkml:trace contextRef="#ctx0" brushRef="#br0">4272 10779 10501,'-19'2'989,"8"5"-719,2-16-90,9 18-90,-8-25 90,5 12 90,-5-33 0,8-2 0,0-11-91,0 16 1,0 0 0,0 4 0,0-1-440,0-7 0,0 0 439,-1 3 1,2 0-45,3-4 0,0 0 0,-3 0 0,1-1-45,6 1 0,1 0 0,-7 4 0,-2 0-135,4 1 0,1 1 135,0 3 0,-1 1-90,-3 0 0,0-1 0,3-3 0,1-1 0,-1 4 0,0-1 45,1-7 0,1 0-45,3 3 0,2 0 0,-1 0 0,-1 0 0,-3 1 0,-1 1-145,13-17 145,-17 21 0,0 1-23,16-13 23,-15-7 90,16 9 0,-16-9-90,16 6 90,-8-6-180,10 9 270,0 0-270,-1 8 864,10 3-684,-8 9-90,16-1 90,-6 0-90,8-8 90,0 6-90,0-6 0,1 8 90,8 1-90,-16 8 250,14-7-70,-16 16-1,10-6-154,-1 8 154,0 0-268,0 0 268,0 0-89,1 0-90,-1 0 90,0 8 0,0-6-90,0 7 90,1-9-90,8 0 0,-7 0 0,7 0 0,0-9 0,-7-1 45,-13 5 0,1-1-45,-4-7 0,0 0-159,25-1 159,-22 1 0,1-2 0,21-4 0,-21 13 0,0 1 0,22-13 0,-19 17 0,1 0 0,19-16 45,-18 15 0,0 2-45,-4-9 0,-2 0 0,22 7 0,-21-2 0,-1-1 0,13-4 0,7-1 90,-8-10-90,7 0-378,-5-8 378,-14 18 0,1-2-167,12-25 167,7 16 90,-9-8-90,-9 10-90,7-1 180,-6 0-90,8 1 0,-15 1 0,0-1 45,1-1 0,0-2-387,4-10 1,1-3 341,-1 4 0,1 1 0,0-4 0,-1 0 89,-4 4 1,0 2-236,-1 7 0,0 0 101,-4-2 0,-1 1 471,11-9-336,7 1 0,-15-16-11,-4 25 0,1 0-79,-4-3 0,0-2-45,4-3 0,2 2 469,-2 5 0,1 2-334,10-10 248,-10 4-158,-11 24-90,-9-7 0,8 0-1,3-2-89,0-8 90,7-10 0,-8 8-90,1-8 90,-2 1 0,-9-3-90,0-16 0,0-4 45,0 18 0,0-1-45,0-1 0,0 0 0,0 0 0,0 1-159,0-1 1,0 2 202,0 3 1,0 1-45,0 0 0,0 0 0,0-2 0,0 3 90,0-14-90,-4 11 0,-1-1 90,3-11-135,-6 10 0,-1-2 45,3 1 0,1 1 45,-5-2 0,0 0 0,0-4 0,0-1-402,1 5 0,-1 1 401,0 0 1,0 0-194,1 4 0,-1 1 149,-4 0 0,-1 0 0,5-5 0,-1 0 45,-8 4 0,0-1 0,9-2 0,-1-1-45,-7 0 0,-1 0-398,4 0 0,-1-2 353,-7-2 0,-2-2 90,5-3 0,-1-1-90,-3 3 0,0 1 90,4 5 0,1 1 26,3 4 1,1 3-162,-13-12 735,17 17-645,3 5 383,8 17-563,0 0 1084,0-9-904,0 7 412,0-7-412,0 9 0,0 0 0,0 9 90,-9-16-180,7 31 90,-16-11 0,7 27 0,-8-10 0,-1-2 90,1-25-180,8 3 0,2-15 180,9 9-90,9-17-90,2-5 180,8-26-90,10 7-90,-8-7 90,8 18 0,-19-8 0,8 17 90,-16 1-180,7 3 90,-9 15 0,0-7 0,0 9 90,8 0-90,-5-9 90,5 7-180,-8-7 90,0 9 270,0 0-180,-8 0-180,-21-17 90,-3-5 0,8 4 0,0-3 45,-1-2 0,2-2-90,-2-4 0,0-1-502,-8-5 0,-2 0 592,0 0 0,0 1-45,1-1 0,-1 2 0,0 8 0,2 0-137,7 0 0,2 2 48,-15 1-271,11-12 270,17 29 180,2-12-90,27 17-90,30 17 90,-18-7 0,3 2 0,10 6 0,1 3 45,0 3 0,-1 0-248,2 0 1,0 2 202,-13-4 0,1 1 0,0 0 30,0 0 0,0 0 0,-1 0-30,8 12 0,0 0-239,-11-9 1,0 0 0,-2-2 283,0 3 0,-2-1-178,5 2 0,-3 0 223,3 11-180,-2-8-540,-8-12-390,-9-10-4467,-2 0 5737,-9-7 0,0 7 1,0-9-1</inkml:trace>
  <inkml:trace contextRef="#ctx0" brushRef="#br0" timeOffset="1042">7996 7682 9332,'-30'11'6116,"1"-11"-5486,19-2 1169,1-7-1170,18 9-179,19 0-270,22 0-611,-12 4 1,3 1 385,7-4 0,2 0 75,-12 4 0,1 1 0,1 1-60,5-1 0,2 0 0,-1 1-534,0 2 0,0 1 1,1 2 563,4 2 0,1 3 0,0 0 30,-3-1 0,1 0 0,-1 2-60,0 1 0,1 1 0,-1-1 60,0 1 0,0-1 0,-1 1-30,-4 0 0,-2-1 0,0 1-384,-2-1 1,-1 1 0,0 0 413,-3-1 0,0 1 0,-2 0-30,12 5 0,-2 0 45,-5 0 0,0-2-45,-4-8 0,-3 0-45,-6 0 0,-2-2 45,16 7 408,-21-9-1397,-1-2 1687,-16-9-2677,6-18 360,-8-12 1349,-8-20 1028,0 16 0,-4 0-488,-6 3 0,-3 1 494,1 0 1,-2 1 44,-1 3 1,-2 4 90,-14 1-540,9-6-91,10 25 271,12 2-450,34 11 0,15 9 45,-12-6 0,3 0 0,6-3 0,1 0 89,-9 3 1,1 0-45,3 0 0,-1 1-136,-7-1 0,-2 2 406,15 23-279,-19 9-81,-12-6-45,-10-10 0,-4 1-1305,-14 10-2698,6-17 1,-3-4 3957,-22-2 0,17-11 0,5-9 0</inkml:trace>
  <inkml:trace contextRef="#ctx0" brushRef="#br0" timeOffset="3086">8917 6193 9242,'0'-39'4677,"0"8"-4047,18-6 89,-5 15-584,8 3 0,4 1 135,16-4-270,-8 7 0,2 2 135,-1 7 0,1 1-105,5-1 0,-1 4 195,-7 8 0,-3 5-173,-3 2 0,-4 4 127,-10 11 1,-5 3-135,-1 8 0,-3 1 45,-2 0 0,-2 0-135,-3 1 0,-1-3 45,-6 12-449,-8-31-1260,16-12-2879,14-16 4588,29 0 0,-16 7 0,2-6 0</inkml:trace>
  <inkml:trace contextRef="#ctx0" brushRef="#br0" timeOffset="3258">9603 6683 14009,'-19'13'2698,"8"2"-2608,2-24-1259,18 9-6477,2 0 7646,8-8 0,-8 5 0,-2-5 0</inkml:trace>
  <inkml:trace contextRef="#ctx0" brushRef="#br0" timeOffset="9501">20853 9172 8702,'-28'-40'1574,"13"16"0,-1 1-1304,-3 2 0,-1 0-135,-4-7 0,0 0-776,0 2 1,-2 1 730,-7-4 0,-2 0 0,1 3 0,-1 2-90,-4-2 0,-1 4 0,-2 5 0,-3 3 90,-3 2 0,-2 5 0,0 4 0,0 6-466,-4 3 1,1 7 465,3 8 0,2 6-46,6 1 1,4 5 15,12-1 0,4 3 0,2 3-401,4 0 1,2 1 0,5 3 370,4 8 0,4 3 0,5 1-8,2-8 1,3 0-1,2 1 1,2-1-23,4 2 0,2 0 0,3-1 0,1 0-434,4 1 1,2-1-1,2 0 1,0-2 433,-1-1 0,1-1 0,2-2 0,1-3-23,3-7 1,2-3-1,1-1 1,-1-2-117,-2-1 1,0-1 0,1-2-1,0-4 139,14-2 0,1-6 0,-1-3-44,-2-2 0,-1-4 1,-2-4 133,-5-5 0,-3-4 0,0-4-60,-1-3 0,-2-2 0,-4-6-30,-5-7 0,-4-4 0,-3-2 0,-1-1 0,-3-1 0,-3-3-30,-4-7 0,-3-3 0,-2 0-104,0 12 0,-1 0 0,-1 0 1,-2-1 133,-2-1 0,-1-1 0,-3 0 0,-1 0 0,-2 0 0,-2 0 0,-2 0 0,-2 1 0,-2-2 0,-2 1 0,-2 1 0,-2 1 22,-2 6 1,-2 1-1,-1 1 1,-1 1 22,-1 0 0,-2 1 0,0 1 0,-1 4 116,-5-1 1,-2 5 0,-1 3-162,-3 2 0,-2 5 0,0 5 240,6 6 0,0 4 1,1 7-241,-4 7 0,0 6 0,2 5 30,0 7 0,1 6 0,4 4-218,10-1 1,2 3 0,3 3 0,1 2 187,2-7 0,2 2 0,0 1 0,2 0 0,1 1 0,2 3 0,1 1 0,2 0 0,2 1 0,2 1-105,3 1 1,2 1 0,2 1 0,2-1 0,3-2 122,1-3 0,2-1 0,3 0 0,2-2 0,4-1-36,3 0 0,4 0 0,3-2 0,3-3 0,2-3-76,2-5 1,4-3 0,1-3 0,2-2 0,-1-2 57,0-3 0,1-3 0,0-2 0,0-1 1,1-2 17,0-2 0,0 0 0,1-2 0,-1-3 0,-2-2-27,6-6 0,-1-3 0,-2-2 0,-1-2-84,7-2 1,-2-3-1,-4-4 189,-7-8 0,-3-4 0,-5-3-60,-4-4 0,-5-3 0,-4-1 0,-4-1 0,-5-1 0,-1-2-30,1-6 0,-2-2 0,-6 0 21,-7 13 1,-4-1-1,-4 0 1,0-1 30,-1-4 1,-1 0-1,-3-1 1,-3 2 13,0 8 0,-2 0 0,-3 0 0,0 1 0,-1 0-36,-2-1 0,-1-1 0,0 2 0,-2 0 0,1 2 36,1 3 0,-1 1 0,0 1 0,0 1 0,0 2-81,-5-4 0,0 2 0,0 2 0,0 4-112,-6-1 1,1 4 0,1 11-1013,-11 17 0,6 15-1179,11 14 0,9 12 2348,11-9 0,2 6 0,3 0 0,2-4 0,1 8 0,3-2 0,0 1 0,0 1 0</inkml:trace>
  <inkml:trace contextRef="#ctx0" brushRef="#br0" timeOffset="10833">20363 9544 8252,'-20'-24'539,"1"0"1,-5 0 0,0-2 0,-5-7 0,-1-1-1442,-3-1 1,-4 0 1170,7 9 1,-2-1 0,-2 1-210,0-1 0,-2 1 0,-3 1 60,-7 3 0,-3 2 0,-2 1-98,12 4 1,0 0-1,-1 1 1,-1 1-1,-2 4 1,-1 1-1,0 1 1,-1 1 22,-1 0 0,0 1 0,-1 0 0,1 1-559,-1 1 0,0 0 0,1 1 0,-2 2 581,0 0 1,-2 2-1,1 1 1,0 0-23,2 1 0,0 1 0,0 0 0,1 1-85,1 0 0,1 1 1,0 1-1,1 1 130,-8 6 0,2 1 0,1 1-59,4-1 1,2-1 0,2 4-62,5 5 0,3 2 0,1 1 90,0-2 0,1 1 0,4 3-125,3 5 1,4 2 0,0 1 94,-4-1 0,0-1 0,4 3 0,5 5 0,5 3 0,-1 0 0,-3 0 0,0 0 0,2 1 0,3 7 0,2 2 0,0 0-8,1-15 1,1 1 0,-1 0-1,0 0 0,0 4 1,0 1-1,0 0 1,0-1 71,0-4 1,0 1 0,0-1 0,1 0-50,0 4 0,2 1 0,0-1 0,-1-2-45,-3 7 0,0-1 0,0 0 67,3 4 0,0 2 1,-2-3-68,0-9 0,-2-1 0,0 1 30,1 3 1,-1 1 0,0 0-1,-1-2 0,-2 0 0,0-1-30,0 2 0,0-1 0,-1 1 29,-1 2 1,-1 0 0,-1-1-30,1-5 0,0 0 0,0-1 0,0 1 0,1-1 0,-2 0-33,-2-3 0,0 0 0,0 0 33,0 3 0,0 1 0,-2-2 0,-4 0 0,-1-2 0,0 1-30,3 2 0,1 1 1,-3-2 29,-5-1 0,-2-1 0,0 0 0,5 0 0,1 1 0,-2-1 0,-5 0 0,-3 1 0,0-2 0,4-1 0,0 0 0,-2-2 0,-1-1 0,0-1 0,-2-2 0,2-3 0,-1-2 0,0-1 391,-11 6 0,-1-4-346,-2-5 0,-2-4-45,1-4 0,-2 0 0,14-4 0,0 0 0,-1-2-30,-2-2 0,0-3 0,0 1-735,-16 6 1,1-2-1980,-1-7 1,3-2 2743,10 1 0,4 0 0,-13 0 0,25 0 0</inkml:trace>
  <inkml:trace contextRef="#ctx0" brushRef="#br0" timeOffset="11125">16091 12915 13469,'-10'33'569,"0"-1"1,0 3 0,0 2-435,0 15 0,1 3-1231,2-1 0,3 1 1096,1 0 0,6-1-45,7-7 0,8-5 29,8-12 0,7-10-659,18-13 1,5-14-1125,-11-9 0,2-7 0,1-5 1799,-4-1 0,2-5 0,-1 0 0,-4 2 0,-5 4 0,-3 1 0,-2-1 0,-2-1 0,0 0 0,1 0 0</inkml:trace>
  <inkml:trace contextRef="#ctx0" brushRef="#br0" timeOffset="11849">20696 10269 16707,'0'53'450,"0"-1"0,-4-2 0,0 2-331,2-1 1,2 4 0,-1 0-1374,-1-13 1,0-1-1,-1 2 1,2 1 1289,0-1 0,0 1 0,0 2 0,2 0 0,1-1-36,1 2 0,1 1 0,2-1 0,0 1 0,1 0-236,1 2 1,0 2 0,2-1 0,1 0 0,2 0 235,2-2 0,2 1 0,1-1 0,1 0 0,2 0 15,-3-7 0,2 1 0,1 0 0,0-1 0,2-1 0,0 0-105,6 7 1,2-2 0,0-1 0,2 0-1,0 0 90,-5-7 0,1 0 0,1 0 0,0-1 0,0 0 0,2-1-98,-1 0 0,1-1 0,1-1 1,0 0-1,1 0 0,-1-2 116,4 4 0,1-2 0,-1 0 0,1-1 0,-1 0-36,-1-1 0,-1 0 0,1-1 0,-1 0 0,-1-3 101,4 2 0,-1-2 0,-1-2 0,1-1-323,9 4 0,-1-2 1,-1-4 29,-7-7 0,-1-3 0,0-3 121,10-2 0,-3-7-1575,-6-12 0,-6-7 2094,-14-6 0,-4-2 0,4-9 0,-17 1 0</inkml:trace>
  <inkml:trace contextRef="#ctx0" brushRef="#br0" timeOffset="12109">21970 12915 16258,'-5'38'1199,"-1"0"0,4-2 1,4 0-1021,10 4 1,5-1-907,1 0 0,5-2 772,9-10 0,4-2-45,-2 5 0,1-3 45,0-14 0,0-5-75,4 1 0,-2-9-60,-9-14 0,-3-9-45,5-8 0,-4-8-315,-13 6 0,-3-4 1,-2-1-1907,0-7 1,-2-1-1,-1-1 2356,-1-3 0,-1-1 0,-1 4 0,-2 2 0,0 3 0,0 7 0,0 1 0</inkml:trace>
  <inkml:trace contextRef="#ctx0" brushRef="#br0" timeOffset="12750">21480 8897 10771,'-41'0'4767,"4"-26"-4542,47 0 0,13-7-165,-3-2 0,4-5 0,4-2-732,-2 7 0,5-1 0,1-1 0,2-1 0,0-1 717,-3 1 0,2 0 0,0-1 0,1-1 0,-1-1 0,1-1-339,-2 2 0,0-1 0,0 0 1,1-2-1,-1 1 0,1-1 0,0-1 316,-3 5 1,0-1-1,1-1 1,0 1 0,-1-1-1,1 0 1,-1 0-1,1 0-61,-1-1 0,-1 1 0,1-2 0,-1 1 1,1 0-1,-1 0 0,1 0 0,0 1 39,0-1 0,1 1 0,-1 0 0,1 1 0,0-1 0,-1 1 0,1 0 0,-1 0-210,3-3 1,-1 0 0,0 1-1,1-1 1,-1 2 0,0 0 0,0 0 196,-1 3 0,0 1 0,0 0 0,0 0 0,0 1 1,-1 1-1,1 0-31,2-1 0,0 0 1,0 2-1,-1-1 0,1 2 1,-1 0-83,2-2 0,0 1 0,0 1 0,-1 1 0,-1 1 13,4-1 1,-2 2 0,0 2-1,-1 0-157,5-2 0,-2 1 1,-3 1-361,-1-3 1,-3 3 118,16-2-3177,-34 4 4068,-2 24 0,-9-7 0,0 9 0</inkml:trace>
  <inkml:trace contextRef="#ctx0" brushRef="#br0" timeOffset="13016">23773 5879 10681,'-19'11'4138,"-1"-11"-4049,27-20 1,23-19-90,-2 15 0,5-2 90,-2 4 0,2-1 0,-1 1-581,9-6 0,1 3 896,6 4 0,0 3-60,-13 6 0,-1 7 104,2 10 1,-4 7-223,0 19-92,-16-4 0,-5 4-135,-10 4 0,-3 0-1125,2 4 1,0 1 1124,0 0 0,0-2 0,0 6 0,0-10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03:52.33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7585 2430 13199,'26'-11'360,"24"2"-315,0 8 0,7 2-1536,-10-1 1,2 0 0,3 0 1490,-5 1 0,2 1 0,1 1 0,0 0 18,-4 0 0,0 1 0,1 0 0,1 0 0,1 0-284,-4 1 0,2 0 1,0 0-1,1 1 1,0-1-1,0 0 266,4 0 0,-1 0 0,2 1 0,0-1 0,0 0 0,1-1-28,-5 1 0,1-1 0,0 0 1,1 0-1,-1 0 0,2 0 1,-1 0 27,3-1 0,0 0 0,0 0 0,1 0 0,0 0 0,-1-1 0,1 0-197,0 0 0,0 0 0,0 0 0,0-1 0,0 1 0,0-1 0,1 0 50,-8 1 1,2-1 0,-1 0 0,0 0 0,0 0 0,0 0 0,0 0 0,0 0-137,4-1 0,1 1 0,0-1 1,0-1-1,-1 1 0,-1 0 1,0 0-200,4 0 0,-1 0 0,0 0 0,-1 0 0,0 0 0,-2 0 482,6 0 0,0 0 0,-2 0 0,-2 0 0,-5 0 0,3 0 0,-4 0 0,-5 0 0,1 0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53:47.81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20402 9368 10411,'0'-11'1439,"-8"-15"-1349,5 21 450,-14-12 90,6 8-1,-9-2-179,-8-8-90,-2-10-180,-18 8-46,23 7 1,0-1-45,-8 0 0,-2 2 0,1 2 0,-2 0-700,-6-3 0,-3 0 655,-3-1 0,-2 2 0,1 2 0,-2 0-45,13 1 0,-1 1 0,0-1 0,-11 0 0,0 1 0,-3 3 0,0 1 0,7 0 0,2 1-399,0 4 0,1 0 399,4 0 0,0 0 0,4 0 0,0 0 0,-7 0 0,-1 0 0,8 4 0,-2 1 0,-10 0 0,-1 1 90,3-1 0,0 1-90,-7 3 0,-2-1-534,-1-3 1,1 1 533,3 3 0,1 2-45,1-2 0,3 1-172,10 4 1,2 1 216,4-1 0,1 2 0,0 6 0,2 4-45,5 2 0,2 3 45,-4 2 0,0 3 0,4 7 0,1 2 0,4-1 0,0 1 0,-4-1 0,1 1 125,7 4 1,0-2-126,-4-11 0,2 0-45,6 10 0,3 1 90,-1-6 0,1-1 0,0 8 0,0 2-45,-1 3 0,-1 1 45,-4 0 0,0 1-226,0-1 0,0 0 181,4-15 0,-1 0 0,1-1 0,-4 12 0,0 0 45,0 3 0,1 1 0,3-5 0,1 0-45,0 4 0,1 1 90,4-9 0,0 1-30,1-9 0,0 2 0,-3-2 31,-10 9 1,-2 0 88,3 7 0,-2 0-135,-10-3 0,-2-2 44,0 1 1,2 0-90,7 1 0,-1-2 45,-6-3 0,1 0 0,10-2 0,2 1-111,-4-5 1,0 0 155,-1 0 0,1 1 0,0 3 0,-2 1 45,-3-4 0,-1 0-1,-4 4 1,0-1-90,-1-3 0,0-1 0,-4 0 0,-1 0-45,0 0 0,1 0 0,0 1 0,-1-1 45,0-4 0,1 0-45,5 3 0,-2 0 0,-6-7 0,-1-1 0,7 4 0,0-1 32,-8-7 0,0-2-32,5 1 0,-1-2-135,1-2 0,0-3-90,-1-2 0,1-1 399,4 0 1,0-2-535,-4-3 0,1 0-989,-13 9-183,-7 1-3415,9 0 4947,8-9 0,12-3 0,10-8 0</inkml:trace>
  <inkml:trace contextRef="#ctx0" brushRef="#br0" timeOffset="376">16424 12700 13379,'-9'50'2699,"-2"-3"-2249,-9 1-271,7-23 1,-2 0-135,0 9 0,0 0 0,-5-4 0,0 1-45,0 7 0,1 0 0,4-7 0,0-1 45,-1 0 0,4-1-225,1 19 180,11-18 0,19-1 90,29-18-225,-18-10 0,1-2 0,16-3 1,2-3-2880,1-6 1,1-3 2893,-12 6 0,2 0 0,-4 0 0,-2-1 0,-4 0 0,21-6 0</inkml:trace>
  <inkml:trace contextRef="#ctx0" brushRef="#br0" timeOffset="15583">20794 10504 11850,'-19'40'585,"12"-13"0,3 2-316,-1 1 1,1 1 45,3 15 0,2 4-545,3 3 1,1 3 378,-4-12 1,-1 2 0,1 1-740,2 2 1,0 0-1,0 1 620,-3 2 0,0 0 0,0 1 150,0 2 0,0 0 0,0 1 22,0-11 0,0 2 1,0-1-1,0 1-180,-2-2 1,0-1 0,-1 1-1,1 1-393,0 6 0,-1 2 0,0-1 0,0 0 371,-1-6 0,-1 0 0,-1 0 0,1 1 180,0 3 0,-1 0 0,1 0 0,2 1-180,1-1 0,0 0 0,2 0 0,2 0 45,0-1 0,2-1 0,2 1 0,1 0-90,5 3 0,2 1 0,2 0 0,1-2 67,1-3 1,2-2-1,1 0 1,1-1-68,1 2 0,2-2 0,0 1 0,0-2 22,-3-5 1,1 0-1,-1-2 1,0 0-269,7 10 0,0-2 0,0-2 261,-2-7 0,-1 0 0,0-3-5,-3-3 1,0-1 0,0-3 259,11 4 0,0-4 386,-1-5 0,1-4-566,1-7 0,0-3 90,0-2 0,0-3-180,4-3 0,-2 0 1826,15 0-1781,-23 0 0,-1 0-270,11 0 1366,-9 0-1726,7 0 742,-15 0-2001,7 0-509,-19 0 2398,-1 0 0,-9 0 0,0 0 0</inkml:trace>
  <inkml:trace contextRef="#ctx0" brushRef="#br0" timeOffset="15952">21558 13758 13379,'-39'-9'2069,"9"7"-1979,2-15 0,17 32 0,2-2 540,27 35 269,3 2-494,-2-25 0,2 0-1,2 4 1,2-1-225,-5-7 0,1-1 45,3 4 0,0 0 45,15 15-90,-9-8-1,7-12-89,-6-10 90,-1-9-270,7-9-449,-6-19-901,8-5-629,-23 10 1,-1-2 2068,13-14 0,-17 17 0,-3 5 0</inkml:trace>
  <inkml:trace contextRef="#ctx0" brushRef="#br0" timeOffset="16545">21519 13875 5914,'0'0'0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54:54.800"/>
    </inkml:context>
    <inkml:brush xml:id="br0">
      <inkml:brushProperty name="width" value="0.09071" units="cm"/>
      <inkml:brushProperty name="height" value="0.09071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22127 4840 14998,'7'9'810,"23"11"-720,6-5 0,7 0-382,6 4 1,2 1 291,-13-4 0,2 0 0,0 0-668,2 3 0,0 1 0,0 0 668,-2 0 0,0 0 0,0 1 0,2 4 0,0 1 0,0-1 180,-2-2 0,-1 0 0,0 1-150,-3 2 0,0 0 0,0 0 90,1-2 0,-1-1 0,-2 0 672,8 11 0,-3 0-297,-8-9 0,-4 0-136,-6-2 1,-5 2 180,-5 14-90,-2 0-270,-27 9-481,1-27 1,-5-1 345,-15 5 0,-5-2-45,-2-3 0,-3-1 30,9-3 0,-1 0 0,0 0-120,-11 5 0,0 0 45,4-2 0,3 1 73,12-1 0,3-1-118,-9-5 1486,27 4-1576,27-8 0,10-7 1,5-2 134,12 5 0,4-1-74,-10-3 1,2-2 0,-1 1 178,1 0 0,0 0 0,-2 0-18,13 0 0,-2 0 3,-8-1 0,-4 2 225,11 8 271,-28 2-362,-12 8 181,-16 9-180,-12-8 0,-6 0-90,-4 0 0,-4 1-90,1-2 0,-4 0 0,1 0-589,-11 5 1,2 2 588,-1 2 0,5 2-185,14 0 1,4-1 139,1-4 0,7 0 509,22 23-554,15-8 90,5-17 0,5 1-534,2 5 1,1 1 533,-6-5 0,1 1 0,-1 2-30,-2 0 0,0 2 0,-1 1 30,1 3 0,-1 2 0,0 1-30,-3-2 0,0 2 1,-2-1-31,-2 0 0,-3 0 0,-1 1 60,-3 2 0,-2 0 0,-2-1 0,3 12 0,-4 0 30,-7-12 0,-3 1 0,-3-1 104,-10 13 1,-5-1 15,3-15 0,-3 1 0,-1-1-242,-3-1 0,-2-2 0,-2 0 241,-4 1 1,-3-1 0,1 1-60,1 2 0,2 2 0,-3-2-60,-2-1 0,-3-1 0,0 0-326,7-8 0,-1 0 0,0-1 0,0 0 266,-10 6 0,1-1 0,-1-1 0,-4 0 0,-1-2 0,0-1-360,3-4 1,0 0-1,1-2-1891,7-5 1,1 0 0,1-3 2280,-15 0 0,6-5 0,4-6 0,15 0 0</inkml:trace>
  <inkml:trace contextRef="#ctx0" brushRef="#br0" timeOffset="1033">25243 5350 13469,'0'34'1049,"0"-1"1,-4 2 0,-1 0-826,1 8 1,-2 1-506,-7 5 1,-3 0 415,-3 1 0,-1 0-466,7-14 0,0 0 0,-2-1 511,-13 11 0,-1-3-45,8-2 0,1-3 176,-4-6 1,0-5 48,-7-6-270,12 3-90,1-39 0,16-5-180,8-6 0,6-6 201,6-15 1,5-4-82,-2 12 0,3-1 0,1-1-453,-2 5 0,1 0 1,1-1-1,-1 0 558,-1 0 0,-1-1 0,1 1 0,0 1-75,9-9 0,2 1 0,-2 2-221,-2 4 0,-1 1 0,-1 6 206,3 3 0,-1 6 74,-1 4 0,-1 9-29,11 27 90,0 4 180,-22 0 0,-3 4 449,5 24-449,-13-21 0,-3 0-45,-1 1 0,-4-1-46,-9-3 1,-4-2 79,0 2 0,-3-4-214,-10-9 0,-3-4-45,-19 8 1051,21-16 0,1-2-1051,-13 1 952,-7-8-1132,18 5 139,-7-5-49,15 34 90,-6-2 0,19 3 0,7 2-428,19 22 428,-3-21 0,5-2 0,9-2 0,3-2-45,-2 1 0,1-2-585,-5-7 1,0-1-4317,14 22 4946,-20-7 0,-10-8 0,-9-4 0</inkml:trace>
  <inkml:trace contextRef="#ctx0" brushRef="#br0" timeOffset="1869">25753 5507 18596,'-5'34'629,"1"-1"1,-4-2 0,-4-1-450,-5 8 0,-5 0-45,-2-2 0,-2-2-90,-7 5 0,-2 0-908,5-3 1,-1-2 772,1 1 0,2-2 304,7-11 1,3-3-215,-11 9 197,45-19-377,16-9 225,5-11 0,5-4-90,7 0 0,0-3-430,-3-6 1,0-2 519,-1 5 0,-3 3 1124,-1-2-719,-15 12 16,-26 25-376,-18 22-90,5 14-45,-1-28 0,0 0-45,3 12-1079,20-26-3779,30-3 4948,-9-7 0,1-2 0,13 1 0,-9 0 0</inkml:trace>
  <inkml:trace contextRef="#ctx0" brushRef="#br0" timeOffset="2433">26458 5683 20305,'-18'45'420,"-1"-1"0,4 5 0,-3-2-420,-9-6 0,-2-1-45,8 4 0,0-1-270,-3-7 0,1-2-405,6-9 1,3 0-2519,-5 12-180,10-26-720,9-3 3149,0-34 2338,17-15 360,-6 4 0,0-5-360,8-6 0,2-2-855,-1 5 0,-1-1 315,-4-7 1,0 1-406,-1 16 1,0 1-267,1-4 0,-1 1 131,8-12-224,-1 29 0,3 3 45,18-10-90,-10 21 0,3 3 0,1-3 0,-2 5 0,-3 13 0,-1 4 45,1-1 0,-5 5 0,-13 12 0,-5 5 270,2 3 0,-2 1-46,-6 8 1,-5 2 90,-8 0 0,-4 0-90,1 0 0,-4-2-809,-2-15 1,-4 0 0,0-3 628,-10 7 0,-2-2-30,8-9 0,-1 1 0,-1-4-583,-10-1 0,0-3-332,-4 2 1,0-5-1275,5-7 0,0-7 2129,3-9 0,2-3 0,-7 3 0,15-19 0</inkml:trace>
  <inkml:trace contextRef="#ctx0" brushRef="#br0" timeOffset="32954">18423 13229 11221,'-31'-9'2518,"12"7"-2248,10-7 0,27 9-90,12 0-90,-2-7 0,3-3 0,3 0 0,2-2-90,7-6 0,1-3 0,5-3 0,0 0-665,-3-1 1,-1 0 708,4 0 1,-2 0-225,-10 1 1,-4 0-705,-7 4 1,-2 1-4964,13-12 5847,-18 3 0,-8 17 0,-2 2 0</inkml:trace>
  <inkml:trace contextRef="#ctx0" brushRef="#br0" timeOffset="33211">19089 12680 17337,'-20'-9'990,"1"-2"-990,17 18 0,13 6-45,10 9 0,6 4-45,-2-1 0,2 0-365,7 0 0,0 0 544,-9 4 1,0-1-25,0-12 1,-2 0 203,-2 30 181,-3-15-450,-18-1 0,-18 16-899,-4-22-1035,4 0 0,-3-3 2103,-18-8 0,17 5 1,5-18-1</inkml:trace>
  <inkml:trace contextRef="#ctx0" brushRef="#br0" timeOffset="33747">20344 12249 18596,'0'39'240,"0"0"0,0 9 0,0 0-285,0-2 0,0-1 90,0 5 0,0-2-90,0-7 0,0-3-270,0-3 0,0-3-3103,0 18-4677,0-2 8095,0-26 0,0-4 0,0-18 0</inkml:trace>
  <inkml:trace contextRef="#ctx0" brushRef="#br0" timeOffset="33945">20285 12719 16258,'17'-50'989,"0"25"1,5 2-1080,11 2 0,4 3-1015,7 2 0,2 1 610,-2 1 1,1 0 179,-1 3 0,-1 3-222,-12 2 1,-1 1-768,-1-5 0,-1 2-4354,2 6 5658,-2-15 0,-17 14 0,-2-5 0</inkml:trace>
  <inkml:trace contextRef="#ctx0" brushRef="#br0" timeOffset="34178">21010 12131 18866,'0'43'180,"0"-1"0,-7 3 0,-4 2-180,2-9 0,-1 2 0,-1-1-792,-2-2 1,0-1 0,-3 0 671,-2 0 0,-2 0 0,2-1-555,-3 6 1,0-2-1471,-3 1 0,1-4 2145,-8 6 0,11-14 0,12-19 0</inkml:trace>
  <inkml:trace contextRef="#ctx0" brushRef="#br0" timeOffset="34703">21343 12151 14189,'0'48'3508,"-9"-7"-3193,8-9 0,0 1 404,-8 20-539,9-15 0,0 0-90,0 14-45,0-23 0,0-1 45,0 2-180,18-1-180,4-19 0,26-10-90,2-19-12,-20-4 0,-1-2 372,-4 4 0,0-2 29,0-6 1,-2 2 240,-2 5 180,-3 22-270,-36 39-135,8-10 0,-2 3-45,-2 7 0,-2 0 45,-1-7 0,6-3 135,17 19 269,25-28-224,-3-13 0,5-5 371,6-12 0,0-6-506,-3 2 0,-2-5-135,1-16 0,-3-6-646,3 2 1,-2-3 285,-7-6 0,0-2-1619,8 5 0,-2 1 1956,-15 3 1,-2 3 0,13-3 0,-19 15-1</inkml:trace>
  <inkml:trace contextRef="#ctx0" brushRef="#br0" timeOffset="35345">23185 11935 13199,'11'48'2653,"-5"-20"1,-3 3-2474,-5 15 0,-5 4-1290,-2 0 1,-1 2 1079,3-10 0,0 1 0,-1-2 30,-7 11 0,1-4-22,8-3 0,2-2-428,-1-8 0,1-3-2670,4 10 3120,0-14 0,0-19 0,0-9 0</inkml:trace>
  <inkml:trace contextRef="#ctx0" brushRef="#br0" timeOffset="35564">23323 12033 18416,'0'-19'990,"8"-1"-900,12 9-180,28 2 90,-19 9 0,3 0-90,7 0 0,0 0-180,-7 0 0,-3 0-719,19 0-1889,-20 18-2789,-17 4 5667,-2 8 0,-9-10 0,0-12 0</inkml:trace>
  <inkml:trace contextRef="#ctx0" brushRef="#br0" timeOffset="35787">23068 12425 13559,'6'0'4498,"25"0"-4319,-2 0 1,3 0-180,7 0 0,0 0 0,1 0 0,-1 0-1044,-4 0 0,-1 0-1610,-3 0 1,-3 0 2727,3 0 0,-14 0 0,-17 0 1</inkml:trace>
  <inkml:trace contextRef="#ctx0" brushRef="#br0" timeOffset="35962">23048 12719 17787,'46'0'494,"-9"0"1,5 0-765,7 1 1,4-2-2256,-9-1 1,2-1-1,-1-1 2525,-6 1 0,-2-1 0,-2 1 0,3-3 0,-4 1 0,9-4 0</inkml:trace>
  <inkml:trace contextRef="#ctx0" brushRef="#br0" timeOffset="36363">24224 12092 15448,'-9'-28'2609,"-2"23"-2339,-17-10 89,-11 32-134,14-4 0,0 3-180,-5 6 0,1 6 45,-2 9 0,3 4-755,6 3 0,3 1 665,-2 0 0,5 0-140,7-1 0,7-1 50,7-7 0,8-2-585,8-3 0,8-4-1619,4-4 1,6-6 2293,14-5 0,-2-5 0,-3 2 0,5-9 0</inkml:trace>
  <inkml:trace contextRef="#ctx0" brushRef="#br0" timeOffset="36695">24773 12092 18686,'-20'9'1350,"1"28"-1216,4-5 1,1 5-1520,-1 12 0,0 2 1355,2-12 0,-1 0 0,1 1-150,3-1 0,0 1 1,0-1-691,0-2 1,1-1-1,0 0-4046,-2 9 1,2-1 5015,4-4 1,-1-4 0,-2-3 0,8-7-1</inkml:trace>
  <inkml:trace contextRef="#ctx0" brushRef="#br0" timeOffset="52532">27595 11916 15178,'18'-20'630,"12"9"-630,2 6 0,4 1 0,3 3 0,2 2-45,8 7 0,0 2 45,-7-5 0,-3 3 90,-3 9 0,-5 3 540,0 2-271,-14 23 181,-43-21-360,7-1 0,-4 0-135,-14-6 0,-4-4-402,4 2 0,2 1 312,0 3 0,2-1 45,-6-5-360,46 13-179,35-6 449,-8-10 0,4 2 135,3 9 0,-4 3 315,4 9 89,-24-6 1,-8 3-90,-13-1 0,-9 0-46,-8 3 1,-6-3-810,-7 2 1,-4-3 494,-11-3 0,0-2-135,7-2 0,3-3-941,8-6 1,3-2-7650,0-1 8725,55-11 0,-19-7 0,27 9 0</inkml:trace>
  <inkml:trace contextRef="#ctx0" brushRef="#br0" timeOffset="52773">28908 11935 18237,'-24'44'509,"0"-1"1,0 6 0,-2 0-480,5-13 0,-2 1 0,-1-1-278,-1 1 0,-2-1 0,1 0 218,2 0 0,0 0 0,0-1-512,1-5 1,0 0-1,2-1-537,-5 11 0,4-2-1580,6-11 0,1-4 2659,-4 14 0,10-26 0,9-2 0</inkml:trace>
  <inkml:trace contextRef="#ctx0" brushRef="#br0" timeOffset="53141">29222 12112 17157,'0'-40'2069,"0"10"-1979,17 10-90,23 12 45,-11 11 0,3 2-135,7-1 0,0 3 135,-2 10 0,-4 3-45,8 13 90,-24-7 0,-8 4 0,-17 4 0,-10 0 135,-5-2 0,-4-1-653,-1-5 0,-2 1 0,-2-4 518,-13 4 0,-1-4-123,0-3 1,5 0 32,14 0 0,4-3 90,-14-13-90,61 20 0,28-22 45,0 3 0,5 1-148,-17 0 0,0 1 0,0-3 13,0-2 0,0-3 1,-2 3-484,8 6 1,-3 1-3476,-7-4 1,-5 1 4047,0 14 0,-14-10 0,-17-1 0</inkml:trace>
  <inkml:trace contextRef="#ctx0" brushRef="#br0" timeOffset="75711">22401 14503 8972,'-19'-9'1979,"8"7"-1619,2-7 179,9 9 91,0 9-90,0-7-1,0 7-269,0-9 90,0 0-90,9 0-90,2 0 0,17 0-1,11 0 1,3 0-45,-14 0 0,1 0 45,12 0 0,7 0 0,-9 0 90,0 0 269,-8 8 1,-3-5 90,-17 23-181,-3-13-179,-8 24 0,0 2-90,0 11-575,0-17 0,0 2 440,0-1 0,0 1-90,0 4 0,0 1 135,0-1 0,0 0-135,5 4 0,-1 1 90,-3 4 0,0 2 405,4 4 0,-1 1-360,-3-16 0,-2 0 0,1 1 0,0 1 0,0 2 0,0-1-61,0-2 1,0-1 0,0 2-30,0 3 0,-1 2 0,2-1-510,1-5 0,2-1 0,-1 1 540,-3 5 0,0 1 0,2-2-30,3-3 0,1-2 0,0 1 0,-2 2 0,0 1 0,-1-1-367,1-3 1,-1 0 0,1 0 366,5 16 0,0-1-366,-8 0 1,0-1 365,3-4 0,0 0-45,-3-4 0,-2-1 268,1 0 1,0-1-224,0-3 0,0-2 0,0 2 0,0-1 669,0-4 1,0 0-670,0-5 0,0-2 0,0 20 0,0-9 90,0 1-90,0-10 0,0 16 1238,-8-31-1238,5 29 1216,-5-23-1216,-1 1 0,7 4 0,-7-23 0,9 5 0,0-8 0,0 0 0,0 9 0,0-7 0,0 7 0,0 8 0,-9-21 0,7 36 0,-15-36 0,15 39 0,-25-13-90,14 8 90,-15-1 90,8-10-90,1 1 0,-1-1 0,-8 1 0,-3 0-180,-17-1-899,-2 1-1755,17-14 1,-1-1 2833,-2 4 0,2-1 0,-9-6 0,8 7 0</inkml:trace>
  <inkml:trace contextRef="#ctx0" brushRef="#br0" timeOffset="81948">21422 14797 9242,'10'-20'4497,"-1"9"-3417,0-6-271,-7 15 91,7-7-181,-9 9-89,8 0 89,-5 0-179,14 0-270,-15 9 0,16 1 0,-16 10-180,6 0-90,1-1 90,-7 10-1,7-8-89,0 8-89,-7-10-271,7 1-1079,-9-1-1980,0 1-5216,8-9 8635,-5-2 0,5-9 0,-8 0 0</inkml:trace>
  <inkml:trace contextRef="#ctx0" brushRef="#br0" timeOffset="82298">21794 14699 13469,'0'30'3328,"0"7"-2878,0-15-360,0 15 0,0-7-90,0 1 90,0 6-180,0-15-450,0 6-2248,0-8 2788,0-1 0,0-8 0,0-2 0</inkml:trace>
  <inkml:trace contextRef="#ctx0" brushRef="#br0" timeOffset="83539">17815 14797 17697,'0'30'540,"0"-2"-540,0-8 0,0 8-180,0-6-1080,0 6-2338,0-17 3598,9 7 0,-7-16 0,7 7 0</inkml:trace>
  <inkml:trace contextRef="#ctx0" brushRef="#br1" timeOffset="199462">25192 10593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07:38.60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2234 5291 19496,'29'37'719,"-10"-17"1,1 2-675,4 6 0,2 2-90,3 0 0,1-1-135,-1-3 0,1-2-135,-5-3 1,0-3-361,-1-3 0,0-1-2833,6 5-5217,-10-8 8725,-12 7 0,-8-16 0,0 7 0</inkml:trace>
  <inkml:trace contextRef="#ctx0" brushRef="#br0" timeOffset="1233">3253 5017 13289,'0'0'0</inkml:trace>
  <inkml:trace contextRef="#ctx0" brushRef="#br0" timeOffset="1649">2509 5272 20036,'0'29'179,"0"0"1,1 9 0,-2 1-135,-7 0 0,-2 2-910,1 8 1,-4 0 504,-5-8 0,-3-1-405,1-1 1,1-2-1272,4-10 0,-1-4 2036,-12-1 0,17-7 0,3-24 0</inkml:trace>
  <inkml:trace contextRef="#ctx0" brushRef="#br0" timeOffset="2241">3293 5036 13829,'-11'9'5127,"2"2"-4767,18 17-90,2-6 0,8-2-90,1-12-90,8-8-270,-6 0-90,6-17 180,-8-14 90,-1-10 90,-8-7-180,-2 18-90,-9 10 180,0 29 0,0 39 90,0-6 0,0 5 119,0-6 1,0 2 0,0 2-656,0 3 0,0 2 0,0 0 686,0-1 0,0 1 0,0-1-61,0-3 1,0 1 0,0-3-267,0 12 0,0-3 267,0-8 0,0-3 90,0 8-990,-9-13-1439,-19-26-1349,0-9 0,-3-4 3508,-14-11 0,1-3 0,14 9 0,3-1 0,1-5 0,0 0 0</inkml:trace>
  <inkml:trace contextRef="#ctx0" brushRef="#br0" timeOffset="3423">5154 4703 15808,'-48'0'3598,"7"0"-3238,-7 9-180,9 19-270,8 5-90,3 6 180,17-11-180,20-17 90,30-2 45,-9-8 0,2-2 90,2 1 0,1 0-230,0-2 1,-2 4 364,-6 8 0,-4 6 180,-6 7 0,-4 4-90,-1 15 0,-6 6-550,-7-10 0,-2 2 0,-2-1 399,0-2 1,-2 0 0,-1 0-30,-3 2 0,-2 0 0,-2-1-437,-9 8 0,-2-3 392,1-6 0,0-5-494,-15 8 179,12-32-270,17-36 315,13 1 0,5-5 0,6-14 1,5-6 134,-1 8 0,4-2 0,0-1-455,1-2 1,1-2 0,1 1 544,-4 10 0,-1 1 0,1-1 0,0 2 60,3-6 0,1 1 0,-2 2 126,-1 6 1,-2 2 0,0 3-97,2-2 0,-3 5 1134,2-1-864,-12 45-91,1 16-224,-8-1 0,0 3 90,8-4 0,0-1-45,-4 0 0,1-1 0,13 10 90,1-11-180,0-17 2109,-1-11-2289,9-11 362,3-17-452,8-2 180,-8-1 90,6-6 90,-16 24-90,8-13 90,-18 24 90,6-7 269,-15 9 1,7 0-270,-9 9-180,0 2 90,0 17-90,17 2-90,5-8-540,17-4 1,9-27 179,-18 1 0,-1-4 0,-2-6 1,-2-3 224,1 2 0,-4-3 225,-5-6 0,-5-1 90,-2-21 540,-1 9 269,-18 21-179,-10 13-360,-3 34-360,-6 12 0,8 4-135,15-13 0,8-3-1304,25-5-3329,25-5 4768,-10-15 0,1-4 0,2 2 0,-3 0 0</inkml:trace>
  <inkml:trace contextRef="#ctx0" brushRef="#br0" timeOffset="3882">7016 4135 17877,'-19'38'1439,"-1"0"0,4 10 0,2 2-1349,1-14 0,0 1 0,2 1-803,2 1 0,3 1 0,-1-1 713,-7 11 0,-1-2 96,6-7 0,-1-4-366,-10 13 558,9-22-828,3-36-179,17-31 494,-1 6 0,3-4-4,3-14 0,3-5 259,-2 14 0,2-1 0,-1 0-239,-2-1 1,0 1 0,-1-1 477,0 1 1,1 0 0,-2 3-90,3-3 0,-2 5 846,7-10-306,-9 66 89,-2 34-629,-9-1 0,0 5-180,0-1 0,0 1-295,-1-17 0,1 1 0,1-2 70,3 13 0,0-4 108,-3-10 0,0-4-3661,8 15 3778,-9-28 0,0-12 0,0-8 0</inkml:trace>
  <inkml:trace contextRef="#ctx0" brushRef="#br0" timeOffset="4017">6801 4625 18237,'-2'-39'2158,"30"8"-3867,-4 16 0,4 2 1709,8 2 0,-2 2 0,7-2 0,-14 3 0</inkml:trace>
  <inkml:trace contextRef="#ctx0" brushRef="#br0" timeOffset="4790">1019 7643 13919,'-30'9'4138,"-8"10"-3059,17 12-359,-8 8-451,23-11 1,2 1-180,-14 14-45,14-10 0,6 0-135,16-1-90,23-3-135,-3-25 1,3-8-91,-1-7 0,0-7 135,1-8 1,-3-7 224,-7-1 0,-4-3-341,-5-7 1,-5 0 520,-6 13 0,-2 1 592,0-17-367,-10 36-1,-16 22-89,4 36-360,-1-21 0,0 1 45,6 11 0,5 0-134,3 14-1441,37-13-6745,7-30 8415,-6-21 1,0-4 0,-3 1 0,0-12 0</inkml:trace>
  <inkml:trace contextRef="#ctx0" brushRef="#br0" timeOffset="4957">1627 7075 20395,'-5'43'569,"1"1"1,-1 4 0,-1 2-1110,0 4 1,1 1-2280,0 0 0,2-1-2097,1-8 1,4-3 4560,6-12 1,1-3-1,-5 0 1,14-19 0</inkml:trace>
  <inkml:trace contextRef="#ctx0" brushRef="#br0" timeOffset="5106">1764 7114 20126,'0'42'247,"0"1"0,0-6 1,0 3-1,0 0-877,-3 6 1,0 1-1,0 2-2647,1 5 0,2 2 0,0-1 2742,2 2 1,2 1 0,-1-7-1,-2-4 1,2-5 0,6-3 0,0 1-1</inkml:trace>
  <inkml:trace contextRef="#ctx0" brushRef="#br0" timeOffset="6540">2058 7153 14819,'11'48'1933,"-6"-20"1,-1 3-1799,-4 11 0,-1 3-1046,1 0 0,0 1 866,0 4 0,0-2 221,0-11 1,0-4-716,0 15 744,0-28-295,0-29 90,9-30-135,-8 9 1,0-1-811,8-8 1,0-1 134,-8-3 1,0-1-252,3 8 0,1 0-1278,-5 1 0,0 3 2390,0-7 0,0 19 0,0 11 1</inkml:trace>
  <inkml:trace contextRef="#ctx0" brushRef="#br0" timeOffset="7431">1333 8741 10861,'-31'-9'4857,"12"33"-3598,1-9-539,7 33-360,-8-9-180,8 0-90,2 1-90,18-10 89,19-10-448,14-12-271,8-8 178,-21-3 0,-2-2 183,15-15 89,-3-10 180,-11-10 0,-17 1 180,-2 9 0,-9 1 359,0 10 181,0 8-181,0 2 95,0 27-364,-9 12-180,-2 11 0,0 7-180,3-8-720,25-1-1888,14-17-7016,19-14 9714,-24-20 0,-2-4 0,6 1 0,-12-11 0</inkml:trace>
  <inkml:trace contextRef="#ctx0" brushRef="#br0" timeOffset="7591">1823 8466 17787,'-5'34'299,"1"0"1,-1-4 0,-1 1-345,0 11 0,1 1-900,0-11 1,1-1-1934,4 4 0,0-3 2878,0-1 0,0-14 0,0-17 0</inkml:trace>
  <inkml:trace contextRef="#ctx0" brushRef="#br0" timeOffset="7740">1921 8447 20036,'0'39'59,"0"0"1,0 4 0,0 1-1049,-1-3 0,2-1-2704,2-5 0,2-1 3693,0-3 0,1-5 0,5-4 0,-2-5 0</inkml:trace>
  <inkml:trace contextRef="#ctx0" brushRef="#br0" timeOffset="8026">2117 8447 19856,'39'0'359,"-9"17"-269,-10 5 135,-14 4 0,-3 4 90,-3 0 0,0 1-673,0 12 1,0 1 402,0-3 0,0-1-65,-5-4 0,1-2-159,2 14-1081,11-29-2877,21-27 4137,-5-6 0,0-3 0,8-7 0,-7-2 0</inkml:trace>
  <inkml:trace contextRef="#ctx0" brushRef="#br0" timeOffset="8399">2293 6663 15448,'31'46'2024,"-8"-10"0,-1 6-1994,-7-3 0,-1 5 0,-1 2-1203,-1-3 1,1 3 0,-1 2-1,1 0 1173,1 3 0,2 0 0,-2 2 0,-1 1-18,-5-5 0,-2 1 0,0 1 0,-1 1 1,2-2-1,2 0 0,0 0 0,1-1 0,0 1 0,-2 0-401,-1 1 1,-1 0 0,-1 1 0,1-1 0,0-1-320,2-4 1,0 0-1,0-1 1,0 0-1,0-1 738,0 9 0,-1 1 0,1-3 0,-1-4 0,4 9 0,-2-6 0,-5-10 0,0-1 0</inkml:trace>
  <inkml:trace contextRef="#ctx0" brushRef="#br0" timeOffset="8748">2371 6232 18057,'43'-6'427,"0"1"0,-4 2 0,3 1 1,3-2-361,0-1 1,3-1-1,3-1 1,1-1-1027,-8 1 1,2 0-1,1-1 1,1 0 0,1-1-1,1-2 843,0-1 0,2 0 1,0-2-1,2-1 1,0 0-1,1 0 1,1 0-215,-8 2 0,1 1 1,1-2-1,0 1 1,0 0-1,1-1 1,1 1-1,-1-1 0,1 0-57,-3 1 0,1 0 0,0-1 1,0 0-1,0 0 0,1 0 1,-1 0-1,1 1 0,0-1 1,0 0-207,2 0 0,-1 1 1,2-1-1,-1 0 0,0 1 1,1-1-1,-1 0 0,0 1 1,-1-1-1,0 0 593,-2 0 0,1 0 0,0 0 0,-1-1 0,1 1 0,-2 0 0,-1 0 0,-1 1 0,-1 0 0,-3 1 0,9-2 0,-2 0 0,-2 2 0,-3 0 0,0 0 0,-2 0 0,5-4 0,0 1 0,-1 0 0,1 0 0</inkml:trace>
  <inkml:trace contextRef="#ctx0" brushRef="#br0" timeOffset="9790">5880 5448 16528,'38'1'269,"0"0"1,13-8 0,5-5-270,-7 0 0,4-2 0,2-2-1132,-14 3 0,1-2 0,1-1 0,2 0 0,0 0 1132,4 0 0,2 0 0,1 1 0,0-1 0,1-2-177,-5 2 0,0-2 1,1-1-1,1 1 1,-1 0-1,1 1-48,1 1 0,0 0 0,0 1 0,0 0 1,0 0-1,-1 0-437,-3 0 1,0 0-1,0 0 1,-1 0-1,0 1 1,0 1 661,5 0 0,0 0 0,-1 1 0,-2 2 0,-5-1 0,3 0 0,-5 1 0,-4 1 0,2 0 0,1 0 0</inkml:trace>
  <inkml:trace contextRef="#ctx0" brushRef="#br0" timeOffset="10415">4469 5213 14189,'10'-11'3508,"8"28"-3238,-7 33-150,-1-13 0,3 6 0,1 2-1307,-2-6 0,0 3 0,0 1 0,2 2 1259,0 1 0,2 2 0,0 1 0,0 2 0,1-1-231,-3-4 1,1 1 0,0 0 0,0 1 0,0 0 0,0 2 183,-2-4 1,0 0 0,0 2 0,0-1 0,0 2-1,-1-1 1,0 1 12,0 2 1,0 0-1,-1 1 1,1 0 0,-2 0-1,1 1 1,-1-1-116,0-4 1,-1-1 0,0 1-1,0 0 1,-1 0 0,0 0 0,0 1-1,-1-1-13,0 6 0,-1 1 0,0 0 0,-1 0 0,1 0 1,-1 0-1,1-1-188,1-1 1,0-1-1,0 1 1,0-1-1,-1 0 1,1-1 0,-2 0-248,0 3 0,-2 0 0,0-1 1,0-1-1,0 0 0,2-2 525,1 4 0,2 0 0,1-2 0,-2-2 0,0-5 0,-2 4 0,-2-5 0,2-4 0,4-1 0,-1 0 0</inkml:trace>
  <inkml:trace contextRef="#ctx0" brushRef="#br0" timeOffset="10965">3038 5703 11850,'0'30'2069,"0"7"-1619,3-6 0,3 4 89,2 15 1,3 8-1080,-1-13 0,2 2 1,1 4-1,0 0 702,-1-4 0,-1 2 0,1 1 0,1 0 0,0 3-489,-1-10 0,0 2 1,0 1-1,1 0 1,0 1-1,0 1 1,-1-1 351,2 3 1,0 0 0,0 0 0,0 1-1,0 0 1,0 0 0,0 1-131,-1-5 1,-1 1 0,1-1 0,-1 2 0,1-1 0,-1 0 0,1 0 0,0 0-9,0 0 1,0 0 0,1 0-1,0 0 1,-1 0 0,1 0-1,-1 0 1,-1-1-350,2 7 0,-1-1 0,0 1 0,0-1 0,-1 0 0,0 0 0,1 0-607,-2-3 1,1 0 0,-1-1 0,0 1 0,0-1 0,0-1 0,0 0 1076,1 3 1,0 1 0,0 0-1,-1-3 1,0-1 0,-2-4-1,1 2 1,-2-4 0,-1-2 0,1-3-1,5 16 1,0-1 0</inkml:trace>
  <inkml:trace contextRef="#ctx0" brushRef="#br0" timeOffset="11356">2744 7075 11221,'-16'29'2068,"1"0"1,-4 13-1709,38-25 0,14-6-300,2-8 0,5-7 0,5-4-1264,1 0 0,4-3 0,3-3 0,3-2 0,1 0 1091,-13 3 1,2-1-1,1-1 1,0-1-1,2-1 1,0 0 0,2-1-1,0 0 23,-7 1 0,1 0 0,1-1 1,1 0-1,0-1 0,1 0 0,0-1 1,0 0-1,1 0 0,0 1 1,1-1-223,-4 1 1,0 1-1,1-1 1,0 0 0,0 0-1,1 0 1,0 0 0,0-1-1,1 1 1,-1 0 0,1-1-1,0 1 1,0 0 296,-1 0 0,1-1 1,1 1-1,0-1 0,1 0 1,0 0-1,-1 0 0,1 1 1,-2-1-1,0 1 0,-1 1 1,-2 0-1,-1 0 1,-2 2-1,11-5 0,-2 1 1,-2 0-1,-1 1 0,-2 1 1,0 0-1,-1 1 0,1 0 1,-3 0-1,1 1 1,0 0-1,0 0 0,0 0 1,-1 0-1,1-1 0</inkml:trace>
  <inkml:trace contextRef="#ctx0" brushRef="#br0" timeOffset="12248">5821 6134 11940,'34'-4'1349,"-1"-1"0,14 1 1,3-3-1290,-10-1 0,3-2 0,2 0-1384,0 2 1,4 1-1,1-1 1,0 1 1466,-6-1 1,1 0 0,0 1 0,2-2 0,1 1-129,0 1 0,1-1 0,1 0 0,1 0 0,1 0 0,-1-1 0,1 1 0,0 0 0,1 0 0,0-1 0,1 1 0,0-1-195,-4 1 0,2 0 0,0 0 0,0-1 0,0 1 1,0-1-1,-1 1 167,-2-1 0,0 1 0,0-1 0,-1 1 1,0-1-1,-1 1 0,1 0-76,5-1 0,1 1 1,-1 0-1,0 0 0,-2-1 1,-2 1-92,2-2 0,-2 0 0,-2 0 0,-1 1 0,-2 0 22,1 1 1,-1 1 0,-3 0-1,-5-2-2361,7-6 1,-8 2 2518,-1 11 0,-34-5 0,0 16 0</inkml:trace>
  <inkml:trace contextRef="#ctx0" brushRef="#br0" timeOffset="13209">6036 5683 19586,'-10'28'989,"10"3"-809,28-1-135,-5-14 0,4-3 0,7-7 0,2-1-45,-5 4 0,-1-1 90,0-7 0,-4 0 360,-4 8-1,-5 0-89,-17 2-90,0 26 0,0 4-225,-3-12 0,-2 1 45,-6 20-180,-9-11 180,1-11-90,-1-17-180,0 7-180,1-16-449,-18 6-1170,-13-8-405,20-3 0,-2-2 2384,-3 0 0,3-1 0,-1-5 0,7 2 0</inkml:trace>
  <inkml:trace contextRef="#ctx0" brushRef="#br0" timeOffset="13382">5939 5820 20215,'38'-20'-270,"0"-1"0,5-3 1,3 2-1051,-8 11 1,1 2 0,2-1 1319,5-3 0,2-1 0,-5 2 0,-2 0 0,-3 2 0,-3 1 0,-1 0 0</inkml:trace>
  <inkml:trace contextRef="#ctx0" brushRef="#br0" timeOffset="14406">8212 3900 14639,'-20'48'1259,"13"-9"0,3 6-989,5-7 0,2 2 0,2 2-778,1 3 0,1 3 1,2 2-1,0 1 724,0-4 0,0 1 0,1 2 0,1 0 0,0 1-550,0-3 1,0 0 0,1 1 0,0 1 0,-1 0 0,-1 1 371,-1-2 1,-1 0-1,-1 1 1,0 1 0,-1 0-1,2-1 1,0 1-102,1 0 0,0-1 1,1 1-1,0 0 0,0 0 1,-1 0-1,-1 1 74,-1-4 0,-2 0 0,1 1 1,-2 0-1,1 0 0,0 0 1,-1 0-1,1 0-259,1 6 0,0 0 0,0 0 0,0-1 1,-1 1-1,0 0 0,1-1 183,-2 0 1,0 0 0,0 0 0,0-1 0,0 1-1,0-1 1,0 0 2,0-2 1,0 0 0,0 0-1,0 0 1,0-1 0,0 0 0,0-2-119,0 5 0,-1-1 0,0-1 0,0 0 0,1-2 0,1 0-514,1 4 0,2 0 0,0-2 0,0-1 1,-1-2-859,-1 2 0,-1-1 1,0-3-1,1-4 1552,4 17 0,-1-9 0,0 5 0,-9-47 0</inkml:trace>
  <inkml:trace contextRef="#ctx0" brushRef="#br0" timeOffset="15531">9172 4037 16618,'-39'4'629,"0"1"1,-14 5-540,8 10-450,25-9-90,36-2 360,8-9 90,7 3 0,5 2 0,-5 0 0,-1 1 360,20 14 270,-13 17-236,-26 4-79,-8-4 0,-6 2 0,-10-7 0,-3 0-180,2 7 0,-4-2-46,-5-10 1,-2-4-629,-14 7-1,8-21-90,12-28 135,23-7 1,9-5 314,6-4 0,4-2 210,-2 8 0,3-1 0,0 0-556,2-3 0,1 1 0,-1 1 526,9-6 0,0 2 32,-5 1 1,-2 1 281,-7 7 1,-3 4 585,11 0-181,-18 4-179,-3 36-450,1 4 1377,-7 17-1377,16 0 551,1-17-911,20-5-179,3-25 179,-10-4 0,1-5 45,-6-2 0,-2-3-326,10-11 0,-2-2 506,-7 9 0,-2 0 674,-3 1 1,-3 2 180,2 4-1,-12 27-449,-8 23-360,0 19-90,-8 0-90,-3-20-269,0-12 112,20-18-473,21-18 225,-5 5 1,0-4-316,5-10 1,-1-5 674,-3-2 0,-2-2 498,1 5 1,-2 2 805,-7 3 0,-1 4-989,4 2 180,-10 11-180,-9 18 0,0 11 180,9 1-90,19 8 353,13-18-668,-12-6 0,1-2 45,0-5 0,-1-4-90,21-14 180,-11-11 270,-11-8 629,-17 9-359,-2 2-90,-18 25-180,-2 14-181,-8 28-89,-1-6-719,9 21-990,29-38-2879,23 10 4588,-6-24 0,0-4 0,9 2 0,-10 0 0</inkml:trace>
  <inkml:trace contextRef="#ctx0" brushRef="#br0" timeOffset="15723">10995 3429 21115,'-10'29'929,"0"-1"1,0 6-1,1 2-929,-2 3 0,2 2-135,3 3 1,1-1-631,0-7 0,2-2-2023,3 16-3329,0-22 6117,0-19 0,0-9 0,0 0 0</inkml:trace>
  <inkml:trace contextRef="#ctx0" brushRef="#br0" timeOffset="16057">10936 3508 17337,'-9'-48'3598,"7"24"-3778,-15-11 180,23 33-450,5-7-539,29 9 269,1 0 630,-2 9 720,-19 2 180,-12 17-1,-16 11-449,-12 3-360,-2 5-90,-6-25-270,17 4-539,11-23 449,28 14 360,5 3 630,6 19 629,-19 11-359,-11 0-744,-11-17 0,-5-1 204,-22 12-409,14-19 0,-2-2-2919,-23 5 3058,3-17 0,24-2 0,-4-9 0</inkml:trace>
  <inkml:trace contextRef="#ctx0" brushRef="#br0" timeOffset="16523">8271 4664 15448,'43'-11'854,"-9"2"1,4 1-795,9 1 0,6 1 0,2-1-1475,-7 0 0,0-1 0,2 0 0,3 1 1415,-3 0 0,2 2 0,1-1 0,1 0 0,0-1-42,-4 0 1,0-1 0,0 0 0,2 0 0,-1 0 0,1 1-114,-4 2 1,1 1 0,0-1 0,0 1 0,1 0 0,0-1 0,0 0-183,2-2 0,1-1 0,1 0 0,-1 0 0,1-1 0,-1 1 0,0-1-36,0 1 0,-1 0 1,1 0-1,-1 0 0,0-1 1,0 0-1,0 0-396,-1 0 0,0 0 0,0-1 0,0 0 0,0 0 0,-2 0 0,0-1 769,3-2 0,0 0 0,-1-1 0,-2 0 0,-1 1 0,-4 1 0,1 0 0,-2 2 0,-3-1 0,-3 1 0,15-8 0,0 1 0</inkml:trace>
  <inkml:trace contextRef="#ctx0" brushRef="#br0" timeOffset="17006">8467 5860 14189,'43'-15'809,"1"1"1,-2 2-1,2-1 1,3-1-720,-5 2 0,2 0 0,1-1 0,3 0-1223,1-1 1,3-1 0,1-1 0,2 0 0,0 1 1132,-5 1 0,2 1 0,0 0 0,1 0 0,1-1 0,1 0-65,-4 1 1,2-1 0,0 0 0,1 0 0,0-1 0,0 1 0,-1 0-172,-6 2 0,0 0 0,1-1 0,-1 1 0,0 0 0,0 0 1,0 0-1,0-1 133,6-1 0,-1 0 0,1 0 0,-1 0 1,0-1-1,-1 2 0,0-1-138,2 0 0,-1 1 0,0 0 1,-1 0-1,-2-1 0,-2 1 151,0-3 0,-1 0 0,-3 0 0,-1 1 1,-2 1-1051,9 0 1,-3 1 0,-7-1 1139,-7-5 0,-7 1 0,-8 7 0,-17 2 0</inkml:trace>
  <inkml:trace contextRef="#ctx0" brushRef="#br0" timeOffset="18098">9995 4605 8792,'11'0'5937,"-2"0"-4408,-9 0 1529,0 0-2968,0 9-90,0-7 0,0 7 90,0-9 1259,0 0-1259,0 9 0,0 1-90,0 19 90,0 10 0,0 11-90,0 0-179,0-21 1,0-1-631,0 13-1440,0 7-3058,0-17 5307,0-12 0,0-10 0,0-9 0</inkml:trace>
  <inkml:trace contextRef="#ctx0" brushRef="#br0" timeOffset="18364">10329 4703 19586,'-5'30'225,"1"-1"0,-7 21-315,7-21 0,6-1-450,17 4 90,23-3 495,-13-26 0,1-6 135,20-17 0,-20-10 270,-12-1-180,-36 3-450,-21 17-1260,-14-7-3476,16 15 1,-2 4 4614,8 3 1,1 1 0,-11-1-1,15 14 1</inkml:trace>
  <inkml:trace contextRef="#ctx0" brushRef="#br0" timeOffset="18806">6585 7016 14279,'18'30'-1919,"-14"-10"0,14-11 0</inkml:trace>
  <inkml:trace contextRef="#ctx0" brushRef="#br0" timeOffset="18956">6840 8094 14279,'0'35'60,"0"0"0,0-1 0,0-1-5997,0 17 5937,9-2 0,-7-26 0,7-5 0</inkml:trace>
  <inkml:trace contextRef="#ctx0" brushRef="#br0" timeOffset="19056">6958 8368 19226,'0'22'-2159,"0"4"2159,0-24 0,0 7 0,0-9 0</inkml:trace>
  <inkml:trace contextRef="#ctx0" brushRef="#br0" timeOffset="19315">9603 6526 14549,'-19'2'-1327,"8"5"0,2-16 0,9 9 1</inkml:trace>
  <inkml:trace contextRef="#ctx0" brushRef="#br0" timeOffset="19465">9839 7075 19046,'-20'30'-6836,"9"16"6836,20-13 0,-5-3 0,14-13 0</inkml:trace>
  <inkml:trace contextRef="#ctx0" brushRef="#br0" timeOffset="19581">9897 7643 15358,'-19'-9'-1409,"8"7"0,2-7 0</inkml:trace>
  <inkml:trace contextRef="#ctx0" brushRef="#br0" timeOffset="23956">3410 3214 10591,'-20'8'1439,"1"-5"-719,17 31-406,16-6 1,9 3-1088,5 3 0,5 2 0,4 3 809,-6-7 0,3 2 0,2 2 0,2 0 0,0 0-419,-5-5 0,0 0 0,2 1 0,0 1 0,1 0 0,1 0 0,0 1 394,0 0 0,1 0 0,1 2 1,0-1-1,1 1 0,0 1 0,0-1 1,1 1-112,-1-1 0,0 0 0,1 1 1,0 0-1,0 0 0,1 0 0,0 1 1,1-1-1,0 1 100,-5-5 0,0 1 0,0 0 0,1-1 0,0 1 0,1 0 0,-1 0 0,1 0 0,0 1 0,0-1 0,0 0-104,1 1 0,1 0 1,0 0-1,0 0 1,0 0-1,0 0 1,1 0-1,-1 0 1,1 0-1,-1 0 1,1 0 133,-3-2 0,0-1 0,0 1 0,0 0 0,0 0 0,1-1 0,-1 1 0,0 0 0,1-1 0,-1 1 0,0 0 0,-1-1-45,4 3 0,-1 0 0,1 0 0,-1-1 0,0 1 0,0 0 0,0 0 0,0-1 0,0 1 0,-1-1 0,0 0 59,2 2 1,0 0 0,0-1 0,0 1 0,-1-1 0,0 0 0,0 0 0,0 1 0,-1-1 0,0 1-36,-1-1 0,-1 0 0,0 0 0,-1 0 0,1 0 0,-1 0 0,-1 0 0,1 1 0,-1-1 0,-1 0-9,3 2 0,-1 0 0,-1 0 0,1 0 0,-1 0 0,-1 0 0,1 0 0,-1 0 0,-1 0 30,3 3 1,0-1 0,-1 1-1,0-1 1,0 0 0,-1 1-1,0-1 1,-1 1-99,-2-2 1,0 0-1,0 0 1,-1 0 0,-1 0-1,1 0 1,-2 0-1,1-2-292,5 8 0,0 0 1,-1-1-1,-1 0 0,-1-1 1,-1-1 359,2 4 0,-1 1 0,-1-2 0,-2-2 0,-2-3 0,2 2 0,-3-3 0,-4-4 0,-1 1 0,0 0 0</inkml:trace>
  <inkml:trace contextRef="#ctx0" brushRef="#br0" timeOffset="24432">7545 1901 11131,'-19'30'2878,"-9"16"-2473,12-19 0,1 5-782,0 0 1,-2 3-1,1 4 512,1 1 0,1 2 0,-1 3 0,0 2-699,0 1 0,0 1 1,0 2-1,-1 2 1,-1 1 652,2-7 1,-1 2 0,0 0 0,-1 2 0,0 0 0,0 2 0,-1 0-40,3-5 0,-1 0 0,1 1 0,-1 1 0,0 0 0,0 1 0,-1 1 0,-1-1 0,-1 1-123,1-5 0,0 0 1,-2 0-1,1 1 0,-2 0 1,1 0-1,-1 1 0,0 0 1,-1 0-1,1 0 1,0 1 85,1-4 1,0 0 0,1 1 0,-1 0 0,0 0 0,-1 1-1,1-1 1,-1 1 0,0 0 0,0 0 0,0 0 0,-1 0-1,0 0-114,-1 0 1,1-1 0,-1 0 0,-1 0 0,1 1 0,-1 0 0,0-1 0,0 1 0,-1 0 0,1 0-1,-1 0 1,1 0 0,-1 1 0,1-1 100,1-1 0,-1-1 0,1 1 0,-1 0 0,0 0 0,0 0 0,1 0 0,-1 0 0,0 1 0,0-1 0,0 1 0,1-1 0,-1 1 0,0-1 0,1 1-53,0 0 1,-1 0 0,1 0 0,-1 0 0,0 1 0,1-1-1,0 0 1,-1 1 0,1-1 0,0 1 0,0-1 0,1 1-1,-1-1 1,1 1 0,0-1-6,-1 2 0,0 1 0,0 0 0,1 0 1,-1-1-1,1 1 0,0 0 0,0-1 0,0 1 1,1-1-1,0 1 0,0-1 0,1 0 1,0 1-33,0 0 0,0 1 0,1 0 0,0 0 0,0 0 0,1 0 0,-1-1 0,2 1 0,-1-1 0,1 0 0,1 0 0,-1 0 0,1-1-60,0 1 0,1-1 0,0 0 0,0 0 0,1 0 0,0 0 0,0-1 1,1 0-1,0-1 0,1 0 0,0 0 0,0-1-507,-1 9 1,0 0 0,2-1-1,-1-1 1,2 0 0,0-1-1,0-1 1,0-1 0,1 0 656,0 3 0,-1 0 0,2-1 0,-1-2 0,2-1 0,0-4 0,1-2 0,0 7 0,0-4 0,2-4 0,0-3 0,0 8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09:42.24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9819 15874 15358,'-20'-8'1619,"9"6"-1439,3-7-270,8 9 270,9-9-180,1-10 0,10-12 90,-9 1-90,6 1 0,-6 10 0,0-1 0,-2 9 360,0 3-270,-7 8 0,15 17-90,-6-4 180,9 15-180,-9-8 90,6-9-90,-6 6-180,0-15-1169,6 7-2969,-15-9 4318,7 9 0,-9-7 0,0 7 0</inkml:trace>
  <inkml:trace contextRef="#ctx0" brushRef="#br0" timeOffset="350">9976 15894 13379,'-20'-20'2789,"9"10"-2429,3 1 89,8 18 1,0 28 0,-9 6-225,7-6 0,2 2-46,-5 0 1,1 1 0,3 8 0,2 2-771,0 4 1,-2 1 590,-3-5 0,-1 0-45,4 3 0,0-2-205,-3-14 1,-1-2 204,5 5 0,0-4-495,0 6-1439,0-5-3508,0-26 5487,0-3 0,0-8 0,0 0 0</inkml:trace>
  <inkml:trace contextRef="#ctx0" brushRef="#br0" timeOffset="650">9819 16913 20395,'-2'9'270,"13"-7"-360,28-2-1439,2-28-2384,-15 5 1,-4-4 3912,-5-4 0,-3 1 0,5-12 0,-10 16 0</inkml:trace>
  <inkml:trace contextRef="#ctx0" brushRef="#br0" timeOffset="1579">8976 12641 16618,'31'-7'1439,"-3"-15"-1349,-13-5 0,-2-4-924,2-4 1,1 0 878,7-4 0,2 0-45,-5 3 0,1 2 0,3-1 0,0 2 165,-3 8 1,-3 0-166,4-14 607,4 19-158,-24 12-179,7 25 0,-9 22-270,0-9 0,0 1 194,0 4 0,0 0-284,0-1 1,0 0-664,0-4 0,0-2-2395,0 14-5037,0 3 8185,0-31 0,0 3 0,0-17 0</inkml:trace>
  <inkml:trace contextRef="#ctx0" brushRef="#br0" timeOffset="2162">9153 12523 15808,'-20'20'2339,"9"25"-1710,2 8-603,9-3 1,0 4 33,-2-17 0,-1-1 0,0 2-735,-1 7 1,1 1 0,-1 0 733,-2 3 1,-1 0 0,0-1-30,0-1 0,0-1 0,2 1-30,0 6 0,2 3 0,0-2 30,-3-4 0,-1 0 0,2 0-301,4-7 0,1 1 0,0 0 0,-1 0 271,-4 9 0,-1 0 0,0 0 0,2 2 0,1 0 0,-1 0 0,-2-2 0,-1-1 0,0 0 0,0-3 0,0 1 0,2-1-362,0 0 1,2 0-1,0-1 332,-1-5 0,1 0 0,1-1-124,1 1 0,2-1 0,-1 0 154,0 12 0,0 0 30,0-15 0,0 0 0,0-1-30,0 12 0,0 0 30,0-11 0,1 0 0,-2-2 498,-3 5 1,-1-1-574,5 11 1,-2-1 88,-7-19 1,1-1 561,6 7 1,2 0-607,-4-3 0,-1-3 1510,-4 12-1510,8-13 0,0 1 0,-8 18 0,4-20 0,2 1 0,1 7 0,1 0 414,-3-7 1,0-1-415,3 9 0,2-1 0,-1-8 0,0 1 0,0 3 0,0-1 0,0 17 0,0-21 0,0-1-90,0 4 244,0 14-963,0-33-548,0 5-4309,0-10 5784,-9-5 1,7 5 0,-7-8 0</inkml:trace>
  <inkml:trace contextRef="#ctx0" brushRef="#br0" timeOffset="2506">8623 16423 17607,'31'18'1529,"-3"3"-1259,-8 10-90,0 6 90,-1-24-90,1 4-1,-1-17-358,10-8-451,-8-21 0,-6 6 1,-1-4-1350,-3-10 0,-3-4 1864,3-5 1,-2 3 0,2-12 0,-2 12-1</inkml:trace>
  <inkml:trace contextRef="#ctx0" brushRef="#br0" timeOffset="3696">8878 10093 14908,'-19'-48'180,"8"-2"-180,11 0-251,8 21 0,3 1 251,11-13 0,15 2-90,-6 10 283,-1 18-282,7 3 7,-15 8-1357,6 17-3059,-8 5 4498,-9 26 0,-3-24 0,-8 2 0</inkml:trace>
  <inkml:trace contextRef="#ctx0" brushRef="#br0" timeOffset="4412">8937 10034 11940,'-20'31'2699,"10"6"-1710,1 2-405,8-11 1,2 3-135,-1 2 0,0 3-180,0 11 0,0 2-376,-3 0 1,-3 2 165,0-10 0,-1 2 0,0-1-566,1 4 1,-1-1-1,-1 2 566,-4 2 0,-2 0 0,3 1-30,2 2 0,3 0 0,-1 1 30,-2-1 0,-1 0 0,1 0 30,1 1 0,2-1 0,0 0-30,-1 1 0,1-1 0,-1 0-60,1-3 0,-1 0 0,1 1 44,1-8 1,0 2 0,0-1 0,0 0-15,-1 11 0,0-1 0,-1 1-530,0-8 0,-1 0 1,1 1-1,0-1 522,2 1 1,0-1-1,0 0 1,-2 0-1,-1 1 1,-2-1-1,0 1 1,1 1-23,3 2 0,1 2 0,0-1 0,0 0 0,-2-1 0,-1 0 0,1-1 0,0 1 0,2-3 0,0 0 0,0 0 0,1-1-314,1-2 1,0 0-1,0-1 1,1 0 313,-1 10 0,-1-1 0,2 0 0,2 3 0,1 1 0,-2-2-261,-1-6 1,-2-2 0,2 2 260,1 5 0,1 2 0,-2-2 0,-3-6 0,-1-1 0,0 0 0,2 4 0,1-1 0,-1 0 37,-2-2 1,-1-1 0,0-1-38,1-3 0,-1 0 0,1 0 215,2-3 1,0 1-1,1-1-215,0 0 0,-1 0 0,2 0 336,2 16 1,0-1-337,0 0 0,0-1 0,0 0 0,0 0 0,0-3 0,0 1 30,0-13 0,0 1 0,0-1-30,0 16 0,0 1 0,0-16 0,0 0 0,0 1 0,1 2 0,-1 0 0,-1 0-30,-1-5 0,-2 0 0,2 0 30,1 4 0,0 1 0,0-1 0,-3 14 0,0-1 0,3 1 0,2-1-45,-1-5 0,0 0 90,0-4 0,0-3 462,0-11 1,0-1-508,1 4 0,-2-3 1248,-8-7-1338,7 11 762,-7-15-1392,0-16 563,7 11-2811,-7-24 3063,9 1 1,0 6 0,0-7 0</inkml:trace>
  <inkml:trace contextRef="#ctx0" brushRef="#br0" timeOffset="4712">8173 16443 12390,'-11'19'2159,"2"1"-900,9 0-629,0-1-91,0-8 1,9-2-90,19-9-450,5 0 90,15-18-360,-18-3-2878,7-19 3148,-15 1 0,-2 18 0,-12 3 0</inkml:trace>
  <inkml:trace contextRef="#ctx0" brushRef="#br0" timeOffset="9529">5350 5036 8432,'-19'11'3958,"8"7"-2789,2-16-269,9 15-91,0-15 91,0 7-361,0-9-179,0 0-360,0-17 0,9 4 0,11-24 0,1 6 0,8 1 0,-1 1-90,-6 19 90,6 1 90,-8 9-180,-1 0-180,1 9-809,8 1-2069,-6 10 3148,-2 0 0,-12-9 0,-8-3 0</inkml:trace>
  <inkml:trace contextRef="#ctx0" brushRef="#br0" timeOffset="10573">5429 5076 9062,'-20'10'5307,"9"17"-4048,3-6-359,8 27-676,0-19 1,0 1-135,0 4 0,0 2-45,0 7 0,0 1-637,0 0 1,0 1 591,-1 4 0,2 0 270,2 4 0,2 1-240,-2-15 0,0 0 0,2 0-389,4 4 0,1 0 1,0 0 447,-3-1 1,0 1 0,0 0-90,3 5 0,0 0 0,-1 0 30,-2-2 0,-1 1 0,0 0-527,1 4 1,0 1 0,-1 1 556,-2 2 0,-1 0 0,1 1-15,0-14 0,1-1 0,0 1 0,-2 1-23,-1 0 1,-3 1-1,1 0 1,1 1-1,3 1 1,1 0-1,0 1 1,-1-1-1,-1-1 1,-1-1-1,1 1 1,0 0-23,1 1 0,1 0 0,0 1 0,0-1-383,0-2 0,0 0 0,0 0 0,0 0 360,0 0 1,0 0 0,0 0-1,0 0 68,0 1 0,0-1 0,0 0 0,-1 0-45,-1 0 0,0 0 0,-1 0 0,1 0-169,1 0 1,1 0 0,0 0-1,-2 1 191,-1-1 1,-2 0 0,0 0-1,1 0 0,0 0 1,1 0 0,1 0-1,-1 0-45,0 0 1,0 1 0,1-1-1,-1 0 45,0 0 1,1 0 0,-1 0-1,2 0-22,0-2 0,2 0 0,-1 0 0,0 0 22,-2 1 1,-1 1 0,0 0-1,1-1 0,1-1 1,1 0 0,0-1-1,-1 2 0,-1 2 1,0 2-1,-1 0 1,1-1-23,-1-2 0,1 1 0,-1-1 0,2 1 0,0 5 0,1 1 0,0 0 0,-2 0-117,-2-3 1,-1-1 0,0 0 0,1 0 116,3 4 0,0 1 0,1-1 0,0 0-23,-2-2 1,-1 1-1,0-2 1,1 1 44,2-2 1,-1 0-1,1-1 1,1 1-23,1 2 0,0 0 0,1-1 0,-2 0-23,0-3 1,0-1-1,-1 1 1,0 0 22,0 3 0,0 1 0,0-1 0,0 1 22,-1-4 1,0-1-1,1 0 1,-1 1 79,1 1 1,0 1 0,0-1 0,0 0-81,0-1 1,0-1-1,1 0 1,0 0-46,0 0 1,1 0-1,1 0 1,-1 0 125,0-2 1,0 0-1,1 0 1,-2 0-104,0 1 0,-1 1 0,0-1 0,1 1 0,1-2 0,0-1 0,1 1 0,-2 1-23,0 2 1,-1 2-1,-1-1 1,1 1-7,0-3 1,0 1-1,0-1 1,-1 1 28,1 1 0,0 1 0,0-1 0,0 0 22,2-1 1,0-1-1,1 0 1,-2 0-23,0 0 0,-1 0 0,0 0 0,1 0-23,1-2 1,0 0-1,1 0 1,-1 0 334,0 13 1,0 0 0,-2 0-283,-1-2 0,-1-1 0,1 0 0,2 0 0,0 1 0,-1-1-30,-3 0 0,-2 0 0,1 1 0,1-1 0,1 0 0,0 0-30,0 1 0,1-1 0,-2 0-221,-1-2 0,-1-1 0,1 0 281,2 0 0,0 0 0,0-1-30,-3-2 0,0 0 0,0-1 0,0 1 0,0 0 0,0 0 127,0-3 1,0-1 0,0 1-128,0-1 0,0 1 0,0-2 278,0-1 0,0-1 0,0 0-278,0 16 0,0-1 242,0-4 1,0-2-243,0-4 0,0-1 0,1-3 0,-2-2 1151,-8 15-1196,9-21 0,-2-1 1509,-16 1-1644,8 16 1451,-10-17-1631,0-20-359,9-5-720,3-6-1179,-1-6-3858,7 3 6484,-7-16 1,9 8-1,0 2 1</inkml:trace>
  <inkml:trace contextRef="#ctx0" brushRef="#br0" timeOffset="10879">5958 16129 10591,'0'31'5127,"0"6"-4138,0 2-449,9 2-180,2 7-180,17-8-270,3-19 90,8-3-270,0-27-270,0-11-719,0-1-630,1-16-1349,-10 15-270,7-15 3508,-6-2 0,-10 15 0,-3-2 0</inkml:trace>
  <inkml:trace contextRef="#ctx0" brushRef="#br0" timeOffset="11833">3586 5330 6363,'-19'0'-90,"-1"0"720,1 0 449,-1-8 91,9 14-1,-6-21-90,15 21 1,-7-14-181,18-1-539,10-19-315,4 8 0,2-2-346,1-7 1,1 0 300,2 3 0,0 2-84,-3-1 0,-4 2-366,9-8-539,-3 3-990,-17 8-2248,6 9 4227,-15 11 0,7 3 0,-9 5 0</inkml:trace>
  <inkml:trace contextRef="#ctx0" brushRef="#br0" timeOffset="12716">3626 5272 9422,'-20'0'3867,"9"17"-2697,3 5-811,7 4 1,2 4-180,-1 4 0,0 2-90,0 11 0,0 4-30,0-13 0,0 1 0,0 2-262,0 3 1,0 2 0,0 1 201,0 1 0,0 1 0,0 2-552,0-9 1,0 2 0,0 0-1,0 0 552,0 2 0,0 1 0,0 0 0,0 0 0,0 6 0,0 1 0,0 0 0,0 1 36,0-9 0,0 1 0,0 0 0,0 0 0,0 1-481,0 2 1,0 1 0,0 0 0,0 1-1,0-1 499,0 2 0,0 0 0,0 0 0,0 0 0,0 1-155,0 0 1,0 1 0,0 0 0,0 0 0,0 0 118,0-2 0,0 1 0,0-1 0,0 0 0,0 0-223,0 0 0,0 0 1,0 0-1,0-1 1,0 0 221,0-2 1,0 0 0,0-1 0,0 0 0,0-1-18,0 0 0,0-1 0,0-1 0,0 1 0,0 0 0,0 2 0,0 0 0,0 0 0,0-1 0,0-1-41,-2 7 1,-1-2 0,1 0 0,0 1 40,1-7 0,1 1 0,0 0 0,0-1 0,-1-1 85,-3 6 1,-1-2 0,0 0 0,1 0-86,3 4 0,1 1 0,0 0 0,-1-1 45,-3-3 0,-1-1 0,0 0 0,2 1-45,1 3 0,2 0 0,0 0 0,-1 1 36,0-9 0,-1 0 0,1 0 0,-1 0 0,0 0-36,-1 9 0,1 1 0,0 0 0,0 1-133,1-7 1,1 1 0,1 1 0,-2 0-1,0-2 133,-3 7 0,-1-1 0,0-1 0,1 1 0,3-9 0,0 1 0,1 0 0,0 0 0,0-1 0,0 8 0,-1 0 0,1 0 0,1 0 195,1 0 1,0 0-1,1 0 1,1-1-174,2-1 1,1 0-1,1-1 1,0 1-1,-1 1 1,0 1-1,1-1 1,0 0-45,1-1 0,2 0 1,-1-1-1,-1 1 44,-1 2 1,0 0-1,-1 0 1,1 0-41,-1-9 0,1-1 0,0 1 0,-1 0 0,0 0 40,-1 10 1,-1-1-1,0 0 1,1 1-23,-1-9 0,0 1 0,1 0 0,0 0 0,0-1-18,0-1 0,0 1 0,-1-1 0,1 0 0,-1 0 18,0 2 0,-1 0 0,0 1 0,0-1 0,1 0 18,0-2 0,1 1 0,0 0 0,-1-1 0,1-1-63,1 9 0,1-2 0,-1 1 0,0-1 256,-2 0 1,0 0-1,0 0 1,1-1-212,1-5 0,1 0 0,-1-1 0,0 0 0,-2 0 0,1 1 0,-2-1 0,0 0 30,0 11 0,-1 0 0,1 0 0,2-2 0,1-1 0,-2 0-60,-4-3 0,-1 0 0,1 1 278,1 1 1,2 1-1,-2-1-248,-1-3 0,-2-2 0,1 0 0,3 0 0,0 0 0,0-1-35,-2-5 1,-1 0 0,1-2 79,4 12 0,-1-2 931,-4-4 0,0-1-976,0-4 0,0 0 0,0-4 0,0 0 347,0 4 1,0-2-258,0 15-180,0-18 0,0-2 0,0 0 1474,0 14-2464,-9-42-616,7 12-4960,-7-25 6656,9 9 0,0 0 0,0 0 0</inkml:trace>
  <inkml:trace contextRef="#ctx0" brushRef="#br0" timeOffset="12950">3802 16129 13919,'-30'9'1709,"1"-16"-989,18 31 89,20-19-179,13 32-180,17-15-271,9-3-89,2-10-45,-20-11 0,-1-5-895,2-4 1,-3-6-1805,-2-9 1,-2-7 2653,2-15 0,-4-2 0,-10 20 0,-2 1 0,-2-1 0,1-1 0</inkml:trace>
  <inkml:trace contextRef="#ctx0" brushRef="#br0" timeOffset="13775">5801 1901 12840,'-8'21'3598,"5"5"-2879,-5-15-449,8 26-180,0 5-90,0-6 0,0 4 45,0 0 0,0 1-495,0-1 0,0 0-1331,-1 0 1,2-4 1780,7 6 0,-5-14 0,5-19 0</inkml:trace>
  <inkml:trace contextRef="#ctx0" brushRef="#br0" timeOffset="14158">5762 1901 16168,'-20'-11'1169,"1"-7"-1259,8 16 90,2 11 90,-8 30-90,2-2 0,-1 4-821,0-4 1,-2 3-1,2 1 821,1 4 0,2 2 0,0 0-30,-2 0 0,1 0 0,6-1 30,8-3 0,5 0 0,5-3-324,10 9 0,10-9 204,0-18 0,4-6 0,3-4-60,4-1 0,3-4 1,-1-7 89,1-9 0,-1-8 0,-1-3 90,-1-3 0,-1-3 0,-4-5-552,-2-8 0,-5-5 1,-2-2 685,-8 9 1,-1-2 0,-2-2 0,-2 1 195,-1-13 0,-3 0 0,-3 0-311,-1 6 0,-2 0 1,-5 2 100,-8 4 0,-4 2 0,-2 3 415,-4-2 1,-6 7-581,-11 8 0,-4 7-540,5 4 0,0 6-2293,-4 8 1,0 5 2877,-2 6 0,3 2 0,-5 0 0,8 12 0</inkml:trace>
  <inkml:trace contextRef="#ctx0" brushRef="#br0" timeOffset="14716">3665 2312 14908,'48'-9'180,"-7"-10"-180,-8 12 0,0 1-90,2-12 270,10 18-90,-25 18 90,-9 4-90,-4 4 0,-6 4-45,-11-4 0,-6 0 135,-3 8 0,-3 0-135,-3-4 0,-3-1-158,-1-4 1,2 0 22,-4 14 90,3-28 0,17-5 90,20-14-180,22 8-495,-3-3 1,3-3-1413,-1-2 1,0-4 1996,6-6 0,-4-3 0,1-3 0,-7-2 0</inkml:trace>
  <inkml:trace contextRef="#ctx0" brushRef="#br0" timeOffset="15083">3978 2077 7982,'-24'-15'1679,"0"-1"0,0 1 1,-2 2-871,-24 2-89,11 3-1,2 8-539,15 8 180,-15 29-270,13-9 0,0 5-30,4 5 0,1 4 0,-3 2-874,1-8 1,-1 1 0,-1 1 0,2 2 790,1 6 1,2 3-1,1 2 1,0-1-46,1-1 1,0 1-1,1 0 1,4-1-217,1-5 0,3-1 0,2 0 0,7-3 14,9 6 0,7-2 0,8-8-210,5-10 0,7-8 1,4-3-151,-1-5 0,4-4 1,2-3-1,-1-5 270,2-5 0,-1-6 1,1-3-1,-2-2 360,1-1 0,-1-2 0,-2-2 0,-4-6 225,-3-5 0,-3-4 0,-4-4 0,-3 0 449,-5-1 1,-4-2 0,-2 0-1,-2-1-434,-2 0 0,0-1 1,-5-1-1,-4 2 164,-6 0 1,-5 1 0,-3 1 0,-2 2-45,-4-5 0,-2 3 0,-6 5-574,-5 5 0,-4 4 0,-2 6 214,1 7 0,-2 5 0,0 4 310,-17 9 1,1 7-1975,7 4 0,3 7 1664,1 13 0,6 3 0,-6 2 0,16 7 0</inkml:trace>
  <inkml:trace contextRef="#ctx0" brushRef="#br0" timeOffset="48407">1548 5036 9422,'-19'22'3777,"-1"-13"-3507,9-11 450,3-7 89,8 9-269,8 0 0,21-17-450,-2 3 0,5-3-243,10-10 0,5-5 183,-9 7 0,1-1 0,2-1-729,4-2 0,1-1 0,0 0 721,-11 5 1,0 1 0,-1-1-1,1 1-22,11-7 0,1 1 0,-3 1-30,-3 2 0,-2 1 0,-1 1-358,9-6 0,-5 3 253,-10 8 0,-5 1-1304,1-9-3419,-19 17 4930,-9 2 0,0 9 0,0 0 0</inkml:trace>
  <inkml:trace contextRef="#ctx0" brushRef="#br0" timeOffset="50070">1823 4566 6183,'-20'20'1889,"-8"-1"-1169,6 1 0,-6-9-91,8-11 451,9 6-361,-6-4 1,6 1 89,0 3-179,2-15-90,9 9 899,0 0-989,9 0-271,28-8-179,-4-5 0,4-3-855,11-4 0,4-1 885,-8 5 0,2-1 0,-1 0-60,-4-2 0,-1-1 0,1 2 90,4 6 0,1 2 0,-2 0-60,-6-3 0,-2-1 0,-1 4-45,15 3 0,-2 3 90,-12-1 0,-2 1 0,-5 4 0,-2 0-45,12 0 0,1 0 0,-10 0-449,7 0-271,-24 0-808,4 0-3419,-17 0 4947,0 0 0,0 0 0</inkml:trace>
  <inkml:trace contextRef="#ctx0" brushRef="#br0" timeOffset="50337">2528 4233 7533,'-28'0'4767,"6"-9"-3598,2 7-359,12-7-450,34 9-270,16 0-45,-5 0 0,4 0-1,-1 4 1,1 1 0,3-2 0,-1 5-32,-11 9 0,-3 3 1246,10 13-854,-26-2 0,-9 3-1,-10-4 1,-6 1-270,0 4 0,-6-1-135,-10-2 0,-3-5-1529,5-5 0,0-5 1529,-22-6 0,28-4 0,12-16 0</inkml:trace>
  <inkml:trace contextRef="#ctx0" brushRef="#br0" timeOffset="50995">1803 5134 11131,'29'-19'1169,"-7"5"0,3-1-944,16-4 0,6-1-1616,-5 4 1,4-1 0,3 0 1435,-5 4 0,2 1 0,2-1 0,2 1-45,-4 1 0,2-1 0,1 0 0,1 1 0,1 1-141,-4 1 1,1 2-1,1 1 1,0-1-1,1 1 1,1-1 165,-4 0 1,0 0 0,1 0 0,0 0-1,0 0 1,1 0 0,-1 1-1,3 1 1,-1 0 0,1 1-1,0 0 1,0 0 0,0 0 0,-1 0-105,0-1 1,0-1 0,-1 1 0,1-1 0,-1 0 0,-1 1 0,0 1 63,5-1 0,-1 2 0,-1 0 0,0 0 0,-1-1 0,-2 0-21,2-1 1,-1-2 0,-1 1 0,-2 0 0,-2 2 95,16 0 0,-4 1 0,-6-1 435,-3-6 0,-8 2-135,-2 6 800,-28-7-1340,-9 9 473,0 0-6859,0-8 7348,0 6 0,0-7 1,0 9-1</inkml:trace>
  <inkml:trace contextRef="#ctx0" brushRef="#br0" timeOffset="51295">4331 4546 11940,'-50'-8'2879,"11"-12"-2610,19 7-179,29-13-90,31 24 0,-3-3 0,4 1 45,0 7 0,1 3-45,3 2 0,-3 3 225,-15 3 0,-4 3 1214,14 22 0,-26 0-359,-11 9-271,-20-7-719,2-16 0,-3-2-180,-4-6 0,0-3-3148,-26 5 3238,4-1 0,25-16 0,4 7 0</inkml:trace>
  <inkml:trace contextRef="#ctx0" brushRef="#br0" timeOffset="51978">1940 5683 7982,'29'0'6477,"1"-9"-6118,4 0 1,6-1-330,-4 0 0,3 0 0,4-1-755,4 2 0,3-1 0,3 0 1,2 0 739,-12 2 0,2 0 0,0 0 0,2 0 0,1 0 0,1 0-372,1 1 1,1-1 0,1 1 0,2 0 0,0 0 0,1 0 0,0 0 356,-3 1 0,1-1 0,1 1 0,0 0 0,0-1 0,1 1 0,1 0 0,-1 0 0,-2 0 0,0 1 0,0-1 0,1 0 0,-1 1 0,2 0 0,-1 0 0,0 0 0,1 0 0,-5 1 0,1 1 0,0 0 0,0 0 0,0 0 0,0 0 0,0 0 0,1 0 0,-1 1 0,0-1-91,-1 0 1,0 0-1,1 0 1,-1-1 0,0 1-1,0 0 1,0 1 0,0-1-1,0 1 1,-1-1 90,5 2 0,-1-1 0,-1 1 0,1 0 0,0 0 0,-1 0 0,0 0 0,0 0 0,0 0-112,4-1 1,0-1-1,0 1 1,-1 0 0,0-1-1,0 1 1,-1 0 0,-1 0 123,1 0 1,0 1 0,-1-1 0,-1 1 0,0-1 0,-2 1 0,0-1-74,2 1 0,-1-1 0,-1 1 0,-1-1 0,-2 0 1,-2-1 712,6-1 0,-3-1 0,-2 0 0,-4 2-292,15 2 0,-10 0 1197,-10-8-1287,-46 18 1340,-4-7-2059,-16 7-134,10-9-6883,8 0 8213,2 0 0,9 0 0,0 0 1</inkml:trace>
  <inkml:trace contextRef="#ctx0" brushRef="#br0" timeOffset="52312">6350 4978 13469,'37'17'495,"-9"-11"0,3 1-495,4 7 0,2 0-590,7 0 0,-1 1 1309,-11-1 1,-3 2 176,-3 2 0,-4 3 454,-3 27-991,-15-19 1,-8 1-84,-11 1 1,-7-1-502,-2 5 0,-4-2-1889,-14-3 1,-3-2 2113,-1-1 0,2-4 0,16-6 0,2-3 0,-18 3 0</inkml:trace>
  <inkml:trace contextRef="#ctx0" brushRef="#br0" timeOffset="52915">2411 6702 7892,'0'0'0</inkml:trace>
  <inkml:trace contextRef="#ctx0" brushRef="#br0" timeOffset="53207">2411 6702 14459,'50'5'0,"0"-1"0,0 0 0,0 1 0,1-1 0,3 1 0,1 1 0,0 0 0,0-1 0,1-1-1133,-2-2 1,0-2 0,0 0 0,1 0 0,2 0 1222,-9 2 0,1 0 0,0 1 0,2 0 0,0 0 0,1 0 0,1-1-79,-1 0 0,0-1 0,1 0 1,1 0-1,0 0 0,1 1 1,1-1-1,-1 1-110,-6-1 0,0 1 0,0 0 1,1 0-1,0 0 0,1 0 1,-1 0-1,1 0 0,0 0 1,1 0 98,2 1 0,0 0 0,1-1 0,0 1 0,0 0 0,1 0 0,0 0 0,-1 0 0,0 0 0,1 0-53,-1-1 0,1 0 0,-1 0 0,1 0 0,0 0 0,-1 0 0,1 0 0,-1 1 0,-1-1 0,1 0-82,-3 1 0,0 0 0,1 0 0,-1 0 0,-1 0 0,1 0 0,-1 0 1,-1 0-1,0 0 0,-2-1-656,7 0 1,-1-1 0,-1 1 0,0-1 0,-2 0 0,0 0 0,-2 0-1,-1 1 736,3-1 0,0 1 0,-2 0 0,-2-1 0,-2 0 0,-3 0 402,15-1 0,-5-1 0,-7 2-392,-4 4 0,-20-1 397,-38-2 1,10 7 0,-19-9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10:57.42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10897 2469 12480,'0'34'1079,"0"-1"1,0 9-1,0 4-809,0-7 0,0 4 0,0 1-1641,0 7 0,0 2 0,0 2 1438,0-8 1,0 2-1,0 1 1,0 0-68,0 1 0,0 1 0,0 0 0,0 0 22,0 0 1,-1 0-1,1-1 1,1 1-23,0-3 0,2 1 0,-1-2 0,1 1-45,-1-4 0,0-1 0,1 0 0,1-1-75,2 8 0,1-2 0,-1-1-51,-2-5 0,0 0 0,-1-3-279,2 11 1,-1-4 76,-4-7 1,0-1-1068,1-4 1,-2-3 1439,-8 1 0,7-7 0,-7-26 0</inkml:trace>
  <inkml:trace contextRef="#ctx0" brushRef="#br0" timeOffset="257">10603 3978 14908,'0'35'1079,"0"0"1,7 7 0,3 1-811,4-3 1,3 0 45,10 6 0,5-2-1246,0-2 0,6-6 1065,8-11 1,4-9 0,-1-6 0,2-11-375,-9-11 0,1-8 1,-2-5-781,1-6 1,-2-6-1,-2-3-1117,-9 3 1,-1-2 0,-1-2 0,-2-1 2136,-1-7 0,-1-2 0,-2 0 0,-2 6 0,-4 5 0,-1 4 0,-2 1 0,1-13 0,0 0 0</inkml:trace>
  <inkml:trace contextRef="#ctx0" brushRef="#br0" timeOffset="1231">11896 2959 16348,'-19'11'1439,"-18"15"-1259,4-4-270,9-3 0,0 1 0,-6 10 90,10-1 0,29-18 0,21-11-90,-5-12 0,1-5 135,3 2 0,0-2-135,-3-7 0,-1 0 360,14-7 0,-20 20 0,-1 40-181,-16 3 1,-2 5 0,4 12 0,0 3 0,-3-14 0,-1 2 0,-1-1-529,1 16 0,0-1 619,0 0 0,0-1 44,2-8 1,-4-1-431,-5-4 1,-3-2 250,1-2 0,-4-4-111,-9-10 0,-4-3-384,-15 18-1528,-7-26-2700,17-37 4678,15-11 0,4-4 0,1-12 0,7 19 0,0-1 0</inkml:trace>
  <inkml:trace contextRef="#ctx0" brushRef="#br0" timeOffset="1748">12151 2939 15088,'31'9'5667,"-3"11"-5397,-8 10-270,8 1 90,-6-3 90,6-17-360,0-2-360,12-27-45,-15 5 1,0-4-923,4-12 0,1-1 697,0 3 1,-2 2 461,-7 3 0,0 4 348,24 1 360,-32 17 1079,5 17-180,-18-4-90,0 16 400,0-18-1119,0-3 72,0-8-162,0 9-90,-9-7-360,-2 16 180,-17-8-90,6 10-270,-6 0 0,17-1-360,2-8 181,27-2 449,3-26 0,19-5 0,-10-17 270,-1-1-181,-19 19 1,-1 3 0,-9 27-90,0 19-90,0 5 0,0 6-809,9-11-2249,2-17-2879,17-2 6027,3-35 0,-10 19 0,-3-19 0</inkml:trace>
  <inkml:trace contextRef="#ctx0" brushRef="#br0" timeOffset="1924">12916 2900 15358,'11'28'4138,"-3"-6"-3688,1 7-181,2-19 1,8-1-450,10-9-989,1-17-46,-6 3 1,0-3-1215,1-10 0,0-5-989,5-2 0,-1-1 3353,-3-1 1,-2 2 0,7-7 0,-14 15-1</inkml:trace>
  <inkml:trace contextRef="#ctx0" brushRef="#br0" timeOffset="2024">13327 2665 14819,'0'37'5846,"0"13"-5666,-9 2-180,-1-4-899,-1-19-4498,2-19 5397,18-1 0,-7-9 0,7 0 0</inkml:trace>
  <inkml:trace contextRef="#ctx0" brushRef="#br0" timeOffset="2157">13562 2371 18327,'-19'0'-5577,"-1"0"5577,1 9 0,8-7 0,2 7 0</inkml:trace>
  <inkml:trace contextRef="#ctx0" brushRef="#br0" timeOffset="2331">13641 2724 19316,'0'19'1259,"0"1"-1169,0 0-540,0 8-1708,0-6-3419,0-3 5577,8-10 0,-5-9 0,5 0 0</inkml:trace>
  <inkml:trace contextRef="#ctx0" brushRef="#br0" timeOffset="2482">13660 2743 18416,'39'-39'-1727,"-1"0"0,1 0 0,-3 2 0,-1 2 0,-6 9 1727,2 6 0,-12 9 0,-10 3 0</inkml:trace>
  <inkml:trace contextRef="#ctx0" brushRef="#br0" timeOffset="2881">13994 2234 20215,'-15'43'450,"1"1"0,-1 8 0,0 3-420,2-19 0,-1 1 0,1 1-718,3 1 1,0 2 0,0-4 462,-6 5 0,4-3 248,8-4 0,6-5-833,9-8-179,28-22 314,-14-12 1,0-7 359,5-12 0,-1-5 225,1 1 0,-1-2 289,-4-3 0,0 2 295,0 6 1,-3 5 1034,0-4-539,-4 31-810,-27 48-135,4-17 0,-1 1-45,-4 7 0,0 1 269,4-2 1,1 0-270,0-7 0,2-1-69,2 4 0,2 0 338,-1 16 226,-3-18 0,-3 1-91,-2-7 1,-4 0-90,-5 8 0,-5 0-225,-5-4 0,-5-2-90,-5 3 0,-4-3-720,-7-1 1,-2-4-4197,4-1 1,0-4 4515,-4-7 0,4-3 0,3 1 0,8-9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14:36.76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7153 3214 14998,'-19'2'2249,"8"4"-1619,2-6-1,18 20 181,2 19-630,-1-6 0,0 2-90,-4 0 0,-2 2-45,2 10 0,-3 1 0,-2-11 0,-2-2 0,1 5 0,0-3-225,0 4 270,0-4 89,9-26-179,2-37-179,17-18 149,-15 13 0,0-6 0,0 1-713,8-15 0,0-1 683,-8 13 0,0-1 0,0 2 15,7-9 0,-3 4 45,-11 12 0,1 4 360,19-2 0,-15 55-90,0 27-135,-2-6 0,-1 4-90,-7-1 0,0 0-310,8-4 1,0-3 309,-10-7 0,4-4 1356,23-2-1401,-4-12-90,17-45 1,0-5-91,-18 0 0,-2-4 90,-4 5 0,0 1 45,-1 4 0,0 2 135,6-4 0,-9 19-90,-2 44 612,-9 0-657,0-2 0,0 1-1034,0 16-1530,17-19-3507,5-14 6116,26-34 0,-24 13 0,2-14 0</inkml:trace>
  <inkml:trace contextRef="#ctx0" brushRef="#br0" timeOffset="260">8114 3233 18327,'-4'41'299,"-1"-1"1,0-5 0,-1-3-570,-5 16-180,11-8 181,29-19-181,4-3 450,-6-20 0,2-5 90,13-13 0,-3-10-90,-20-18 270,-10 7-91,-18 1-179,-19 12-179,-5 8-2700,-15 10-5126,18 1 8005,1 0 0,19 7 0,1-7 0</inkml:trace>
  <inkml:trace contextRef="#ctx0" brushRef="#br0" timeOffset="477">8506 3214 19586,'0'29'629,"0"1"1,4-1 0,1 0-540,-3 21 0,6-2-90,1-17 180,-7-12-180,16-10-540,1-35-1079,12-15-90,-12 8 0,1-4-1818,4-7 0,0 1 3527,-3 10 0,0 3 0,-6 4 0,0 4 0,2 4 0</inkml:trace>
  <inkml:trace contextRef="#ctx0" brushRef="#br0" timeOffset="900">8859 3116 17067,'11'28'2699,"6"3"-2339,-6 16-271,-5-18 1,-1 1-45,-1 8 0,0 3-1159,1 7 1,-1 2 1158,-3-1 0,0 2-45,2-13 0,1 1 0,-2-1 0,-1 13 0,-2-2 45,1-3 0,0-2 353,0-8 1,0-5-399,0 0 287,0-14-467,0-43 135,0-1 0,0-5-45,3-19 0,3-7-562,-1 13 1,1-1 0,2-2 561,1 7 0,0 0 0,2-1 0,0 0 67,0 2 1,1 0-1,1 0 1,1 1 22,4-9 0,2 1 0,1 3 14,-2 6 1,0 2 0,1 3-15,5 0 0,1 8 270,13 5 0,-20 40-135,-12 6 0,-5 6-135,-2 4 0,0 0 90,0 4 0,0-1 89,0-4 1,0-3 270,0 9 1837,0-3-2287,0-19-43,-26-8-3285,10-11 3328,-21-28 0,26 12 0,3-10 0</inkml:trace>
  <inkml:trace contextRef="#ctx0" brushRef="#br0" timeOffset="1460">9545 2469 20665,'8'46'1214,"-2"-13"1,-1 3-1125,1 17 0,-1 3-1034,-1-16 0,-1 0 0,-1 0 974,-2 2 0,0 1 0,0-2-75,0 11 0,0-3 70,0-4 1,0-3-656,0 8 114,0-22-1193,17-28 360,14-37 1169,-7 16 0,2-2-135,4-10 0,-1-1 585,-8 12 0,-1 3 2536,8-10-1547,-19 29-138,-9 29-1121,0 21 0,-4-19 0,-1-1 0,-6 11-180,9-15-719,13-26-541,28 0 721,12-17 539,-1-5 180,-2 0 899,-18 5-269,-10 17-540,-12 8 0,1 12 0,2 2-270,8-3-180,10-10 270,1-9 90,10-17 90,-1-14 270,-18-19 194,-3 0-420,-17 21 1,-2 1-404,1 4-1261,-18-2-7195,-4 26 8725,-8 0 0,10 0 0,12 0 0</inkml:trace>
  <inkml:trace contextRef="#ctx0" brushRef="#br0" timeOffset="2517">10623 2391 19496,'5'37'719,"0"0"1,1 11 0,-3 4-660,-4-10 0,-3 2 0,0 0-990,1 5 0,0 1 0,-2-3 900,-1-8 0,-1-2 0,1-2-195,0 15 1,1-4 188,-2-14 0,5-5-1583,29 4-180,5-14 899,-3-18 1,1-7 764,-4-4 0,-2-4 180,6-3 0,-3-3 629,-10-3 1,-2-1 1484,22-13-627,-26 20-453,-2 10-899,-9 18-180,0 10 1594,0 3-2044,17-2-714,14-12 354,10-16 451,-1-3 269,-12-18 90,-17-1 449,-3-1 1,-8 3-450,-8 17-360,-3-6-359,0 15-4408,11-16 5127,37 7 0,-20 0 0,18 3 0</inkml:trace>
  <inkml:trace contextRef="#ctx0" brushRef="#br0" timeOffset="2750">11485 2802 19316,'-14'35'959,"-1"0"1,5-1-1,-1-1-869,-3-2 0,-1-3-270,-4 13 90,8 5-359,20-24-1,4 15 90,6-6 270,-10 16 90,-9-5-147,-3-9 0,-3-1 237,-13 12-45,5-19 0,-3-2-1304,-22 5-2879,8-17 4138,3-37 0,17 17 0,3-26 0</inkml:trace>
  <inkml:trace contextRef="#ctx0" brushRef="#br0" timeOffset="2901">11838 2685 19856,'0'33'329,"0"1"1,-4-3 0,-1-1-2309,-6 20-5936,9-4 7915,4-33 0,9 4 0,-2-17 0</inkml:trace>
  <inkml:trace contextRef="#ctx0" brushRef="#br0" timeOffset="3027">12073 2508 17787,'-20'11'-1709,"1"6"1709,-1-6 0,9 0 0,2-2 0</inkml:trace>
  <inkml:trace contextRef="#ctx0" brushRef="#br0" timeOffset="3200">12210 2724 20665,'-28'30'1439,"6"-2"-1439,-6-8-899,17 8-900,11 3-1529,28-1 1529,22-10 1799,-10-14 0,-1-3 0,7-3 0,-3 0 0</inkml:trace>
  <inkml:trace contextRef="#ctx0" brushRef="#br0" timeOffset="3434">12543 2743 21385,'-19'11'1529,"-1"-2"-1619,0-18 0,9 7-450,12-7 1,18 9 269,12 0 270,8 0 270,-9 0 269,-1 0-359,-10 9-90,1 2-270,-1 9-1349,10-10-3868,1-1 5397,18-26 0,-24 12 0,2-12 0</inkml:trace>
  <inkml:trace contextRef="#ctx0" brushRef="#br0" timeOffset="3601">13170 2136 22644,'-8'48'629,"-1"0"1,3 5 0,-1 2-660,-2-13 0,-1 2 0,0-1-498,3 0 0,0 0 0,2-1-162,1 1 0,0 0 1,1-2-2320,-2 10 1,1-2 3008,4-3 0,0-5 0,0 0 0,0-14 0</inkml:trace>
  <inkml:trace contextRef="#ctx0" brushRef="#br0" timeOffset="48878">15150 1901 15718,'-20'-29'2159,"9"16"-2069,-6-13 270,15 33-1,-24 3 271,4 30-405,7-12 0,-1 2 44,-3 8 1,1 3-225,2 7 0,2 2-563,3-15 0,1 2 1,0 0 517,3 5 0,1 1 0,0-2-225,-4 11 0,2-2-376,7-11 1,1 0-1,-1-3-658,-4 0 0,1 0-1350,8 2 1,1 0 2608,-3 12 0,7-20 0,-9-12 0</inkml:trace>
  <inkml:trace contextRef="#ctx0" brushRef="#br0" timeOffset="49220">14699 2606 16168,'-20'0'1889,"1"-9"-1709,34 7-540,18-15-90,7 11 0,7 1-1268,2-4 1,2-2 1087,-12 3 0,1-2 1,-1 0 44,12-4 0,-2-2 965,-3-3 0,-5-2 474,-14 7 1,-4-2 1124,14-21-540,-26 15-269,-2-6-451,-9 17 1142,0 11-1591,-18 2 365,-4 24-725,-8 5 0,2 10-450,8 7-2158,9-18-3329,29-1 6027,32-18 0,-13-3 0,7-8 0</inkml:trace>
  <inkml:trace contextRef="#ctx0" brushRef="#br0" timeOffset="49503">15777 2351 18686,'-17'-11'3688,"-5"3"-3688,-26 16-180,15 12 90,-4 2-539,26-3-361,20-10-449,22-9 989,19-9-45,-21 1 1,1-3 314,20-11 540,-11 2 629,-20 12-179,-10 34-720,-9 7-135,0-4 0,0 0-765,0 13-1438,17-5-5758,5-26 8006,18-3 0,-19-8 0,-3 0 0</inkml:trace>
  <inkml:trace contextRef="#ctx0" brushRef="#br0" timeOffset="49645">16110 2253 17607,'39'-10'450,"1"1"-2789,8 0-3598,2-2 5937,-24-3 0,-2 0 0,6 1 0,-12-5 0</inkml:trace>
  <inkml:trace contextRef="#ctx0" brushRef="#br0" timeOffset="49828">16404 1881 15268,'-28'9'5577,"6"10"-4947,-6 20-495,21-6 0,3 2-135,-5 0 0,0 2-225,8 10 0,0 2-810,-3-9 1,0 0-1530,2 5 1,4-3 2563,2-10 0,0-3 0,-1 11 0,5-23 0</inkml:trace>
  <inkml:trace contextRef="#ctx0" brushRef="#br0" timeOffset="50403">16541 2293 19586,'0'19'-1349,"9"-8"-810,11-2-720,19-9 1260,11-9 1529,0-2 405,-21 6 0,-1-1 2114,13-2-91,-2 16-539,-10 12-539,-10 10-361,-8 18-359,-2-6-450,-9-3 180,0-11-540,8-17-540,3-11-359,18-37 1079,-10 12 0,1-2-585,4-12 1,2-1 449,7 8 0,2 3 315,-5 8 0,1 3 1259,19 1 180,-13 34-719,-27-4-450,8 16-91,-7-10-269,17-8-179,3-2-361,8-9 90,9-9 270,-7-2 180,-2-8 270,-10-1 450,-19 0 179,-1 1-89,-9 17-271,-17-5-359,-14 42-270,-2-2-215,13-10 0,3 4-1314,7 21-2069,36-18-135,-2-18 1,4-4 3822,17-2 0,0-4 0,9-2 0,-10 0 0</inkml:trace>
  <inkml:trace contextRef="#ctx0" brushRef="#br0" timeOffset="50662">18090 2116 21115,'-18'11'3508,"-4"6"-3508,-8-6-450,2 9-539,25 0-1170,23-10-539,22 8 1528,8-7 1350,-2 8 1889,-27 10 270,-3 10-1575,-16-10 1,-4 1 44,-16 22-944,9-18 1,-4-3-316,-26 2-4587,9 4 5037,1-35 0,19 5 0,1-16 0</inkml:trace>
  <inkml:trace contextRef="#ctx0" brushRef="#br0" timeOffset="51875">19912 2155 17427,'53'0'247,"-1"0"0,-16 0 1,1 0-1,1 0-247,10 1 0,2-1 0,-2-1-927,-3-1 0,-2-2 1,0 2 596,0 1 0,0 1 0,-3-1-570,7-8 1,-5 0-952,-6 4 1,-4-1 1850,7-13 0,-20 8 0,-10 2 0</inkml:trace>
  <inkml:trace contextRef="#ctx0" brushRef="#br0" timeOffset="52117">20637 1881 18506,'34'14'60,"0"0"0,-3-3 0,-1 0-15,6 7 0,-4 1 315,0 12 180,-6 17-470,-34 2 20,-5-25 0,-3 0-135,-4 0 0,-1-2-4182,-21 7 4279,5-10 1,27-12 0,1-8 0</inkml:trace>
  <inkml:trace contextRef="#ctx0" brushRef="#br0" timeOffset="52483">22323 1999 17157,'-15'23'1079,"-1"1"1,1 1-1,2 1-1034,7 7 0,1 1-404,-12 18-1485,15-22 0,2-3 1844,-9 3 0,9-10 0,0-11 0</inkml:trace>
  <inkml:trace contextRef="#ctx0" brushRef="#br0" timeOffset="52616">22343 1744 10051,'0'0'0</inkml:trace>
  <inkml:trace contextRef="#ctx0" brushRef="#br0" timeOffset="52891">22558 2077 19676,'0'35'1319,"0"0"0,1-1 1,-2-1-1320,-8 17-90,-1-28 90,-1-7-720,11-23-539,28-19 719,-4 8 0,2-3 0,13-11 1,1-4 269,-5 2 0,2 1 360,2 7 0,-2 4 1169,-5-6-89,-6 29-181,-26 29-539,0 12-495,1-7 0,-2-1-45,-7 11-1349,14 2-3238,14-35 4677,30-3 0,-15-8 0,0 0 0</inkml:trace>
  <inkml:trace contextRef="#ctx0" brushRef="#br0" timeOffset="53849">23381 1881 20575,'-19'11'1349,"-10"-2"-989,8-1-180,-17 12 180,17 19-270,2-14 0,1 0-270,-4 25 270,2-2-360,20-9-629,38-17-541,14-4 451,-10-16 0,3-4-86,-4-6 0,-1-2 940,0 1 0,-2-4-170,-3-5 1,-2-3 708,-7 2 1,-2-1 945,15-10 89,-20 10-360,-1 11-269,-16 18 396,7 2-1026,-9 8 563,0 10-743,0-8 90,0-1-90,0-2 0,0-16 90,0 6-90,0-8 90,0 0-90,8 0 0,3 0-180,9-8 90,8-12-180,11-10 225,-19 10 0,2 0 0,6 4 0,0 2 45,-3-1 0,0 2 0,26 2 0,-12 2 0,-11 9 0,-17 0-90,-2 0 180,-10 0-90,1 0 0,9 0 90,-7 0-180,16 0 180,-16 0 0,7 0-90,-1-9 90,-5 7-180,5-15 180,-8 15-180,0-7 90,0 9-90,0 0 90,0-9 0,0 7 0,0-7 0,0 9 0,0 0 90,0 9 90,-17 2 0,4 17-180,-16 11-90,10 3 0,-1-3-630,9-11-2338,29-17-2968,15-2 6026,0-8 0,1-2 0,1 1 0,0 0 0</inkml:trace>
  <inkml:trace contextRef="#ctx0" brushRef="#br0" timeOffset="54467">24636 1822 20575,'-37'0'3778,"4"9"-3688,-15 10-180,17-5-90,12 12-809,19-24-540,28 7-270,14-18 854,-13 4 1,1-1 674,0-7 0,-2-2 540,23-7 1439,-12 2-90,-20 12-450,-10 8-629,-9 17-630,-9-13 90,7 31-1079,-7-22-1530,18 7-1079,19-11-899,14-9 2518,8 0 5577,-11 0 720,-19 0-1170,-12 0-1079,-8 17-720,0 22-899,-9 5-270,5-15 0,-2-2 90,-14 4-90,9 15-90,-6-22-90,6-5-900,0-4-629,2-21-2159,9 6 990,35-20 1753,-10 2 1,3-3 584,14-8 1,5-1 172,-14 10 1,1 0 0,-3-1 2120,7-9 0,-4 2-360,-8 7 0,-4 2 1124,-5 0-1168,-26 19-361,-19 11-899,-5 17-180,-6 2 0,11-8-720,17 13-430,28-31-1908,33 14 404,-7-16 1,4-4 2538,-8-1 1,2 0 0,-3 0 0,-3 2-1,-3 0 1,-1-3 0,-1-1 0</inkml:trace>
  <inkml:trace contextRef="#ctx0" brushRef="#br0" timeOffset="54782">25753 1901 16348,'0'-22'7106,"-18"13"-6297,-21 20-674,14 2 0,-2 2-135,-8 3 0,2 3 0,11 4 0,3 1-540,-18 15-359,26-4-810,20-26-450,21-2-360,21-18 1350,-22-3 0,0-4 76,2-7 0,-3-5 1138,2-9 0,-1-4 764,-7 10 1,1-2 0,0-1 89,0-1 1,0-2-1,0 0-607,1-2 1,-1-1 0,0 2 471,8-10 1,-3 4-361,-12 7 1,-2 7 585,3 10-1,-43 48-854,10 0 0,-1 5-165,-1-2 0,-3 2 0,2 1-347,1 2 0,1 0 0,1 1-463,2-1 1,1 1-1,1-1-4076,1 14 1,3-2 5074,2-11 0,3-4 0,3 6 0,0-22 0</inkml:trace>
  <inkml:trace contextRef="#ctx0" brushRef="#br0" timeOffset="55232">27066 1842 19046,'-20'22'2339,"9"12"-2519,3-3-720,25 2-2248,22 4 1439,-2-29 0,5-6 1709,9 4 0,-2-3 0,-15-2 0,-2-2 0,20 1 0</inkml:trace>
  <inkml:trace contextRef="#ctx0" brushRef="#br0" timeOffset="56202">27772 1822 14009,'10'-30'8185,"-18"19"-7105,-32 13-945,10 10 0,-1 4-135,0-1 0,1 1-45,4-2 0,4 2-405,3 13-989,28-10-630,30-8 900,13-2 1034,-22-16 0,-1-4 225,10-10 269,-19-27 361,-12 6-360,-8 3 0,0 11-450,0 17 270,0 2-180,0 9 90,27 18 449,-3 3-89,-1-2 0,2 2-1,-5 2 1,-1 2-90,-3-1 0,-2 2 179,6 24-179,-12-2-270,-8-18 0,0-2-90,0-17-450,18-2-89,21-35 134,-6 10 0,4-1 90,7-11 1,1-3-330,1 1 1,-2 2 778,-8 10 0,-3 3 855,6-11-181,-21 52-269,-36-2-450,12 3 0,-1 2 0,-21 13-90,8-12 0,9-4 386,11-23-1465,29 5-90,21-16 584,-16-5 0,2-3 405,-1-3 1,-1-3 358,2-3 1,-4 0 360,-10 4 0,-3 3 809,9-2-719,-19 20-450,-27 20-180,5 1-90,-15 8-900,17-18-629,20 6-630,13-15-809,26 7 1079,-7-9 2069,7-9 1889,-9 7 90,-17-7-900,-5 36-359,-17-4-91,1 8 1,-2 4-271,-2 3 1,-2 2-898,-4 9 1,-2 2 627,1 4 0,-2-1-46,-2 1 1,0-3-386,4-11 0,0-2 341,1 2 0,-1-5 180,-10-4-450,9-5-180,3-45-270,16-21 270,4 2 1,5-4 209,0 3 0,3-2 0,2 0-291,5-6 0,3-1 0,2 1 36,-6 10 0,1 1 1,1 0-1,0 1 382,-1 1 1,1 0-1,-1 2 1,0 2 62,3-1 1,1 4 0,-3 1 274,3-1 0,-3 4 495,0 5-91,-19 43-449,-27 7-135,8-4 0,-2 1 0,-6-4 0,-3-2-225,-18 15-810,8-11-843,3-17 1743,9-11 0,8-2 0,2-7 0</inkml:trace>
  <inkml:trace contextRef="#ctx0" brushRef="#br0" timeOffset="56565">29672 1450 18686,'-30'37'3418,"2"4"-3373,21 0 0,3 3-45,-5-7 0,0 0-1079,7 15 1,2 1 493,-1-12 1,2-2-433,6 2 0,6-3-332,4-11 0,5-4-360,2-7 0,2-4 224,8-4 1,0-7-90,-3-7 0,-1-6 1619,5-5 0,-3-5 1968,-5-3 1,-4-2 55,-1-3 0,-4 1 899,1-10-449,-10 28-1530,-27 4-539,-4 42-360,-8-2 189,14-9 0,4 2-909,3 2 1,7 1-2340,19 21-224,1-28 0,6-3 3193,14 2 0,2-5 0,6-5 0,-2-2 0</inkml:trace>
  <inkml:trace contextRef="#ctx0" brushRef="#br0" timeOffset="56742">30456 1861 21205,'0'40'-360,"0"-1"-449,18 9-1440,4-16-2339,17 5 4588,0-26 0,-17-2 0,-5-9 0</inkml:trace>
  <inkml:trace contextRef="#ctx0" brushRef="#br0" timeOffset="56901">30633 1901 18506,'-34'19'1559,"0"1"0,-1 3 1,0 2-1515,0-1 0,1 2-720,7-2 0,4 2-1664,3 0 1,3-4 2338,-3-9 0,9 2 0,3-24 0</inkml:trace>
  <inkml:trace contextRef="#ctx0" brushRef="#br0" timeOffset="57049">30907 1999 18057,'-28'28'1799,"-3"-6"-6747,1 15 4948,2-24 0,17 4 0,2-17 0</inkml:trace>
  <inkml:trace contextRef="#ctx0" brushRef="#br0" timeOffset="57232">30908 1999 20935,'42'-22'-414,"0"0"0,0 0 1,-1 2-1,1 0 0,-7 8-6872,6 12 7286,7 0 0,-27 0 0,-3 0 0</inkml:trace>
  <inkml:trace contextRef="#ctx0" brushRef="#br0" timeOffset="57757">31397 1607 18596,'-14'29'1199,"0"0"1,-1 9-1,-1 1-1154,-3-4 0,-1 1-1020,0 12 0,1 0 750,3-7 1,1-1-316,0-5 0,2 0-57,7-6 0,1-2-1652,-3 4 499,34-12-948,7-10 2068,-1-11 0,3-5 417,0-1 0,0-3 1382,0-3 1,0-3 571,0-1 0,-3-3-797,-10 1 1,-3 1-225,10-3-180,-21 5-540,-8 25 89,-9 3 554,-1 9-1633,-1-1-692,2 1-2096,27-9-90,12-2 3328,11-9 4948,-1 0-810,-21 17-1349,-10-4-1080,-18 16 0,-8 5-315,-2-3 1,-4 1-986,-1-1 0,-3 3 1,0-1 399,-2 3 1,-1 0 0,-1-1-90,-1-1 0,-1-1 0,0 0-120,1 1 0,-1-1 0,0-2 0,4-6 0,-1-1 0,0-3-330,-14 6 1,1-6-1,8-10 0,0-3-540,5-1 1,2-5-5127,-12-19 5936,24-6 0,4-2 0,1-4 0,3-14 0</inkml:trace>
  <inkml:trace contextRef="#ctx0" brushRef="#br0" timeOffset="58166">32220 1646 18596,'29'0'2339,"10"9"-2249,2 1-90,-12-1 0,-1 2 45,-3 2 0,0 2-368,0 0 1,0 1 457,1 2 0,-4 3 670,0 27 5,-5-7 89,-17 7-572,-2-19 1,-5-1 32,-21 7-315,13-8 0,-3 0-45,-5-10 0,-2-3-270,-5 7-1022,10 14-5004,3-22 6302,15 16 1,-7-19 0,9-1 0</inkml:trace>
  <inkml:trace contextRef="#ctx0" brushRef="#br0" timeOffset="58299">32436 2489 20665,'0'0'0</inkml:trace>
  <inkml:trace contextRef="#ctx0" brushRef="#br0" timeOffset="81936">8290 5056 12840,'11'48'854,"-2"-20"1,0 3-676,-4 7 1,1 2-45,3 8 0,1 2-135,-4 4 0,-1 1-1092,0 0 1,-1-1 1091,-4-4 0,0-2 0,0-8 0,0-2 365,0-7 1,0-3-96,0 11 381,0-19-1190,0-11 359,0-27 0,8-30 0,-2 10 0,-1-4 150,1 5 0,1-3 0,0-1-241,2-6 1,1-2-1,-1-1 271,-1 1 0,-2-1 0,2-1 0,0 9 0,2 0 0,0 0 0,-1 2-30,1-2 0,0 2 0,1 0-115,0 3 1,2 0-1,2 7 235,4 7 0,1 5 180,19-9 0,0 45 90,1 12-46,-24-6 1,-2 2 90,2 3 0,-4 1-91,-5 0 1,-3-1 45,5 21-315,-12-22 0,-3 1 135,-14 21-180,2-28 0,-3-3 828,-20 9-2897,2-19 360,10-35-1619,19-15 2432,7 7 1,6-2 715,8-3 1,6 0 224,6-2 0,4 3 674,2 6 1,3 3 269,1 3 1,2 4-178,-6 11 1,0 3 627,22-1-91,-4 18-270,-7 2-89,-1 17-361,-9 2-370,-10 10-169,-12-1-180,-8-9-629,0-10 291,18-11-2271,4-44 1080,4 14 0,4-2-320,0-15 1,1-2 1668,8 3 1,1 4 1123,-5 6 1,0 4 771,-5 7 0,-2 4 1253,11 3-990,-19 26-720,-3 14-539,-15 10-541,7 7-358,-9-17-2070,0-3-1608,9-17 3947,11-11 0,-7-2 0,4-7 0</inkml:trace>
  <inkml:trace contextRef="#ctx0" brushRef="#br0" timeOffset="82052">9760 4586 15268,'-19'-9'-1754,"8"7"0,2-7 0,9 9 0</inkml:trace>
  <inkml:trace contextRef="#ctx0" brushRef="#br0" timeOffset="82511">10054 4762 20665,'-9'22'-899,"7"13"-451,2-14-179,20 19 90,10-19 989,10-3 720,-1-18 630,-9-18 359,-10-3-449,-11-27-631,-18 15 361,-11-13-450,-10 24-360,-10-6-539,10 9 449,10 8-540,21 2 271,27 9 539,22 0 225,-16 0 0,2 0 354,3 3 0,0 3 365,-7 2 1,-3 3-316,-2 7 1,-6 4 90,-1 28-536,-12 0-94,-8-2 0,0-18 90,9-10-90,11-29-45,-6-12 0,2-6-270,11-11 1,3-4-659,-11 6 0,1-2 0,2 3-347,5 2 1,2 2 0,2 3 1319,-1 3 0,1 2 0,-3 4 0,0 2 0,-1 5 0,16 4 0</inkml:trace>
  <inkml:trace contextRef="#ctx0" brushRef="#br0" timeOffset="82962">12543 4135 15268,'-19'-20'3418,"8"9"-2698,2 38-360,9 25-225,0-2 0,0 6-330,0-14 0,0 1 0,0 1 165,0 2 0,0 1 0,0-1-668,0 1 1,0-1 0,0-1-473,-2 11 1,4-4-1620,9-9 1,4-7 2788,18 3 0,0-22 0,-7-17 0</inkml:trace>
  <inkml:trace contextRef="#ctx0" brushRef="#br0" timeOffset="83652">12857 4448 14998,'-9'-2'4588,"-19"-4"-4498,-5 23-45,9-3 0,0 0-225,-6 10 90,10 22-270,11-15-449,44-10-541,9-3 91,-6-19 0,3-7-1,2-8 1,1-5-410,-3 1 0,-2-3 1624,2-15 0,-3-1 933,-8 13 0,-2 0 551,-6-4 1,-5 3 898,3 6-629,-11 21-629,-9 30-631,-1 2 1,2 4-90,3-1 0,0 2-180,-3 6 0,0 1-90,4-9 0,-1-1-90,-3-3 0,-2-3-180,1 11 846,9-19-1926,11-29 315,2-7 1,4-7 269,3-10 1,3-4 179,7 1 1,0 0 336,-8 1 1,-1 3 516,0 11 1,-3 3 1259,-6-2-180,-3 29-449,-18 21-720,0 12-270,0-3 180,0-19 131,0-12-1840,26-16 180,6-12 539,-3 5 1,1-1 464,-4 1 1,-2 0 614,24-5 1080,-17 12-181,-12 25-809,-10 5-270,0 8 90,2-1-91,17-18 240,-6-3-239,15-16 0,-16-12 0,-1-2 0,-11-15-180,-9 15 180,-18-15-360,5 15-1529,-15-6-1169,8 9 2968,9 8 0,3 2 0,8 9 0</inkml:trace>
  <inkml:trace contextRef="#ctx0" brushRef="#br0" timeOffset="83978">14150 4311 19856,'9'37'2788,"-7"-4"-2743,6-5 0,2 1 45,9 12-135,-5-16 0,3-2-675,31-1-89,-7-5 224,-13-14 1,1-6-226,12-14 540,-12 3 0,-1-3 270,-11-7 0,-2-2 180,22-15 630,-17 4 179,-9 26-449,-2 28-450,-10 16-45,1-5 0,0 3-135,0 19-270,18-20-719,13-12-91,19-27-232,-20-3 1,-1-4-2872,-3-7 1,-2-4 4200,1-12 1,-3-1 0,0-6-1,-4 3 1</inkml:trace>
  <inkml:trace contextRef="#ctx0" brushRef="#br0" timeOffset="84336">15091 3782 18506,'-20'39'2339,"10"-12"0,1 3-2159,-1 7 0,0 4-1507,0 12 0,1 3 1327,2-16 0,1 0 0,-1 0-45,-3 15 0,0-1-212,4-5 0,2-2-238,-3-11 1,5-3 219,8-1 0,5-5-84,20 4-901,19-14 540,-21-19 1,1-5 629,0-1 0,-1-3 135,-3-7 0,-2-3 1039,-3-4 0,-3-1-320,-2 1 1,-4 0 1337,-1-14-1652,-2 28-450,-18 13-180,-2 18-270,-9 0-1169,18 8-1003,31-15 1273,23 4-1664,-10-14 0,3-6 2936,-3-1 0,-3 0 0,13 2 1,-17-7-1</inkml:trace>
  <inkml:trace contextRef="#ctx0" brushRef="#br0" timeOffset="85379">15679 4311 16168,'0'-11'5756,"-9"-6"-5306,-2 15-630,-8-7 90,-1 9-359,9 0-901,11 0-269,20 0 900,19 0 89,3 0 450,6 0 1080,-18 0-181,-2 0-359,-17 0-180,-2 0 0,-9 9 90,9-7-90,-7 15 89,15-14 1,-15 5-180,7-8 90,-9 0 180,0 0-360,9-8 90,-7 5-90,7-14 0,-9 15 90,0-16-90,0 16 0,0-15 0,0 15 0,0-16 0,0 16 0,0-7 0,0 1-90,0 5 90,0-14-90,8 6 90,-6-9-180,25-8-90,-14-11-218,5 15 1,1-2 442,-8-7 0,0-2 45,7 1 0,1-1 0,-8 0 0,-1 0 45,0 0 0,0 2 135,7-8 89,-15 13 1,7 28 180,-18 37-180,0-9 0,-1 5-91,-5 14 1,-1 4-546,6-15 0,0 0 0,0 1 321,-5 13 0,2 0-381,5-5 0,5-3-339,4-11 1,6-3-135,33 11 44,-11-27 0,3-4-539,6-2 0,2-4 641,4-8 1,-1-5 976,-6-3 1,-2-3 2143,-3 2 1,-5-2-300,1-20 332,-19 26-1771,-9 19-540,-9 23-90,-2 2 745,0 12-1374,3-14 55,16-1 304,12-1 360,2-1-90,-3 2 180,-12-3 0,-5 3-237,-8 0 1,-6 1 326,-5 4 0,-5 0-90,-2-1 0,-4-1-45,-6-2 0,0-3-135,13-6 0,1-3-900,-17 1 271,26-13-91,38-51 270,0 23 1,7-2-456,-1-5 1,4-6-1,2 1 860,-6 6 0,2 0 0,0-1 0,-1 1 45,-1-1 0,0 0 0,0 0 0,-1 1 180,8-7 0,1 1 0,-5 2 684,2-5 0,-6 4-55,5 2 494,-29 21-1033,-17 29-180,-2 1 0,1 16 1251,18-6-4849,32-9 3508,-6-12 0,2-3 0,9-7 0,-1 0 0</inkml:trace>
  <inkml:trace contextRef="#ctx0" brushRef="#br0" timeOffset="88511">18756 4037 16348,'11'30'1709,"-2"7"-1529,-9-6-1,0 8-179,0-8 90,0-12-90,0-10 90,0-9-180,0 0 90,8-18-90,3-3 45,-2-6 1,2-3-1,3 4 0,0 0 45,-4-4 0,2 1-180,25-10 539,-15 19 91,6 11-90,0 27 0,-6 12-135,-11-2 0,-2 3-1,-4-1 1,-2 1-180,-2 4 0,-2-2 45,1 8-90,0-4 180,9-26-360,11-20-449,19-21 449,-14 2 0,0-3 90,5 0 0,-1 1 135,-3-1 0,-2 3 135,15-2 359,-19 12-359,-12 53-180,-8 0-45,0-2 0,0 1-404,9 17-1710,20-12-5079,21-20 7238,-15-21 0,-1-4 0,10 1 0,-9-12 0</inkml:trace>
  <inkml:trace contextRef="#ctx0" brushRef="#br0" timeOffset="89127">19834 3919 19226,'-28'0'1709,"6"0"-1799,-15 18-90,15-5-270,2 24-809,29-15 0,22-3 180,19-10 809,-20-16 0,-1-4 270,12-2 90,-16-4 0,-4-3 719,-8-1-359,4 1-180,-8 11-180,2 9-90,8 0 180,19 9-180,3-7-45,-8 2 0,2 1 45,17 4 449,-22-6 1,-4 4 989,-4 22-359,-5 10-1,-17 11-899,-3-21 0,-2 1 270,-6 20-270,-9-11-450,0-28-270,10-13-809,10-44 494,11 17 1,6-3-114,6-11 0,4-3 248,-5 11 0,2-1 1,0 0-609,2 0 1,0 0-1,0-1 1118,1 1 0,0-1 1,-2 1 568,6-10 1,-1 3 545,-1 8 1,-2 3 83,-11 6 1,-1 4 539,13 0-989,-17 5 972,-2 17-612,-10 17 1429,1 13-2104,0 2 0,0 4-135,1 12 0,-2 2-405,-2 1 1,-2 0 284,2-12 0,-1 0 0,0-1-285,-5 8 0,-2-3-724,1-7 0,1-2-580,1-4 0,5-4-5667,12-4 7286,12-5 0,1-17 0,-4 0 0</inkml:trace>
  <inkml:trace contextRef="#ctx0" brushRef="#br0" timeOffset="89586">20951 3900 16977,'0'-31'4858,"0"20"-4589,-17 5-179,-5 41-180,-17-12 0,22 0 0,3 2-179,-5 15-991,27-19 271,32-3 269,-7-17 1,3-2 359,5 2 0,-1-2 315,0-6 0,-2-4-208,-7 2 0,-3-3 478,-2-11 0,-4-2 750,8-17 284,-10-6-270,-11 27-359,-9 3-540,-9 27-90,-2-7 500,0 24-1490,2-13-518,27 16 69,21-18 944,-10-6 1,3-2 359,7-2 0,1-2 449,-4 0 1,-3 2 1304,17 17-359,-21 12-91,-21 20-585,-7-16 1,-2 0-495,2-3 0,-2-1-135,-2 0 0,-3-1 225,-4 1-1349,16-13-1350,16-34 1440,9 3 0,6-2-2834,6-8 0,3-3 3792,-12 8 0,0-2 0,-2 3 0,2 0 1,-5 3-1,15-11 0</inkml:trace>
  <inkml:trace contextRef="#ctx0" brushRef="#br0" timeOffset="90019">22166 3998 16618,'11'-11'359,"7"-7"-359,-16 16 180,6-7-90,-8 9 90,0 0 90,9 0-180,-7-8 90,7 6-90,-9-16 90,0 16-90,0-7 359,0 9 2250,0 0-1710,-9 26-449,-10-10-450,-3 29-180,-7-23 90,10 6-360,8-8-449,20 0 359,13-1 270,8 1 270,-1 8 360,-19-6 539,-1 24-89,-9-5-361,-17 9-449,-5-2-1349,-18-18-8572,10-10 9477,2-20 1,17-2 0,2-7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17:03.83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19501 2057 14819,'0'0'0</inkml:trace>
  <inkml:trace contextRef="#ctx0" brushRef="#br0" timeOffset="467">19952 2606 17157,'0'0'0</inkml:trace>
  <inkml:trace contextRef="#ctx0" brushRef="#br0" timeOffset="833">19148 2449 15718,'0'0'0</inkml:trace>
  <inkml:trace contextRef="#ctx0" brushRef="#br0" timeOffset="1228">18129 2371 11221,'22'11'0,"-5"-2"0</inkml:trace>
  <inkml:trace contextRef="#ctx0" brushRef="#br0" timeOffset="1549">17972 1940 13110,'0'0'0</inkml:trace>
  <inkml:trace contextRef="#ctx0" brushRef="#br0" timeOffset="1841">18795 2116 15358,'0'0'0</inkml:trace>
  <inkml:trace contextRef="#ctx0" brushRef="#br0" timeOffset="2300">17855 2900 15898,'0'0'0</inkml:trace>
  <inkml:trace contextRef="#ctx0" brushRef="#br0" timeOffset="2725">18011 5036 16707,'0'0'0</inkml:trace>
  <inkml:trace contextRef="#ctx0" brushRef="#br0" timeOffset="3033">17266 5683 11850,'11'11'0,"-2"-2"0</inkml:trace>
  <inkml:trace contextRef="#ctx0" brushRef="#br0" timeOffset="3266">17992 5918 16438,'0'11'-788,"0"-2"1,0-9 0,0 0 0</inkml:trace>
  <inkml:trace contextRef="#ctx0" brushRef="#br0" timeOffset="3492">18619 5154 16707,'0'0'0</inkml:trace>
  <inkml:trace contextRef="#ctx0" brushRef="#br0" timeOffset="3716">19442 4938 18237,'0'0'0</inkml:trace>
  <inkml:trace contextRef="#ctx0" brushRef="#br0" timeOffset="3949">20363 3586 16168,'0'0'0</inkml:trace>
  <inkml:trace contextRef="#ctx0" brushRef="#br0" timeOffset="4157">20716 2822 18686,'11'-11'-1619,"-2"2"1619,-10 9 0,1 0 0,0 0 0</inkml:trace>
  <inkml:trace contextRef="#ctx0" brushRef="#br0" timeOffset="18670">18050 1607 6453,'-19'-9'1799,"-1"7"-899,1-24-1,8 30-179,-15-28-91,12 30 361,-31-14-360,12-1-451,5 8 1,-1 0 0,-21-8-403,17 8 1,-1 2 177,3-1 0,1 0 90,-8 0 0,-1 0-90,9 0 0,0 0 45,-9 4 0,1 1 0,-14 6 0,18 5 0,3 5 0,9-2 0,2 3 0,0 6 0,1 3 0,4 2 0,2 1-90,3 5 0,0 1-401,1 0 1,-1 0 490,0 8 0,0 0 0,0-7 0,1-1 0,1 7 0,5 2 0,9-1 0,5 2-60,-2-14 0,1 0 0,4 1 0,9 4 0,4 2 0,-1-1 30,-2 0 0,0 1 0,0 0-30,5 3 0,1-1 0,-2 2 60,-3-2 0,-2 0 0,-1 2 60,1 1 0,0 1 0,-1 0-556,-4-3 1,-2 1 0,0-1 554,-3 0 1,0 0 0,0-1-30,0-2 0,0-1 0,-2 0-396,-4-3 1,0 0 0,0 0 395,6 1 0,0-1 0,-1 0 142,-5 15 0,-1 1-172,3-2 0,-1 0 45,-7-3 0,-2-2-21,1 1 1,0 0 20,1 5 0,-2-1-45,-7-3 0,-2 0 45,1 0 0,-3-2-45,-7-3 0,-2-3 342,2-7 1,-1 0-388,-3 4 0,-2-2 0,1-6 0,-2-1-90,-2 5 0,-3-2 0,-1-7 0,-3-2 45,-4 0 0,-1 0 45,1 0 0,-2-1 0,-7 2 0,0 1 90,7 2 0,1 2-45,-4-1 0,1 1-45,8 4 0,1 0 45,-1-4 0,2 1 0,3 2 0,1 1 0,0 0 0,0 0-45,3-4 0,1 1 90,1 2 0,1 1 0,-2 0 0,2 0 0,2 0 0,0 1 0,-8 8 0,2 1-45,9-3 0,3-1-45,-4 0 0,1-2 559,6-3 1,5-2-515,4 17-90,6-21 0,5-1-90,9-7 1,6-1-136,8 9 0,5-1 540,7-2 0,4-2-795,-10-7 0,3-1 1,0 1 447,5 2 0,1 0 1,1-1 31,1 0 0,1-2 0,2 1-23,-10-3 1,0 1-1,1 0 1,-1-1 82,12 4 0,0-2 0,0 0-330,-12-3 0,1 0 1,0-1-1,-1-2 1259,9-1 1,-1-2-1,0-1-1589,-3 1 1,-1 0 0,1-3 979,-1-5 1,0-2 0,0-2-261,1-3 0,-1-2 0,1-1-30,3-1 0,1-2 0,-1-1 0,-10 2 0,1-2 0,-1-1 0,0 1-221,0 1 0,0-1 0,1 0 0,-1 1 221,0-1 0,1-1 0,-1 1 0,0 2 0,5-2 0,0 2 0,-2-1-97,-2-1 1,-1-1 0,-2 2 501,3 3 0,-2 0 289,-8-6 1,-1-3-605,-5 1 0,-1-1-90,6-12 0,-1-4 83,-3-3 1,2-2-144,0 8 0,2 0 0,0 1 60,-2-1 0,-1 0 0,2 1 0,3-2 0,2 2 0,1 0 30,1-1 0,1 0 0,0 1 0,-3-1 0,0 1 0,1-1 0,1-2 0,1-1 0,0 0-13,-3 0 1,0 1 0,-1-3-18,-8 6 0,1-2 0,-1-1 0,1 1 0,7-9 0,1 0 0,0-2 22,-7 8 1,1-2-1,0 0 1,-1 0-278,-1 1 0,0 1 0,0 0 0,0 1 322,2 0 1,0 1-1,0 0 1,-1 1-39,7-9 1,0 1 0,-1 1-332,-2 4 1,-1 1-1,1 2 332,-1 4 0,1 0 0,-2 1 30,-1 0 1,-1 0 0,0 0-16,9-10 0,-1-1-45,0-3 0,0-1-30,-11 15 0,0-1 0,-2 0 60,0-2 0,-2-1 0,2 0-30,4 0 0,2 1 0,-2-1-30,-4 0 0,-2 0 0,2 1 60,1 2 0,2 1 0,-3-1-30,5-18 0,-2 0-45,5 8 0,-1-1 90,-7-6 0,-1-1-45,4-1 0,0 0 30,-10 13 0,-1 0 0,-1-1 60,0-4 0,-2-2 0,-1 0 89,-2 1 1,0-1 0,-2 0 30,-1 0 0,-1 0 0,-1 0 0,-1 3 0,-1 1 0,-1 1-120,-2-12 0,-3 2 724,-2-1 1,-4 2-725,-5 6 0,-5 1 0,-5 0 0,-5 2 119,3 11 1,-3 1-1,-3 3-149,-2 3 0,-3 4 0,-3 0-60,3 0 0,-3 1 0,-2 1 0,-1 2 22,-4 2 1,-1 2 0,-1 2-1,-2-1-255,6 1 1,-1 0-1,-1 1 1,1-1 0,-1 1 232,0 1 0,1 0 0,-1 1 0,0-1 0,1 0-162,-1-1 0,1-1 0,0 0 0,0 0 0,2 0-593,-9-1 0,2 1 1,1-2-1,0-1-954,5-2 0,1-1 0,1-1 0,0 1 1644,1 1 1,-1 1-1,2 0 1,5-1-1,-7-4 1,5 0 0,6 6-1,0 1 1</inkml:trace>
  <inkml:trace contextRef="#ctx0" brushRef="#br0" timeOffset="19578">24283 2214 11041,'-9'33'4407,"7"10"-3777,-15-47-270,14 28-1,-5-31-179,8 16 180,0-9 1619,0 0-2159,0-9 270,8 7-270,12-15 270,19 6-90,-3 1 0,5 0-272,10 0 1,7 1 293,-20 3 1,3 1 0,1 0-1,2 1-623,0 1 1,2 1-1,1 0 1,1 1 0,1-2 615,-3 1 0,0-1 0,2-1 0,0 1 0,1 0 0,1 1-249,-1 0 0,0 0 0,2 1 0,-1-1 0,2 1 0,-1-1 0,0 1 259,2-1 1,1 1 0,-1-1 0,1 1-1,0-1 1,0 1 0,-1-1-257,0 1 0,-1-1 0,1 1 1,-1-1-1,1 1 0,-1 0 0,-1 0 231,6 1 0,-1 0 0,1 0 0,-2 0 0,0 0 0,-2 0 18,3 0 0,-2 0 0,0 0 0,-2 0 0,-3 0-107,1 0 1,-2 0 0,-2 0 0,-3 0 118,3 0 0,-4 0 0,-6 0 1500,14 0-1440,-24 0 481,-26 0-1591,0 0 1,0 0-1</inkml:trace>
  <inkml:trace contextRef="#ctx0" brushRef="#br0" timeOffset="20420">22754 3135 13469,'-20'0'3059,"1"0"-2610,-9 18 1,-3 12-450,15-6 0,2 2 45,-1 4 0,1-1 45,-5 12-90,25 5 180,16-33-315,5-2 0,5-4 0,6-9 0,3-5 45,3-1 0,1-4 45,-4-5 0,-2-5 90,2-1 0,-5-4-188,-18-1 0,-4-3 323,1 1 0,-4 2 90,-11-5-180,-35 7 360,-8 43-405,4 0 0,-1 5-45,3 7 0,4 3-311,7 3 0,2 0 131,2-5 1,7-1-1800,22 10-7852,24-19 9791,3-14 1,2-4 0,9-2 0,-1 0 0</inkml:trace>
  <inkml:trace contextRef="#ctx0" brushRef="#br0" timeOffset="20595">23362 2920 17337,'-18'48'899,"12"-20"1,-1 2-945,-7 5 0,0 0-360,3 0 1,2 0-1432,3 4 0,1-2-5270,-3 15 7177,16-13 0,-5-21 1,5-18-1</inkml:trace>
  <inkml:trace contextRef="#ctx0" brushRef="#br0" timeOffset="20761">23617 2704 16528,'-14'53'629,"1"1"1,6-18-1,0 0 1,-3 1-750,-5 2 0,-2 1 0,1-2-1319,0 13 0,2-2 1260,3 2 0,2-6 0,1-1 0,8-9 0</inkml:trace>
  <inkml:trace contextRef="#ctx0" brushRef="#br0" timeOffset="20972">23871 2900 13379,'-5'38'1739,"-1"0"0,-3-7 0,1 2-1694,7 18 0,0 0-950,-8-18 0,0-1-714,8 15 0,0 0 1690,-3-15 1,-1-3 0,5 12 0,0-15-1</inkml:trace>
  <inkml:trace contextRef="#ctx0" brushRef="#br0" timeOffset="21511">21441 1509 11760,'11'-20'4048,"-2"9"-4138,-9 2 990,0 27-721,0 21-134,0-10 0,0 3-45,0 7 0,0 0-913,0 1 1,0-1-887,0-8 0,0-1 1799,0 18 0,0-29 0,0-10 0</inkml:trace>
  <inkml:trace contextRef="#ctx0" brushRef="#br0" timeOffset="21836">21598 1391 13379,'-31'-11'2699,"-6"2"-2609,15 18-90,-15 19 45,22-4 0,0 2-463,-5 8 1,1 2 372,2 3 0,3 1 0,3-1 0,3 0-270,1-8 0,5-1-50,12 1 0,6-5-534,17-5 629,3-12 0,4-9 315,-3-11 0,-2-6-61,1-6 0,-2-4 781,-3-10 0,-6-5-226,-11-2 1,-6-1-180,0 4 0,-7 1-226,-19-1 1,-10 6-180,-5 15 0,-6 7-225,-15 4 1,-1 10-1192,3 17 0,4 12 1461,19-6 0,2 5 0,4-2 0,1 2 0,5-1 0,0 24 0</inkml:trace>
  <inkml:trace contextRef="#ctx0" brushRef="#br0" timeOffset="22578">24596 1489 12480,'-9'38'1012,"-1"0"0,3-2 0,1 3 0,-1 2-833,-2 9 1,-1 3 0,1 3-779,3-7 0,0 2 0,1 1 0,0 2 689,1-3 0,0 1 0,0 1 0,0 0 0,0 0-597,1-1 0,-1-1 0,0 1 0,1 0 0,0 2 522,1-4 0,1 2 0,-1 0 0,1 0 0,-1 0 0,-1-1-63,-1-2 1,0-1 0,-1 0 0,0-1-1,0 1 1,0 0 32,0 0 0,0 0 0,0 0 0,0-1 0,0 0 0,-1 0-607,-1 5 1,0 0 0,-1 0 0,-1-2 0,1-1 328,-2 5 1,0-2 0,0-1 0,1-1-248,1-7 0,1 0 1,-1-2-1,0-3-1416,-1 1 0,-1-2 0,1-4 1956,3-1 0,1-5 0,-3-1 0,8-26 0</inkml:trace>
  <inkml:trace contextRef="#ctx0" brushRef="#br0" timeOffset="24540">25165 1587 9961,'0'-20'5307,"0"10"-4767,-9-8-180,-2 7-270,-8 0 0,-10 3-90,7 8 0,-6 0 0,17 17-180,11 5 0,29 17 90,-10-19 0,3-1 135,3-3 0,0-1 45,14 22 450,-19 2 269,-11 2-539,-11-8 0,-5 0-135,-9-7 0,-5 0-45,-4 8 0,-3-1-1,-6-6 1,-1-4 0,4-2 0,3-2-270,-11 0-89,11-19-451,34-19-90,34-21 630,-3 8 1,6-3 51,-10 11 0,1 1 0,-1-2 128,1-3 0,-1-2 0,-2 1-288,10-7 0,-3 2 603,-7 4 0,-3 2 404,11-12-449,-20 12 270,-10 17 90,-9 29-91,-18 5-404,12 5 0,-1 1 45,-21 12-90,17 7 261,2-8-261,9-10 878,0-10-968,0-12 0,9-8 0,2 0 90,9 0-90,8 0 0,3 0 0,-1-8 0,7-3 0,-15-9 90,6 1-90,-17 8-90,-2 2 0,-9 9-90,0 0 180,8 9 0,12-7-539,19 7 269,-10-12 0,1-3 0,1-2 0,-1-4 90,5-5 0,-2-5-183,-7-2 0,-2-2 408,-3-3 0,-3-1 24,-7 0 0,-3 1 110,1-12 361,-18 21 0,-10 23-450,-21 25 0,24-5 0,0 2-217,-4-4 1,3 1 171,8 11 0,7 0-45,11 8-899,21-2 134,2-26 0,4-6-1439,-1 0 1,2-5-1620,11-12 0,0-7 3823,-6 2 1,-4-2 0,-10 1 0,-4-1 0,11-9 0</inkml:trace>
  <inkml:trace contextRef="#ctx0" brushRef="#br0" timeOffset="25028">26458 1430 11760,'20'-50'6567,"-9"20"-5578,-2 12-359,-9 36 179,0 21-674,-8-10 0,-2 3-90,4 7 0,-1 0-45,-7-3 0,0-2 0,-6 16-540,9-13-179,3-26 89,25-2 90,14-36 270,-7 9 1,2-5-606,8-17 0,-1-7 905,-9 12 0,-1-2 0,0 0 60,1 0 0,-1 0 0,0 0-31,-2 0 1,-1 1 0,-3 2 300,0 1 0,-3 5 270,3 0-91,-26 65-134,0 0 0,-1 7-341,0-7 1,-1 4 0,1 0-5,0 5 0,0 0 0,0 0-381,0-5 0,0-1 0,1-2 366,-1 12 0,1-2-45,4-2 0,-1-7 719,-11-4-2338,14 0-719,-5-35-2340,8-9-2068,-9-36 6926,7-10 1889,-3 8 0,1-2-91,4 8 1,0 2-360,0 3 1,0 2-361,0-14 447,0 29-896,0 10 632,26 26-1352,7-4-1215,-1-2 1,4-2-3792,-5-4 1,-1-1 4067,20-4 0,-22 0 0,-19 0 1</inkml:trace>
  <inkml:trace contextRef="#ctx0" brushRef="#br0" timeOffset="25720">17796 2057 8702,'0'-30'1079,"0"10"-1348,8 12 269,-5 8 0,5 0 0,-8 0 0</inkml:trace>
  <inkml:trace contextRef="#ctx0" brushRef="#br0" timeOffset="25978">18109 2587 9332,'0'0'0</inkml:trace>
  <inkml:trace contextRef="#ctx0" brushRef="#br0" timeOffset="26196">17796 2959 6543,'11'0'0,"-3"0"0</inkml:trace>
  <inkml:trace contextRef="#ctx0" brushRef="#br0" timeOffset="26444">18933 1959 12390,'10'0'-1350,"-1"0"1,-9 0 0</inkml:trace>
  <inkml:trace contextRef="#ctx0" brushRef="#br0" timeOffset="26736">19540 2528 10141,'0'0'0</inkml:trace>
  <inkml:trace contextRef="#ctx0" brushRef="#br0" timeOffset="28440">25557 2626 11490,'11'8'720,"-3"3"1259,-8 18 0,0 10-1395,-3-7 1,-2 3-982,-4 5 1,-2 1 441,1 3 0,-2 1-412,-6 0 1,-1-3-1433,8-15 0,0-1 1799,1 3 0,1-4 0,0-12 0,9 5 0</inkml:trace>
  <inkml:trace contextRef="#ctx0" brushRef="#br0" timeOffset="28715">26047 2704 17337,'-24'19'1019,"0"-1"1,-2 6-1,2 2-1019,1 8 0,4 2-495,1-1 1,8 0-271,18-4 1,10-4 314,10-9 0,5-5 495,11-2 0,4-5 225,6-7 0,-1-6-52,-15-1 1,-5-4 95,-6-5 1,-6-5-45,-3-28-270,-27 0-270,-8 17 1,-3 0-1216,3 6 1,-1 2 1484,-11-1 0,1 2 0,6-4 0,5 19 0</inkml:trace>
  <inkml:trace contextRef="#ctx0" brushRef="#br0" timeOffset="29165">24499 3743 14639,'38'-7'323,"1"1"1,-1-1 0,11-2 0,3-1 0,2 1-1740,-3 1 1,2 0 0,2 1 0,2 0 1415,-12 1 0,1 1 0,1 0 0,1 0 0,1 0 0,1 0-73,0 0 1,0 1-1,1 0 1,1-1 0,1 1-1,0 1 1,0 0 72,-3 0 0,-1 2 0,2-1 0,-1 1 0,1 0 0,0 0 0,1 0 0,-1 0-122,4-1 1,0 1 0,0 0 0,1-1 0,0 1-1,-1 0 1,1 0 0,-1 1-26,-2 0 1,1 1 0,-1 0 0,1 0 0,-1 1 0,-1-1 0,1 0 0,-1 1-120,-2-1 0,0 0 0,0 0 0,-1 0 0,1 1 0,-2-1 0,0 1 0,-1 0-124,9 1 0,0 0 0,-1 0 1,-2 1-1,0-1 0,-2 0-307,3 0 0,-1-1 0,-2 0 0,-2 0 1,-1 0 696,-1 1 0,0-1 0,-4 0 0,-4 0 0,9-2 0,-7 0 0,2 0 0</inkml:trace>
  <inkml:trace contextRef="#ctx0" brushRef="#br0" timeOffset="29649">25616 4076 14908,'0'0'0</inkml:trace>
  <inkml:trace contextRef="#ctx0" brushRef="#br0" timeOffset="29815">25557 4723 18506,'-16'25'-450,"1"0"1,-13 14-7467,17-2 7916,2-15 0,9-2 0,0-12 0</inkml:trace>
  <inkml:trace contextRef="#ctx0" brushRef="#br0" timeOffset="30365">27634 1313 14639,'-19'26'1664,"4"0"0,1 6-1485,5 6 1,3 5 0,-1 3-1492,0-1 0,0 4 0,0 1 0,0 2 1365,2-5 1,1 2 0,0 1 0,1 0 0,0 2-24,0-3 0,1 0 0,0 2 0,1 0 0,-1 1 0,1-1-177,-1 1 1,1 0 0,0 0 0,-1 1 0,1 0 0,-1 1 158,0-6 1,0 1 0,0 0 0,-1 0 0,1 0 0,-1 0 0,0-1-10,-2 7 0,1 0 1,-1-1-1,0 0 0,-1 1 1,0-1-30,0-7 0,-1 1 1,1 0-1,-2 0 0,1-1 1,-1 0-1,0-1-208,-1 5 1,-1-2 0,0 1-1,0-1 1,0 0 0,0-1 113,1-1 0,1-1 0,-1 1 0,1-2 0,0 0 0,0 0-150,0 2 0,0-1 0,0 0 1,0-2-1,1-1-183,-1 1 1,0-1 0,1-2 0,2-1-1077,0 4 0,2-1 0,0-6 1910,-6 15 1,9-17 0,0-35 0</inkml:trace>
  <inkml:trace contextRef="#ctx0" brushRef="#br0" timeOffset="32465">20735 7957 15898,'31'-6'30,"0"1"0,-2 0 0,-2 1 60,12 4 90,-17 9 180,-4 2 89,-19 17-179,-7 11 90,-12 11-270,9-21 0,0 1-90,-3 4 0,0-1 0,-6 11-90,10 10 90,27-32-90,16-2-450,-1-13 1,3-5-1207,-4-5 1,-1-3 1745,1-3 0,-3-2 0,3-2 0,-14-4 0</inkml:trace>
  <inkml:trace contextRef="#ctx0" brushRef="#br0" timeOffset="32857">20931 7761 12930,'-39'0'3238,"0"0"-2878,-9 17-271,27 0 1,1 5 0,-9 10 0,1 6-1492,2 9 1,2 4 1371,7-13 0,0 2 0,1-1-30,1-2 0,1 0 0,4 1-213,4 0 1,5 2 0,6-3-313,14 11 1,10-7-91,9-7 1,7-7 224,-8-8 0,3-4 1,0-3 299,-1-5 0,1-4 0,-1-2 195,16-3 0,-1-5 314,-8-5 1,-3-6 277,-6-4 1,-7-6-189,-7-9 1,-6-3 0,-6 1 0,-3-2-46,-2-12 1,-3-1-270,-6 4 0,-3 0-515,-5-5 0,-6 3-70,-6 10 1,-5 4-3464,-8 0 0,-6 8 4038,-3 12 0,1 6 0,15 1 1,3 4-1,-17 7 0</inkml:trace>
  <inkml:trace contextRef="#ctx0" brushRef="#br0" timeOffset="33899">18638 7741 12300,'-39'-29'449,"0"-1"1,0-4 0,-1 1-495,-3 6 0,-1 1 0,4-3 0,0 2 90,-8 9 0,0 5-1190,4 2 0,-1 3 1175,7 5 0,-1 3 0,0 3 60,-1 3 0,1 4 0,-2 2-60,-7 3 0,-1 1 0,0 3 30,0 3 0,-1 1 0,1 2-531,12-6 0,0 0 1,0 1-1,0 0 426,0 1 0,0 1 0,1 0 0,0 0 105,-7 5 0,0 0 0,1 0-199,-1 2 1,1 0 0,0 0 168,3-2 0,0-1 0,0-1-120,0-1 0,-1-1 0,1 0 30,0 3 0,0 0 1,0-2 88,0-3 1,-1-1 0,1 0-30,0 3 0,0 0 0,0-1-283,-1-4 1,1-2 0,0 0 282,2 0 0,1 1 0,0-2 177,-14 1 1,2-2-178,8 0 0,2 1 45,-1-2 0,2 2-45,2 4 0,0 1-45,-4 0 0,-1 1 90,1 7 0,0 1-90,-1-1 0,2 3 90,6 2 0,3 4-90,-2 4 0,5 5 90,9 2 0,4 2-45,2-15 0,2 1 0,1 2 71,2 2 0,3 3 0,1 0-41,0 5 0,1 1 0,4 0-60,3 0 0,4 1 0,2 1 30,-1-8 0,0 1 0,2 0 0,2-1-153,3 0 1,1-1-1,1-1 1,2 1 129,1 2 1,1 0-1,1 0 1,1 0 44,2 1 1,1-1-1,1 0 1,1 0-23,-5-9 0,0 1 0,1 0 0,2-1 0,0-1-236,2 1 1,1-1 0,2 0 0,0-1-1,0-1 182,2-1 0,0 0 0,2-1 0,0-1 0,2-2-36,2-1 0,2-1 0,2-1 0,0-2 1,0-2-195,2-1 0,0-1 1,1-3-1,1-1 0,1-1 284,-4-4 0,1-1 0,1-1 0,0-2 0,1 0 0,-1 0-63,2-1 0,0 0 0,0-1 0,0 0 0,0-1 0,2-1 48,1 1 0,2-2 0,0 0 0,0 0 0,-1-1 0,1 0-2,-2 1 0,1-2 0,-1 1 0,0-1 1,0 0-1,-1 1 122,-1-1 0,-1 1 0,0-1 0,0 0 0,-1 0 0,0 0-36,6-1 1,0 0 0,-1-1 0,-1 0 0,-1-2 19,-6 0 1,-1-1 0,-1-1 0,0 0 0,-1 0 141,6-1 0,-1 1 1,-1-3-1,-2-2-96,-5-3 0,-1-3 0,-2-1 0,0-1-11,-1 0 1,0-1 0,0-1 0,-2-1-155,8-8 0,0-2 0,-1 0 30,-8 8 0,0-1 0,0 0 0,-1 0-150,5-6 0,-2 0 1,1 1 89,2 5 0,1 1 0,-3-1 641,4-12 0,-2 2-536,-3 12 0,-5 0 750,-9-3 1,-4-1-751,-4 4 0,0 0 0,1-7 0,-2-4 45,-2-6 0,0-3 90,7-3 0,1-4 29,-8 9 1,-2-3 0,1 0-8,4-2 0,0-2 0,-2 0-112,-5 9 0,-2 0 0,0-2 0,-1 0-23,2-2 0,-1-2 1,-1 1-1,-1-1-67,-2 1 0,0-1 0,-2 0 0,0 0 22,-2-2 1,-1 0 0,-1 0-1,-1 0-22,0-2 0,0 0 0,-2-1 0,-2 1 45,-4-1 0,-3 0 0,-1 1 0,-1-1-199,0 0 1,0 1 0,-2-1 0,-1 0 188,3 9 1,-2 0 0,0 0 0,-1 0 0,-1 2-36,-1 2 0,-1 0 0,0 2 0,-1-1 0,-1 2-244,1-1 1,-1 1 0,-1 0-1,0 1 1,-2 2 18,-9-6 0,-2 1 0,-1 2 1,-2 3-923,0 5 0,-2 2 0,-1 2 0,-1 2 1091,-2 0 0,-1 2 0,0 2 0,5 2 0,3 4 0,4 2 0,1 1 0,-10 1 0,0-1 0</inkml:trace>
  <inkml:trace contextRef="#ctx0" brushRef="#br0" timeOffset="34765">22617 4488 13289,'-39'8'3418,"-1"3"-3148,1 17-180,9 12-45,10-12 0,3 2-45,5-4 0,2 1-315,-2 10 1,4 0 404,9 6-90,13-12 0,9-5-90,1-13 0,4-4-1059,18 2 1,4-5 608,-1-12 0,2-5 390,-12 3 0,1-2 0,-1-3 150,-4-4 0,-2-3 0,-1-1 45,10-9 0,-6-1 321,-9-3 1,-6 0 892,-1-16-629,-12 11-361,-25 28 452,-5 13-721,-9 35 90,3 4 902,9 1-1532,16 4-867,14-33-5069,37 4 6476,5-26 0,-12 7 0,-15-7 0</inkml:trace>
  <inkml:trace contextRef="#ctx0" brushRef="#br0" timeOffset="34907">23362 4350 16078,'-19'40'299,"1"-1"1,6 1 0,0-2-1065,-8-7 1,3-1-2159,9-1 0,5-1 2923,3 2 0,2-10 0,7-11 0</inkml:trace>
  <inkml:trace contextRef="#ctx0" brushRef="#br0" timeOffset="35068">23577 4213 17877,'-8'48'419,"-1"0"1,-1 6 0,-2 1-660,0-15 0,-2 0 0,1 0-1139,2 0 0,1 0 0,0-3 1379,-5 6 0,2-5 0,2 10 0,3-31 0</inkml:trace>
  <inkml:trace contextRef="#ctx0" brushRef="#br0" timeOffset="35390">23793 4331 16078,'17'30'90,"5"7"0,9-6 0,-12 17 809,-10-7-315,-15-4 1,-6 0 0,-2-9 0,-2-1-315,-4 11 0,-2 0-270,-2-8 0,1-1-90,-8 12 180,20-13-1979,31-10-3027,7-16 1,5-2 4462,4 4 1,0 1 0,16-5 0,-17 0 0</inkml:trace>
  <inkml:trace contextRef="#ctx0" brushRef="#br0" timeOffset="35873">19168 7878 16707,'0'0'0</inkml:trace>
  <inkml:trace contextRef="#ctx0" brushRef="#br0" timeOffset="36048">19187 8623 19676,'0'20'-6297,"0"-10"6297,0-1 0,0-9 0,0 0 0</inkml:trace>
  <inkml:trace contextRef="#ctx0" brushRef="#br0" timeOffset="36199">19109 9172 20126,'-31'11'-9831,"3"-3"9095,17 10 1,2-14-1,9 14 1</inkml:trace>
  <inkml:trace contextRef="#ctx0" brushRef="#br0" timeOffset="36515">16796 10191 18327,'11'-11'-1709,"7"2"1709,1 9 0,-6 0 0,5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3:19:31.49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13268 7996 11850,'-8'11'180,"-3"-11"-180,0 6 0,-7-21 0,16 22 0,-6-16 90,8 18-90,0-7 90,0 6-90,0 10 90,-9-23-90,7 21 0,-7-25 0,9 9-90,0 0 270,0 9-180,0-7 90,0 7-90,0-9 90,0 17-90,-9-21 0,7 19 90,-7-15-90,9 2 0,0 7 90,0-9 270,0 0-271,0 9-89,0-7 180,0 6-90,0-8-90,0 0 90,0 18-180,-8-23 180,5 29-270,-5-21 360,8 25-180,-9-15-90,7 22 180,-7-22-90,9 15-90,0-8 180,0-1-90,0 1 0,0-9 0,9 6 0,2-15 0,17 7 0,3-9 180,8-9-180,9-1 90,-7-19-135,-16 15 0,-2-2 45,8-23-180,-3 8 270,-9-6-180,-8 7 180,-2-10-270,-9 1 360,0 9-270,0 1 270,0 10-180,0 8 0,0-6-90,0 14 0,0-5 180,0 16 0,-9 3 0,-2 17-90,-8 3 90,-1 17 90,1-7-180,8 7-90,2-9 0,9 1-360,17-19-1978,14-3 2428,-2-17 0,1-2 0,5 1 0,0 0 0</inkml:trace>
  <inkml:trace contextRef="#ctx0" brushRef="#br0" timeOffset="300">13994 7506 10051,'0'34'989,"-1"-1"1,-2 6 0,-2 1-901,-1-5 1,1 2-751,-1 5 0,1 1 661,0-4 0,1 0-182,4 2 1,0-2-539,-4-3 1,0-2-579,3-4 0,-1-3 1298,-6 3 0,8-10 0,0-11 0</inkml:trace>
  <inkml:trace contextRef="#ctx0" brushRef="#br0" timeOffset="526">14170 7584 13110,'-4'44'509,"-1"-1"1,0 1 0,-1 2-465,-3 7 0,-1 0 44,-1-7 1,2 0-1078,4 7 0,-1-2 448,-2-14 1,-1-2-811,3 0 1,1-2 1482,-6 6 1,2-20 0,9-10 0</inkml:trace>
  <inkml:trace contextRef="#ctx0" brushRef="#br0" timeOffset="2393">14562 7623 14279,'0'29'989,"0"10"-719,0 11-719,0-21 1,0 1 448,1 4 0,-2-1 221,-8 11-221,9-7 0,-2-2-630,-15-9-540,15 5 1,1 1-5037,-16 1 6206,15 6 0,-7-19 0,9-12 0</inkml:trace>
  <inkml:trace contextRef="#ctx0" brushRef="#br0" timeOffset="4351">16463 6761 9871,'11'-19'2069,"-2"16"-1709,-18-12-180,-2 13 270,-9 0-181,1-5 1,-10 25-180,-10-8 0,-2 19-270,2 1 270,10-8-270,18 13-89,12-22-1,18 15 0,12-8 270,8-1 90,0 1 270,-8 8 359,-12 12 1,-10 10-882,-11-17 0,-5 1 387,-6 1 0,-2 0-135,0 0 0,-3-1 0,-5-3 0,-2-3-137,5-1 1,1-6-134,-12-8-900,12 3 765,38-33 1,14-10 224,-5 6 0,3-2 60,5-3 0,5-4 0,-2-1-493,-5 2 0,-2 0 1,0-2 492,-2-1 0,0-1 0,-1 0 60,-2 3 0,0 1 0,-3-1 29,7-15 1,-3 3 210,-2 10 0,-4 3 362,0-19-182,-5 28 89,-26 20-269,-10 11 1377,-3 17-1737,-15-6 936,15-2-846,2-3 90,29-15-90,13 7-90,26-9 90,2 0 90,0 0 90,-11 9 449,-19 10-89,-11 29-180,-9 5-270,0-24 0,0 0-90,0 19 0,0-17-360,0-12-719,26-19-271,6-28 765,-3 9 1,1-3 314,1-11 0,-3-2 248,-7 4 1,-1 1 1010,17-11 1,-26 15 89,-2 34-539,-18 29-360,-2-10-90,0 27-90,3-32 403,25-3-1213,14-10-179,19-18-66,-16-3 0,-1-4 605,-1-2 0,-3-5 360,-2-10 0,-4-2 360,-2 5 0,-5-1 314,-9 1 1,-3 1 315,5-1 89,-18 21-539,-10 29-360,3 2 0,1 4 90,-15 17-180,18-15 0,4 1-90,8 10-1170,28-8-2158,23-12 3418,-16-13 0,-1-3 0,10-3 0,-9 0 0</inkml:trace>
  <inkml:trace contextRef="#ctx0" brushRef="#br0" timeOffset="4734">18090 6565 16078,'-20'50'1664,"14"-17"0,1-1-1574,-4 21-45,9-19 0,0-1-135,0 17-540,0-2-899,0-17 0,0-12-900,9-10-1528,20-35 898,3-15 3059,-3 4 0,-1-5 1259,-7-2 1,-1-1 449,6-4 0,-4 0-720,-10 3 1,-2 3-406,4 6 1,-2 4 764,-10-6-359,7 47-91,-9 34-359,0-5 0,0 4-721,0 7 1,0 2 315,0 0 0,0 0-90,0 0 0,0-2-381,0-3 0,0-3 66,0-10 0,0-3-630,-1 2 1,2-5-2968,8-4 3867,1-5 0,1-17 0,-2 0 0</inkml:trace>
  <inkml:trace contextRef="#ctx0" brushRef="#br0" timeOffset="4878">18305 6722 16797,'-11'-22'1619,"29"5"-3687,23 17 2068,-6 0 0,0 0 0,9 0 0,-9 0 0</inkml:trace>
  <inkml:trace contextRef="#ctx0" brushRef="#br0" timeOffset="6058">19422 6761 17967,'0'30'659,"0"-1"1,-3 5 0,-2-1-570,0-1 0,-1-3-180,-14 21 0,9-4 180,3-33-720,16 5-90,21-44 360,-5 11 1,2-3 89,8-19 0,2-2 180,3 7 0,0 1 90,-7-8 0,-3 1 225,-3 16 0,-4 3 854,-3-9-269,-10 45 89,-9 16-719,0-1 0,0 3-180,0 0 0,0 0 0,0-4 0,0-1-989,0 18-2160,17-29 3149,14-10 0,-7-9 0,2 0 0</inkml:trace>
  <inkml:trace contextRef="#ctx0" brushRef="#br0" timeOffset="6567">20069 6840 20305,'-9'41'90,"7"5"-629,2-16-631,20-8-539,19-5-270,11-17 765,-20-7 0,-1-3 809,1 0 0,-1-2 585,-3-6 0,-2-3 2249,15-18-271,-19 17-269,-12 5-539,-16 43-721,-3-2-359,-9 15-180,9-2 0,3-15-450,34-3-1079,15-10 629,-7-11 1,2-5-153,3-1 0,0-3 512,-3-7 0,-2-4 405,1-1 1,-2-4 223,-7-2 1,-2 0 495,-8 3 0,-2 1 674,3-14-90,-17 20-359,0 10-451,-8 35-179,-3 7-180,-9 8-90,9 5 90,2-16-55,36 1-2553,5-3-1305,-4-21 0,3-3 3823,0 1 0,-3-1 0,5-4 0,-7 0 0</inkml:trace>
  <inkml:trace contextRef="#ctx0" brushRef="#br0" timeOffset="8721">23597 6526 18956,'-20'28'1709,"1"11"-1619,-1-6-90,9 13 90,20-16-180,22-8-180,-4-11 0,4-4-45,-1-5 1,1-4-1,8-10 0,-1-3 90,-7 5 0,-1-4 225,5-8 0,-3-3-33,-10 0 1,-3 2 932,18-10-1,-26 5-89,-2 28-181,-27 19-539,5 20 0,-15 3-90,8-3 90,18-11-360,22-17 246,13-2-156,15-9-90,-9 0 270,-17 0 0,-5 0 90,-17 17 90,0 22-45,-7-9 0,-4 1 224,-2 8 1,-4 1-639,-10 4 1,-5-1 548,-2-2 0,-2-2-210,10-9 0,0 0 0,0-2-16,-9 3 1,0-1-45,1-1 0,1-2-270,7-10 1,2-3-1980,-16 5-2428,12-36 4677,17-16 0,3 1 0,8 5 0</inkml:trace>
  <inkml:trace contextRef="#ctx0" brushRef="#br0" timeOffset="9154">24440 6604 19496,'26'-21'899,"15"-6"-1169,-7 25 1,2 2-901,4-7 1,-1-3-1979,-8 0 0,-2 0 3148,2 0 0,-5-2 0,-4-7 0,-5 10 0</inkml:trace>
  <inkml:trace contextRef="#ctx0" brushRef="#br0" timeOffset="9337">24871 6251 18596,'-24'34'1469,"0"0"0,3 0 1,0 2-1425,-3 3 0,0 0-135,8-4 0,2 0-720,-1-5 1,2-1-2879,2 18-5397,2-16 9085,18-3 0,-7-17 0,7-2 0</inkml:trace>
  <inkml:trace contextRef="#ctx0" brushRef="#br0" timeOffset="9564">24891 6683 21025,'0'28'899,"-1"-6"-2158,19 6-1889,21-17 2023,-10-6 1,3-1 854,7-3 1,1-2 628,0-6 1,-2-4 539,-6 2 1,-3-3 89,-7-10 1,-5-4 269,0-24-989,-34 8-360,-22 5-3778,-14 26 3868,19 6 0,1 1 0,0 4 0,7 0 0</inkml:trace>
  <inkml:trace contextRef="#ctx0" brushRef="#br0" timeOffset="10616">22499 6232 11311,'-39'-20'4407,"0"9"-4047,8 3 269,3 8 181,9 26 359,-1 15-1646,13 8 1,3 7 745,-2-17 1,0 1 0,1 3-90,1-2 0,2 2 0,0 2 0,-1 0-113,-1 1 1,-1 0-1,0 1 1,-1 1-14,1-5 0,-1 2 0,0 0 0,1 0 0,-1 1 35,0 4 1,0 1 0,1 0 0,-2 0 0,0 1-469,0-5 0,-1 0 0,0 0 0,0 1 0,-1 0 0,1 0 409,0 5 0,0 0 0,0 1 0,0 0 0,-1 1 0,0-1-224,0-7 1,0 1 0,-1 0 0,0 0 0,0 0 0,0 0 0,1 0 218,0 1 1,0 0 0,0 0-1,1 1 1,-1-1 0,1 0 0,-1 0-239,-1 0 1,0 0-1,0 1 1,0-1-1,1-1 1,-1 1-1,1-1 213,0 6 0,0-1 0,1 0 0,0-1 0,0 0 0,0 0-76,0-3 1,0-1-1,-1 0 1,1 0-1,0-1 1,1-2-105,0 3 0,1-1 0,1-2 0,-1-1 0,0-1-630,-4 13 1,0-3 0,2-6-631,2-3 1,1-9 1821,-4-9 1,9-28 0,0-7-1</inkml:trace>
  <inkml:trace contextRef="#ctx0" brushRef="#br0" timeOffset="11415">15522 7780 9871,'34'-4'1079,"0"0"1,12-2 0,4 1-1021,-9-1 1,1-1 0,4 0-644,-3 0 1,3 0-1,1-1 1,2 2 601,-4 1 0,1 1 0,1 0 0,1 0 0,1-1-487,-1-1 0,1 0 0,2 0 0,0-1 0,1 1 0,0 0 481,-2 1 1,1 1 0,0-1 0,1 1 0,1 0 0,0 0 0,1-1-2,-1 1 0,1-1 0,0 0 1,1 0-1,0-1 0,1 1 0,1 1 1,-1-1-122,-7 2 1,0-1 0,0 1 0,1 0 0,0 0 0,1 0 0,-1 0 0,1 0 0,0 1 0,0-1 118,3 0 0,1 0 0,-1 0 0,1 0 0,0 0 0,0 0 0,1 0 0,0 0 0,0 1 0,0-1-122,-4 1 1,1 0 0,0 0 0,1 0-1,-1 0 1,1 1 0,0-1 0,-1 0-1,1 1 1,0-1 0,0 1 112,0 0 0,0-1 0,1 1 0,-1 0 0,1 0 0,0 0 0,-1 0 0,1 1 0,-1-1 0,0 0 0,1 0-33,-2 0 1,0 0-1,0 0 1,0 0-1,0 0 1,0 0-1,-1 0 1,1 0-1,0 1 1,-1-1-1,1 1 57,-1 0 1,0 1-1,-1 0 1,1-1-1,0 1 1,0 0 0,-1 1-1,1-1 1,-1 0-1,-1-1 1,1 1-16,2-1 0,0 1 0,-1-1 0,0 0 0,0-1 0,0 1 0,0 1 0,-1-1 0,1 0 0,-1 1-9,5 1 0,0-1 0,0 1 0,-1 1 0,1-1 0,-1 0 0,0 0 0,0 0 0,0 0 10,-2-2 0,-1 1 0,1-1 0,-1 0 0,0 0 0,0 0 0,0 0 0,0 0 0,0 1-10,-1-1 0,1 1 0,-1 0 0,0 1 0,1-1 0,-1 0 0,-1 0 0,1 0 0,0-1 11,3 1 0,1-1 0,-1 0 1,0-1-1,0 1 0,0 0 1,0 0-1,0 0-11,-1 1 0,0 0 0,-1 0 0,1 1 0,-1-1 0,1 0 0,-1 0 0,0 0 45,-1 0 0,-1-1 0,1 0 0,-1 0 0,0 0 0,0 0 0,0 1 0,-1-1-7,4 1 1,0 0-1,-1 1 1,0-1-1,0 0 1,0 1 0,-1-1-1,0 0 1,0 1-1,0-1 1,-1 0-1,0 1 1,-1-1-1,0 0-23,2-1 0,-1 1 0,0-1 0,-1 0 0,-1 0 0,0 1 96,5 0 0,-1 1 1,-1 1-1,-1-2 0,-2 1 69,4-2 0,-2 0 0,-2 0 0,-2 0 226,3 0 1,-3 0-1,-4 0-361,4 0 0,-5 0 548,7 0-6889,-29 0 6854,-19 0 0,-2 0 0,-7 0 0</inkml:trace>
  <inkml:trace contextRef="#ctx0" brushRef="#br0" timeOffset="12393">13092 9760 13110,'11'-31'4317,"-2"12"-3238,-9 1-359,0 16-270,0-7-540,0 9-90,0 0 180,0 26-90,-9 7 0,-2 17 0,-9-2-90,9-9-90,20-8 0,22-12 0,-4-12 1,5-5 134,6-8 0,2-5-45,5-2 0,0-5 135,-4-9 0,-2-5 90,-3 3 0,-4-3 45,-10-1 0,-5-1 270,2-16-270,-10 19 90,-27 14-90,-4 43-135,3-7 0,-1 3-282,4 16 0,2 3 282,-1-9 0,1-1-45,5 3 0,8-3-1529,18 0-3328,33-12 4947,-14-25 0,0-5 0,17 4 0,-19-19 0</inkml:trace>
  <inkml:trace contextRef="#ctx0" brushRef="#br0" timeOffset="12559">13837 9231 14998,'0'32'1169,"0"1"1,-4-2-1,-1 1-1169,0 15 0,-1 2-1134,1-4 0,-1-1 324,1 1 1,2-1-315,6-7 0,2-4-4993,6 15 6208,18-28 0,-16-12 0,4-8 0</inkml:trace>
  <inkml:trace contextRef="#ctx0" brushRef="#br0" timeOffset="12702">14111 9387 16348,'0'29'569,"0"-1"1,1 6 0,-2 2-885,-3 3 0,-1 2-720,4 4 1,0-3-2249,-5-10 0,4-3 3283,19 10 0,-13-21 0,14-18 0</inkml:trace>
  <inkml:trace contextRef="#ctx0" brushRef="#br0" timeOffset="13000">14679 9270 17607,'35'-11'0,"0"2"0,-5 15 0,-1 6 360,2 18 179,-14 20-44,-19-13 0,-5 2-270,-2 1 0,-2 1-91,-3 3 1,-2 1-135,-3 0 0,-1-3 0,4-15 0,1-1-179,-4 19-811,28-34-2338,21-2 3328,-1-21 0,1-2 0,5 7 0,0-19 0</inkml:trace>
  <inkml:trace contextRef="#ctx0" brushRef="#br0" timeOffset="13950">14777 8721 7713,'-30'0'2788,"2"0"-1439,17 0 180,2 0-359,9 0-541,18 0-449,12 0-135,-2 0 0,3 0 0,6-4 0,4-1-781,-2 5 0,3 0 0,2-2 826,-5-3 0,2-2 0,2-1 0,2 2-90,0 2 0,3 2 0,1 1 0,2-2 0,0 0-434,-3-2 1,2-1-1,1-1 1,0 0 0,1 0-1,1 2 434,-4 1 0,1 0 0,0 1 0,1 1 0,1-1 0,-1 0 0,1 0-171,-4 0 1,1-1 0,0 1 0,0-1 0,0 0 0,1 0 0,-1 1 0,0 0 158,0 0 1,1 0 0,-1 0 0,0 1 0,1 0 0,-1-1 0,0 1-1,0 0-138,1 0 0,-1 1 0,0-1 1,0 1-1,0 0 0,0 0 0,0 0 1,-1-1 161,5 1 1,-1-1 0,0 1 0,0 0 0,0-1 0,-1 1 0,1 1-13,-2-1 0,1 1 0,-1 0 0,0 0 0,0 0 0,0 1 0,-1-1-35,0 0 0,0 0 0,0 0 1,0 0-1,0 0 0,-1 0 1,1 0 46,0-1 1,0 0 0,0 0 0,0-1 0,0 1 0,1-1 0,-1 1 48,3-1 0,-1 1 0,1-1 0,-1 1 0,1-1 0,0 1 0,0-1-61,0 0 0,0 1 0,-1 0 0,1-1 0,0 1 0,0-1 0,1 0-11,1 0 0,0-1 1,0 0-1,1 0 1,0 1-1,-1-1 1,1 2-3,-2 0 0,1 0 0,0 1 0,-1 0 1,1 0-1,-1 0 0,0 0 67,0-1 1,-1-1 0,0 1 0,0-1 0,0 1 0,0 0 0,-1 0-55,-2 0 0,1 1 0,-1 0 0,0 0 0,-1 1 0,1-1 0,-1 0 15,5 0 0,0 0 0,-1 0 0,0 0 0,0 0 0,-1 0-15,-2 0 0,-2 0 0,1 0 0,-1 0 0,0 0 0,0 0 60,0 0 0,1 0 0,-1 0 1,0 0-1,-1 0 0,0 0-78,6 0 0,0 0 0,-1 0 0,0 0 0,0 0 36,2 0 0,-1 0 0,1 0 0,0 0 0,0 0 0,1-1 0,0-1 0,0 0 0,1 0 0,0 0-3,-8 1 0,0 1 0,1 0 0,-1 0 0,1 0 0,0-1-71,2-1 1,1-1 0,0-1-1,0 1 1,0 0 0,0 0 55,0 2 0,0 1 0,0 0 0,0 0 0,0 0 0,-1-1 87,-2 0 0,0 0 0,0-1 0,0 0 0,-1 1 0,-1 0-69,6 0 0,0 1 0,-1 0 0,0 0 0,-2 1-18,6-1 0,0 0 0,-2 0 0,-1 0-33,-4 0 0,-1 0 1,-2 0-1,0 0 33,9 0 0,-2 0 0,-1 0 30,-5 0 0,0 0 0,-1 0 219,0 0 0,1 0 1,-2 0-220,-4 0 0,0 0 0,0 0 315,2 0 0,0 0 0,0 0-345,-2 0 0,-1 0 0,0 0 174,12 0 0,-2 0-399,-4 0 0,-3 0-716,-12 0 0,-1 0 941,18 0 0,-25 0 0,-4 0 0</inkml:trace>
  <inkml:trace contextRef="#ctx0" brushRef="#br0" timeOffset="16783">17992 7878 18686,'0'29'405,"0"-1"0,-18 24-405,12-18 0,-1 0-180,-6-4 0,-2-2-1619,-5 14-1799,9 3 3598,3-31 0,8 3 0,0-17 0</inkml:trace>
  <inkml:trace contextRef="#ctx0" brushRef="#br0" timeOffset="17099">18286 7898 15988,'-18'11'2698,"-4"-3"-2698,-8 18 0,2-2-719,8 24-181,27-8 91,6-10 404,12-18 0,6-4 405,22 0 135,-23-14 0,-1-5 675,10-11-271,-20-17-269,-10 9 90,-27 1-270,-3 1-180,-27 15-630,15-5-629,-4 10-2879,26 6 4228,20-7 0,-5 9 0,14 0 0</inkml:trace>
  <inkml:trace contextRef="#ctx0" brushRef="#br0" timeOffset="17375">18717 7839 19226,'-18'28'630,"5"11"-630,-1-14 0,0 1 0,2 3 0,4 0 0,6 21-90,22-2-180,30-26 270,-15-10 0,0-6-232,-4-12 0,-1-6 412,1-1 0,-6-4 90,-3-25-136,-10 14 1,-7 0 135,-22-5-360,-14-13-765,4 38 1,-5 3-3554,2-5 1,-1 3 4407,1 10 0,2 2 0,-3-2 0,14 5 0</inkml:trace>
  <inkml:trace contextRef="#ctx0" brushRef="#br0" timeOffset="19350">24008 7898 17697,'-8'41'1079,"-3"-13"-989,0-1 90,2-6-360,1 10-989,5 6-1260,-14-24-3327,15 13 5756,-7-15 0,9 0 0,0-2 0</inkml:trace>
  <inkml:trace contextRef="#ctx0" brushRef="#br0" timeOffset="19625">24283 7957 17967,'0'-11'1889,"0"2"-3059,0 26 361,0-3 269,9 14 450,10-17 180,3-3 270,6-8 449,-17-17-449,-2-5-270,-9 0-899,-18-12-1980,-12 29 2789,1-4 0,-1 1 0,-5 8 0,0 0 0</inkml:trace>
  <inkml:trace contextRef="#ctx0" brushRef="#br0" timeOffset="25254">18227 9289 9602,'11'-21'3687,"-3"3"-2607,-8 18 1618,0 0-2428,0 9 0,0 19-270,-8 14 0,-3 8 90,-9-3-270,1-16-630,8 6-629,2-15-1709,9 6 3148,0-17 0,0-2 0,0-9 0</inkml:trace>
  <inkml:trace contextRef="#ctx0" brushRef="#br0" timeOffset="26196">18619 9289 10591,'0'-21'2249,"0"3"-1710,0 18-89,0 0 90,0 9-90,-9-16-1,7 23-359,-15-32 90,14 40-90,-14-28 0,15 21 90,-7 1-90,0-23 0,7 21 0,-7-16 0,9 2 0,0 7-90,0-9 90,0 17 0,-8-21 0,6 28-90,-7-22 89,9 9 1,0 15-90,-9-22 0,7 22 0,-7-24 90,9 16-180,0-16 90,9 15 180,11-14-180,1 5 0,8-8 0,-10 0 0,1 0 0,0 0 0,-1-8 0,1 5 0,-9-14 0,6 6-180,-15-8 180,7-1 90,-9 0-180,0 1 90,0-1 180,0 1-180,0 8 90,0-7-90,0 7 0,0 9 0,-9-13 0,-11 21-539,-1-14-1350,-16 8-3328,15-9 5217,2 7 0,12-7 0,8 9 0</inkml:trace>
  <inkml:trace contextRef="#ctx0" brushRef="#br0" timeOffset="31262">23714 9328 15808,'-19'-8'989,"8"6"-989,2-7-90,9 9 1440,0 0-1350,9 0 0,2 0 90,9 0-180,-1 0 0,10 0 90,-8 0 90,16 0 0,-24 0 0,14 9 179,-25 2 181,6 17-180,-8 2-180,-8 18 90,-3-15-90,-18 13 0,8-25-180,-8 8 0,10-10-180,-1-17-90,9 5-90,11-16-359,20 9-270,10 0-900,18 0-1439,2 0 3418,-19-4 0,-3 0 0,5 1 0,-7-5 0</inkml:trace>
  <inkml:trace contextRef="#ctx0" brushRef="#br0" timeOffset="31537">24204 9427 12120,'0'-20'5217,"0"9"-4317,0 2-361,0 9-179,0 9-360,0 19 0,-8-4-90,6 13-450,10-17-179,14-9 359,26-2 360,-6-27 270,5 5 90,-25-24 89,-4 7-449,-19-10-449,-7 19-2520,-21-6 2969,-3 25 0,1-7 0,14 9 0</inkml:trace>
  <inkml:trace contextRef="#ctx0" brushRef="#br0" timeOffset="33670">24185 6565 15178,'-9'31'180,"-2"-3"-180,0 9-450,-6-13-3058,15 22 3508,-16-33 0,16 4 0,-7-17 0</inkml:trace>
  <inkml:trace contextRef="#ctx0" brushRef="#br0" timeOffset="44916">18031 6683 14279,'17'-11'270,"5"2"-180,26 9-90,2 0 0,-20 0 0,-1 0 90,21 0-90,-2 0 90,-18 0-360,-1 0-1169,-10-9-3419,1 7 4858,-9-6 0,-3 8 0,-8 0 0</inkml:trace>
  <inkml:trace contextRef="#ctx0" brushRef="#br0" timeOffset="46049">18266 6428 10141,'-9'30'2069,"-2"-1"-1439,0 8-360,-6-13 179,15 30-269,-15-13 0,6 10-90,-9-4 90,0-7 90,1-10-90,8 16-90,-6-13 0,6 14-90,-9 1 0,0-15 89,11-6 1,-1 0-180,-10 6 90,1-2 90,8 12 0,-7-36-90,16 19 90,-7-26-90,9 0 180,0 0-180,9-9 0,2-10-180,9-12 0,-6 4 1,0-3-46,1 5 0,1-2-274,-1-10 0,0-2 364,4 4 0,-1 0 0,-2-3 0,-1-2 135,-1 0 0,2 2-135,3 2 0,-1 2 90,-7 0 0,0 0-142,3 4 0,0 2 187,6-23 0,-1 4-90,-8 16 90,7 3-180,-16 17 270,15-7-180,-15 16 886,7-6-706,0 8 307,-7 0-218,15 8 181,-14 12-90,5 19 0,-8 11-135,0-17 0,0 2-45,4-5 0,1 1-45,0 7 0,1 0-45,3-7 0,2-1 0,-1 4 0,-1-1-142,-3-3 0,-1-1 142,4 1 0,-1-1-35,3 21-235,0-2-629,-2-18-1350,-9-1-2069,0-18 4318,0-3 0,0-8 0,0 0 0</inkml:trace>
  <inkml:trace contextRef="#ctx0" brushRef="#br0" timeOffset="46574">18090 6545 12840,'6'9'629,"-1"2"-539,40 9 0,-3-1-90,-14-8 0,3-2 45,2-3 0,1-1-45,-3-1 0,-1 1 0,0-1 0,-1 0 0,19-2 0,-26 7 0,4-9-270,-24 0-1259,6 0-2159,1 0 3688,-7 0 0,7 0 0,-9 0 0</inkml:trace>
  <inkml:trace contextRef="#ctx0" brushRef="#br0" timeOffset="55536">18325 6820 8972,'-20'-20'2608,"9"9"-2158,3-6-270,8 15-180,0-7 360,0 9 180,0 0-271,0 9 91,0 2-90,0 8-180,0 10 180,0 1-180,8 1-90,-5 6 0,5-16 90,1 8-90,-7-10 0,16-8 90,-16 7 0,6-16 0,-8 6-1,0-8 271,0 0-360,0-8 0,0-12 0,0-10 0,0-10 0,0 1 0,0-9 0,0 7 0,0 13 0,0-1 0,0-12 0,0 2-270,0 11 360,0 17-180,0 2 180,9 9-90,2 9-90,9 10 270,-1 20-180,1 3 90,0 6 90,-1-9 0,1 0-270,-1 0 180,-8 0 0,7 1-180,-16-1 180,15-9-90,-15-1 90,7-10 0,-9-8 0,0 7 0,0-16-90,0 6 0,0-8 0,0-8 0,0-3 0,0 9 0,-9-14 0,-2 14 0,0-9 0,-6-6 0,15 15 0,-15-24 0,14 21 0,-14-30 0,15 31 0,-16-31 0,16 22-90,-7 2 90,1-4 0,6 13 0,-7-9 0,9 2 0,0 9 0,0 0 0,0 18-90,-9-5 0,7 15 180,-7-8-180,9-1 90,0 1 180,0-9-180,0-3 90,0-8-180,0 0 90,0-8-90,0-12-360,0-10 90,0-18-629,0-2-2609,0 8 3598,0 5 0,0 26 0,0 3 0</inkml:trace>
  <inkml:trace contextRef="#ctx0" brushRef="#br0" timeOffset="89877">14601 7290 11760,'-28'-19'2069,"-3"-1"-1979,-8-8 90,-9 15-225,15 3 0,-2 2-920,-4 7 1,-2 2 964,-11 2 0,-3 3-30,16 1 0,0 3 0,-1 1 0,-5 3 0,-1 3 0,0 2-507,9 0 1,0 3-1,0 1 1,0 0 513,-1 3 1,1 0-1,0 2 1,1 1 22,0 3 0,1 2 0,1 2 0,2-1 0,0 1 0,2 1 0,1 0 0,2 2 0,4-1 0,3 1 0,1 1 0,1-1-195,-4 10 0,2 1 1,5-1 164,6 3 0,5 0 0,7-1-30,6-3 0,7-2 0,5-1 105,-1-8 0,3-2 0,4-1 0,3-2-68,5-1 1,4-3-1,3-2 1,1-2 22,6-3 0,2-3 0,1-2 0,1-2-482,-1-2 1,0-1-1,0-3 1,1-2 463,-9-1 0,2-2 0,-1-1 0,0-1 0,-1-3 40,9-3 1,-1-3-1,-1-2 1,0-2-46,-1 0 1,0-2-1,-1-1 1,-2-5-105,-3-3 0,-1-3 0,-2-3 0,-1-2 127,-1 0 0,-2-3 0,-1-1 0,-2-2 22,-4 0 0,-2-2 1,-2-1-1,-2-1 45,-1-1 1,-2-3 0,-3 1-1,-1-1-45,-4 2 1,-2 1 0,-3-1-1,-1 1 284,-3-11 1,-3 0 0,-7 2-38,-7 4 1,-6 1 0,-5 4-180,-8 5 0,-5 4 0,-4 3-68,5 7 1,-2 2-1,-4 3 1,-1 2-248,-7 2 0,-3 4 0,-2 1 1,0 2-28,10 2 0,-1-1 0,0 2 0,0 2 0,0 2-1099,-3 3 0,0 3 0,-1 1 0,1 2 0,0 1 1351,0 0 0,0 2 0,0 1 0,3 0 0,4 0 0,-5 2 0,5 1 0,2 1 0,-8 9 0,0 0 0</inkml:trace>
  <inkml:trace contextRef="#ctx0" brushRef="#br0" timeOffset="114993">23930 9995 17337,'0'37'1079,"0"4"-1034,4-12 0,1 1 0,-1 0 0,3-1-90,5 1 0,4-1-517,2 1 0,3-2 607,7-1 0,3-3-90,7-3 0,3-3-45,3-6 1,1-5 224,0-1 0,-1-3-180,1-2 0,-3-2-90,-10 2 0,-3-2-495,19-8-1613,-20-2-3693,-17-8 5936,-2-1 0,-9 9 0,0 3 0</inkml:trace>
  <inkml:trace contextRef="#ctx0" brushRef="#br0" timeOffset="115251">24498 10152 14819,'-19'-9'2968,"8"15"-2968,37 5 45,-2 0 0,5 0 0,17 8 0,6-1-75,-16-7 0,0-1 0,1 0-723,-1-1 1,1 1 0,-1 1 797,10 7 0,-3 1 199,-11 0 0,-6 1 655,3 22-449,-25-10 0,-9 1-135,-10-7 0,-7 0-181,-6 13 1,-5-2-135,-10-5 0,-3-3-55,5 2 1,1-3-2510,1-6 1,2-5 2563,-4 3 0,13-11 0,19-9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257CB-911A-0E43-BC8A-C7ED1CD29607}" type="datetimeFigureOut">
              <a:rPr lang="en-US" smtClean="0"/>
              <a:t>2/8/26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7BA79-0D1E-5540-BB8B-D65B1AB2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9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2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8894E-AE4C-7542-9C79-1FBC1D0311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76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8894E-AE4C-7542-9C79-1FBC1D0311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38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8894E-AE4C-7542-9C79-1FBC1D0311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01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49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3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67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future c(</a:t>
            </a:r>
            <a:r>
              <a:rPr lang="en-US" dirty="0" err="1"/>
              <a:t>t+dt</a:t>
            </a:r>
            <a:r>
              <a:rPr lang="en-US" dirty="0"/>
              <a:t>) for cells are steady state?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98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61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55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these technologies allow us to do is not only image where cells are within fixed tissues (here we have a cortical section of the mouse cortex)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58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58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MCM6: encodes a protein that is a component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Minichromosome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Maintenance Complex essential for the initiation of eukaryotic genome replication in G1/S phase transition</a:t>
            </a:r>
            <a:endParaRPr lang="en-US" dirty="0"/>
          </a:p>
          <a:p>
            <a:r>
              <a:rPr lang="en-US" dirty="0"/>
              <a:t>KIF2C: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encodes a kinesin-like protein that is involved mitotic chromosome segregation during M phase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9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36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88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48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517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cell-type is the stem-cell type that gives rise to all these other cell-types?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0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7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90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68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4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98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56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01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96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3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3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9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4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7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0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2474-4623-E44A-A064-CF85206A7128}" type="datetimeFigureOut">
              <a:rPr lang="en-US" smtClean="0"/>
              <a:t>2/8/26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65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ustomXml" Target="../ink/ink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customXml" Target="../ink/ink6.xml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customXml" Target="../ink/ink7.xml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ustomXml" Target="../ink/ink8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customXml" Target="../ink/ink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36.tiff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10" Type="http://schemas.openxmlformats.org/officeDocument/2006/relationships/image" Target="../media/image43.png"/><Relationship Id="rId4" Type="http://schemas.openxmlformats.org/officeDocument/2006/relationships/image" Target="../media/image38.tiff"/><Relationship Id="rId9" Type="http://schemas.openxmlformats.org/officeDocument/2006/relationships/customXml" Target="../ink/ink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customXml" Target="../ink/ink11.xml"/><Relationship Id="rId4" Type="http://schemas.openxmlformats.org/officeDocument/2006/relationships/image" Target="../media/image3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customXml" Target="../ink/ink12.xml"/><Relationship Id="rId4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customXml" Target="../ink/ink13.xml"/><Relationship Id="rId4" Type="http://schemas.openxmlformats.org/officeDocument/2006/relationships/image" Target="../media/image4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customXml" Target="../ink/ink14.xml"/><Relationship Id="rId4" Type="http://schemas.openxmlformats.org/officeDocument/2006/relationships/image" Target="../media/image47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36.tiff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tiff"/><Relationship Id="rId5" Type="http://schemas.openxmlformats.org/officeDocument/2006/relationships/image" Target="../media/image47.tiff"/><Relationship Id="rId4" Type="http://schemas.openxmlformats.org/officeDocument/2006/relationships/image" Target="../media/image45.tiff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image" Target="../media/image36.tiff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tiff"/><Relationship Id="rId5" Type="http://schemas.openxmlformats.org/officeDocument/2006/relationships/image" Target="../media/image47.tiff"/><Relationship Id="rId4" Type="http://schemas.openxmlformats.org/officeDocument/2006/relationships/image" Target="../media/image45.tiff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13" Type="http://schemas.openxmlformats.org/officeDocument/2006/relationships/image" Target="../media/image60.png"/><Relationship Id="rId3" Type="http://schemas.openxmlformats.org/officeDocument/2006/relationships/image" Target="../media/image45.tiff"/><Relationship Id="rId7" Type="http://schemas.openxmlformats.org/officeDocument/2006/relationships/image" Target="../media/image40.tiff"/><Relationship Id="rId12" Type="http://schemas.openxmlformats.org/officeDocument/2006/relationships/customXml" Target="../ink/ink17.xml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6" Type="http://schemas.openxmlformats.org/officeDocument/2006/relationships/customXml" Target="../ink/ink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11" Type="http://schemas.openxmlformats.org/officeDocument/2006/relationships/image" Target="../media/image51.tiff"/><Relationship Id="rId5" Type="http://schemas.openxmlformats.org/officeDocument/2006/relationships/image" Target="../media/image38.tiff"/><Relationship Id="rId15" Type="http://schemas.openxmlformats.org/officeDocument/2006/relationships/image" Target="../media/image61.png"/><Relationship Id="rId10" Type="http://schemas.openxmlformats.org/officeDocument/2006/relationships/image" Target="../media/image50.tiff"/><Relationship Id="rId4" Type="http://schemas.openxmlformats.org/officeDocument/2006/relationships/image" Target="../media/image47.tiff"/><Relationship Id="rId9" Type="http://schemas.openxmlformats.org/officeDocument/2006/relationships/image" Target="../media/image42.tiff"/><Relationship Id="rId14" Type="http://schemas.openxmlformats.org/officeDocument/2006/relationships/customXml" Target="../ink/ink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55.tiff"/><Relationship Id="rId7" Type="http://schemas.openxmlformats.org/officeDocument/2006/relationships/image" Target="../media/image5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customXml" Target="../ink/ink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.xml"/><Relationship Id="rId5" Type="http://schemas.openxmlformats.org/officeDocument/2006/relationships/image" Target="../media/image65.tiff"/><Relationship Id="rId4" Type="http://schemas.openxmlformats.org/officeDocument/2006/relationships/image" Target="../media/image6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image" Target="../media/image67.tiff"/><Relationship Id="rId4" Type="http://schemas.openxmlformats.org/officeDocument/2006/relationships/image" Target="../media/image6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customXml" Target="../ink/ink24.xml"/><Relationship Id="rId4" Type="http://schemas.openxmlformats.org/officeDocument/2006/relationships/image" Target="../media/image73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iff"/><Relationship Id="rId5" Type="http://schemas.openxmlformats.org/officeDocument/2006/relationships/image" Target="../media/image82.tiff"/><Relationship Id="rId4" Type="http://schemas.openxmlformats.org/officeDocument/2006/relationships/image" Target="../media/image8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customXml" Target="../ink/ink27.xml"/><Relationship Id="rId4" Type="http://schemas.openxmlformats.org/officeDocument/2006/relationships/image" Target="../media/image6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.xml"/><Relationship Id="rId5" Type="http://schemas.openxmlformats.org/officeDocument/2006/relationships/image" Target="../media/image86.tiff"/><Relationship Id="rId4" Type="http://schemas.openxmlformats.org/officeDocument/2006/relationships/image" Target="../media/image65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92.png"/><Relationship Id="rId4" Type="http://schemas.openxmlformats.org/officeDocument/2006/relationships/customXml" Target="../ink/ink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velocyto.org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customXml" Target="../ink/ink31.xml"/><Relationship Id="rId4" Type="http://schemas.openxmlformats.org/officeDocument/2006/relationships/hyperlink" Target="https://scvelo.readthedocs.io/en/stabl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customXml" Target="../ink/ink4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customXml" Target="../ink/ink5.xml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A665AE-2117-D542-83FE-CC1417E94A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1EAF11F-E4BB-B94E-9C21-C2A094BE0B34}"/>
              </a:ext>
            </a:extLst>
          </p:cNvPr>
          <p:cNvSpPr/>
          <p:nvPr/>
        </p:nvSpPr>
        <p:spPr>
          <a:xfrm>
            <a:off x="1100447" y="1115122"/>
            <a:ext cx="10276114" cy="460545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D6F92-20E5-7B44-8443-A4A1AE33AD18}"/>
              </a:ext>
            </a:extLst>
          </p:cNvPr>
          <p:cNvSpPr txBox="1"/>
          <p:nvPr/>
        </p:nvSpPr>
        <p:spPr>
          <a:xfrm>
            <a:off x="1318161" y="1377539"/>
            <a:ext cx="977339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Modeling and Visualizing</a:t>
            </a:r>
          </a:p>
          <a:p>
            <a:pPr algn="ctr"/>
            <a:r>
              <a:rPr lang="en-US" sz="4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RNA Velocity</a:t>
            </a:r>
          </a:p>
          <a:p>
            <a:pPr algn="ctr"/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Jean Fan, PhD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Associate Professor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Center for Computational Biology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Department of Biomedical Engineering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Johns Hopkins University</a:t>
            </a:r>
          </a:p>
          <a:p>
            <a:pPr algn="ctr"/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5C9DECF-AA8B-9E8E-DD7E-67250CD1BD30}"/>
                  </a:ext>
                </a:extLst>
              </p14:cNvPr>
              <p14:cNvContentPartPr/>
              <p14:nvPr/>
            </p14:nvContentPartPr>
            <p14:xfrm>
              <a:off x="4783680" y="3331440"/>
              <a:ext cx="2799720" cy="2080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5C9DECF-AA8B-9E8E-DD7E-67250CD1BD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7480" y="3322080"/>
                <a:ext cx="2825280" cy="210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7389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5212DB12-828F-274E-B12A-97EBABF9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440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739121E7-8B8C-FD45-8D57-06BF920E8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008486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TAP of eight of my friends jumping off a rock : itookapicture">
            <a:extLst>
              <a:ext uri="{FF2B5EF4-FFF2-40B4-BE49-F238E27FC236}">
                <a16:creationId xmlns:a16="http://schemas.microsoft.com/office/drawing/2014/main" id="{22AFC362-27F2-2D4C-8888-2F4E23581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043420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TAP of eight of my friends jumping off a rock : itookapicture">
            <a:extLst>
              <a:ext uri="{FF2B5EF4-FFF2-40B4-BE49-F238E27FC236}">
                <a16:creationId xmlns:a16="http://schemas.microsoft.com/office/drawing/2014/main" id="{7F4C0FC8-AD64-3844-8993-EDE978E74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993404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TAP of eight of my friends jumping off a rock : itookapicture">
            <a:extLst>
              <a:ext uri="{FF2B5EF4-FFF2-40B4-BE49-F238E27FC236}">
                <a16:creationId xmlns:a16="http://schemas.microsoft.com/office/drawing/2014/main" id="{0E992AA1-63EB-BA41-9897-0945511F1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943388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TAP of eight of my friends jumping off a rock : itookapicture">
            <a:extLst>
              <a:ext uri="{FF2B5EF4-FFF2-40B4-BE49-F238E27FC236}">
                <a16:creationId xmlns:a16="http://schemas.microsoft.com/office/drawing/2014/main" id="{82A78781-9B50-1347-ACF8-7A8A1AEA0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93372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TAP of eight of my friends jumping off a rock : itookapicture">
            <a:extLst>
              <a:ext uri="{FF2B5EF4-FFF2-40B4-BE49-F238E27FC236}">
                <a16:creationId xmlns:a16="http://schemas.microsoft.com/office/drawing/2014/main" id="{E0A2806D-1877-674D-9C38-29144F59A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843356" y="185109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3F1817BF-5709-0C44-B2C2-D866B194F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793340" y="185109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98B10C-C0B2-4C42-9DE0-A008B5E5356C}"/>
              </a:ext>
            </a:extLst>
          </p:cNvPr>
          <p:cNvSpPr txBox="1"/>
          <p:nvPr/>
        </p:nvSpPr>
        <p:spPr>
          <a:xfrm>
            <a:off x="7032528" y="2832410"/>
            <a:ext cx="258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pseudotemporal</a:t>
            </a:r>
            <a:r>
              <a:rPr lang="en-US" dirty="0"/>
              <a:t> ordering</a:t>
            </a:r>
          </a:p>
        </p:txBody>
      </p:sp>
    </p:spTree>
    <p:extLst>
      <p:ext uri="{BB962C8B-B14F-4D97-AF65-F5344CB8AC3E}">
        <p14:creationId xmlns:p14="http://schemas.microsoft.com/office/powerpoint/2010/main" val="2666236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5212DB12-828F-274E-B12A-97EBABF9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440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739121E7-8B8C-FD45-8D57-06BF920E8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008486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TAP of eight of my friends jumping off a rock : itookapicture">
            <a:extLst>
              <a:ext uri="{FF2B5EF4-FFF2-40B4-BE49-F238E27FC236}">
                <a16:creationId xmlns:a16="http://schemas.microsoft.com/office/drawing/2014/main" id="{22AFC362-27F2-2D4C-8888-2F4E23581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043420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TAP of eight of my friends jumping off a rock : itookapicture">
            <a:extLst>
              <a:ext uri="{FF2B5EF4-FFF2-40B4-BE49-F238E27FC236}">
                <a16:creationId xmlns:a16="http://schemas.microsoft.com/office/drawing/2014/main" id="{7F4C0FC8-AD64-3844-8993-EDE978E74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993404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TAP of eight of my friends jumping off a rock : itookapicture">
            <a:extLst>
              <a:ext uri="{FF2B5EF4-FFF2-40B4-BE49-F238E27FC236}">
                <a16:creationId xmlns:a16="http://schemas.microsoft.com/office/drawing/2014/main" id="{0E992AA1-63EB-BA41-9897-0945511F1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943388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TAP of eight of my friends jumping off a rock : itookapicture">
            <a:extLst>
              <a:ext uri="{FF2B5EF4-FFF2-40B4-BE49-F238E27FC236}">
                <a16:creationId xmlns:a16="http://schemas.microsoft.com/office/drawing/2014/main" id="{82A78781-9B50-1347-ACF8-7A8A1AEA0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93372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TAP of eight of my friends jumping off a rock : itookapicture">
            <a:extLst>
              <a:ext uri="{FF2B5EF4-FFF2-40B4-BE49-F238E27FC236}">
                <a16:creationId xmlns:a16="http://schemas.microsoft.com/office/drawing/2014/main" id="{E0A2806D-1877-674D-9C38-29144F59A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843356" y="185109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3F1817BF-5709-0C44-B2C2-D866B194F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793340" y="185109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FCC320-7CB3-2B4B-AB98-1D8AA41A7F2D}"/>
              </a:ext>
            </a:extLst>
          </p:cNvPr>
          <p:cNvCxnSpPr/>
          <p:nvPr/>
        </p:nvCxnSpPr>
        <p:spPr>
          <a:xfrm>
            <a:off x="5553307" y="3166946"/>
            <a:ext cx="541949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55211F5-953F-CE43-9BD2-C0125126C8EC}"/>
              </a:ext>
            </a:extLst>
          </p:cNvPr>
          <p:cNvSpPr txBox="1"/>
          <p:nvPr/>
        </p:nvSpPr>
        <p:spPr>
          <a:xfrm>
            <a:off x="6614882" y="3244334"/>
            <a:ext cx="341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directed </a:t>
            </a:r>
            <a:r>
              <a:rPr lang="en-US" dirty="0" err="1"/>
              <a:t>pseudotemporal</a:t>
            </a:r>
            <a:r>
              <a:rPr lang="en-US" dirty="0"/>
              <a:t> ordering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79E7F9F-CC2D-5683-7427-689DB068E5C3}"/>
                  </a:ext>
                </a:extLst>
              </p14:cNvPr>
              <p14:cNvContentPartPr/>
              <p14:nvPr/>
            </p14:nvContentPartPr>
            <p14:xfrm>
              <a:off x="3817080" y="804240"/>
              <a:ext cx="1291680" cy="804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79E7F9F-CC2D-5683-7427-689DB068E5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00880" y="788040"/>
                <a:ext cx="1324080" cy="83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576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684D56BD-147E-3F40-9A00-22C9381E9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20542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TAP of eight of my friends jumping off a rock : itookapicture">
            <a:extLst>
              <a:ext uri="{FF2B5EF4-FFF2-40B4-BE49-F238E27FC236}">
                <a16:creationId xmlns:a16="http://schemas.microsoft.com/office/drawing/2014/main" id="{2D44D7F1-39BF-0A49-A60D-57C0CBE69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1286774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TAP of eight of my friends jumping off a rock : itookapicture">
            <a:extLst>
              <a:ext uri="{FF2B5EF4-FFF2-40B4-BE49-F238E27FC236}">
                <a16:creationId xmlns:a16="http://schemas.microsoft.com/office/drawing/2014/main" id="{4676FB14-C6D0-3948-B6DB-3FB653BC4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218746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TAP of eight of my friends jumping off a rock : itookapicture">
            <a:extLst>
              <a:ext uri="{FF2B5EF4-FFF2-40B4-BE49-F238E27FC236}">
                <a16:creationId xmlns:a16="http://schemas.microsoft.com/office/drawing/2014/main" id="{21554AFD-88AF-374A-95B8-EE90ACA0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10141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TAP of eight of my friends jumping off a rock : itookapicture">
            <a:extLst>
              <a:ext uri="{FF2B5EF4-FFF2-40B4-BE49-F238E27FC236}">
                <a16:creationId xmlns:a16="http://schemas.microsoft.com/office/drawing/2014/main" id="{9B702151-9E99-AC43-8BED-E0CB29AD3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4015366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TAP of eight of my friends jumping off a rock : itookapicture">
            <a:extLst>
              <a:ext uri="{FF2B5EF4-FFF2-40B4-BE49-F238E27FC236}">
                <a16:creationId xmlns:a16="http://schemas.microsoft.com/office/drawing/2014/main" id="{9F780DBD-4A39-D840-AFD4-2D424718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4" y="4916059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TAP of eight of my friends jumping off a rock : itookapicture">
            <a:extLst>
              <a:ext uri="{FF2B5EF4-FFF2-40B4-BE49-F238E27FC236}">
                <a16:creationId xmlns:a16="http://schemas.microsoft.com/office/drawing/2014/main" id="{69F4C375-9148-084E-984A-BF02EB965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3" y="5816751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E9BA40-AD06-364C-A0AA-D966C943ACC5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695A4A-E250-ED40-B3D4-9BE31A0D4980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862471-D27D-3E42-BB55-5C06D8BBFF24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C750892-9416-D04F-93EC-AB505E619F0C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32DEB4-4CF0-C340-BC16-0FC00A8E1BA8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A85115-EBDB-9E45-A5BE-F740121942E0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55CFE5-ACD0-EE4F-9CA3-922CB41F31F6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1F4E35-FCDA-E14E-8C76-CB699EA2FF82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FD9BA8F-FD27-234B-8191-7E62C9EE3A64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C2C76F4-B58C-B44F-A480-6E7F6B9FF764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951D739-A067-244E-9E9D-880DAF904FFF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D4BC829-8D5B-F340-B084-26DE781C1FE6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1A73BA9-1B2C-6A46-B5DE-7CC442A719C5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A8702B3-72C5-BB48-9E6E-BF0A0F5AADB2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5004651-4F17-B042-9A54-811263519856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0F9C4A8-5FFD-264E-854B-47C7E64969E1}"/>
              </a:ext>
            </a:extLst>
          </p:cNvPr>
          <p:cNvSpPr/>
          <p:nvPr/>
        </p:nvSpPr>
        <p:spPr>
          <a:xfrm>
            <a:off x="9400065" y="6501422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84224C-6097-DF4B-AC0D-58959BA02F86}"/>
              </a:ext>
            </a:extLst>
          </p:cNvPr>
          <p:cNvSpPr/>
          <p:nvPr/>
        </p:nvSpPr>
        <p:spPr>
          <a:xfrm>
            <a:off x="8147734" y="5389247"/>
            <a:ext cx="556592" cy="221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9033A0-95BB-0A40-A013-CF6F2043518A}"/>
              </a:ext>
            </a:extLst>
          </p:cNvPr>
          <p:cNvSpPr/>
          <p:nvPr/>
        </p:nvSpPr>
        <p:spPr>
          <a:xfrm>
            <a:off x="6885062" y="4306959"/>
            <a:ext cx="556592" cy="441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AC4035-F97C-1B43-9542-B0B83A4DA2F4}"/>
              </a:ext>
            </a:extLst>
          </p:cNvPr>
          <p:cNvSpPr/>
          <p:nvPr/>
        </p:nvSpPr>
        <p:spPr>
          <a:xfrm>
            <a:off x="5696082" y="3203807"/>
            <a:ext cx="556592" cy="644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984DCA-6A44-584F-A843-FE4642FEF839}"/>
              </a:ext>
            </a:extLst>
          </p:cNvPr>
          <p:cNvSpPr/>
          <p:nvPr/>
        </p:nvSpPr>
        <p:spPr>
          <a:xfrm>
            <a:off x="4576597" y="2187467"/>
            <a:ext cx="556592" cy="696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A718A3-CD17-9D4D-9E9E-D0ECCB29088E}"/>
              </a:ext>
            </a:extLst>
          </p:cNvPr>
          <p:cNvSpPr/>
          <p:nvPr/>
        </p:nvSpPr>
        <p:spPr>
          <a:xfrm>
            <a:off x="2289360" y="450574"/>
            <a:ext cx="556592" cy="615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32CA85-8A2B-CE44-9614-3E303D8DF92D}"/>
              </a:ext>
            </a:extLst>
          </p:cNvPr>
          <p:cNvSpPr/>
          <p:nvPr/>
        </p:nvSpPr>
        <p:spPr>
          <a:xfrm>
            <a:off x="3289899" y="1263034"/>
            <a:ext cx="556592" cy="720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D75C74-075D-7648-A710-886620011764}"/>
              </a:ext>
            </a:extLst>
          </p:cNvPr>
          <p:cNvSpPr txBox="1"/>
          <p:nvPr/>
        </p:nvSpPr>
        <p:spPr>
          <a:xfrm rot="16200000">
            <a:off x="71824" y="3317423"/>
            <a:ext cx="298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away from the water</a:t>
            </a:r>
          </a:p>
        </p:txBody>
      </p:sp>
    </p:spTree>
    <p:extLst>
      <p:ext uri="{BB962C8B-B14F-4D97-AF65-F5344CB8AC3E}">
        <p14:creationId xmlns:p14="http://schemas.microsoft.com/office/powerpoint/2010/main" val="204342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684D56BD-147E-3F40-9A00-22C9381E9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20542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TAP of eight of my friends jumping off a rock : itookapicture">
            <a:extLst>
              <a:ext uri="{FF2B5EF4-FFF2-40B4-BE49-F238E27FC236}">
                <a16:creationId xmlns:a16="http://schemas.microsoft.com/office/drawing/2014/main" id="{2D44D7F1-39BF-0A49-A60D-57C0CBE69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1286774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TAP of eight of my friends jumping off a rock : itookapicture">
            <a:extLst>
              <a:ext uri="{FF2B5EF4-FFF2-40B4-BE49-F238E27FC236}">
                <a16:creationId xmlns:a16="http://schemas.microsoft.com/office/drawing/2014/main" id="{4676FB14-C6D0-3948-B6DB-3FB653BC4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218746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TAP of eight of my friends jumping off a rock : itookapicture">
            <a:extLst>
              <a:ext uri="{FF2B5EF4-FFF2-40B4-BE49-F238E27FC236}">
                <a16:creationId xmlns:a16="http://schemas.microsoft.com/office/drawing/2014/main" id="{21554AFD-88AF-374A-95B8-EE90ACA0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10141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TAP of eight of my friends jumping off a rock : itookapicture">
            <a:extLst>
              <a:ext uri="{FF2B5EF4-FFF2-40B4-BE49-F238E27FC236}">
                <a16:creationId xmlns:a16="http://schemas.microsoft.com/office/drawing/2014/main" id="{9B702151-9E99-AC43-8BED-E0CB29AD3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4015366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TAP of eight of my friends jumping off a rock : itookapicture">
            <a:extLst>
              <a:ext uri="{FF2B5EF4-FFF2-40B4-BE49-F238E27FC236}">
                <a16:creationId xmlns:a16="http://schemas.microsoft.com/office/drawing/2014/main" id="{9F780DBD-4A39-D840-AFD4-2D424718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4" y="4916059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TAP of eight of my friends jumping off a rock : itookapicture">
            <a:extLst>
              <a:ext uri="{FF2B5EF4-FFF2-40B4-BE49-F238E27FC236}">
                <a16:creationId xmlns:a16="http://schemas.microsoft.com/office/drawing/2014/main" id="{69F4C375-9148-084E-984A-BF02EB965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3" y="5816751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E9BA40-AD06-364C-A0AA-D966C943ACC5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695A4A-E250-ED40-B3D4-9BE31A0D4980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862471-D27D-3E42-BB55-5C06D8BBFF24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C750892-9416-D04F-93EC-AB505E619F0C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32DEB4-4CF0-C340-BC16-0FC00A8E1BA8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A85115-EBDB-9E45-A5BE-F740121942E0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55CFE5-ACD0-EE4F-9CA3-922CB41F31F6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1F4E35-FCDA-E14E-8C76-CB699EA2FF82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FD9BA8F-FD27-234B-8191-7E62C9EE3A64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C2C76F4-B58C-B44F-A480-6E7F6B9FF764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951D739-A067-244E-9E9D-880DAF904FFF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D4BC829-8D5B-F340-B084-26DE781C1FE6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1A73BA9-1B2C-6A46-B5DE-7CC442A719C5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A8702B3-72C5-BB48-9E6E-BF0A0F5AADB2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5004651-4F17-B042-9A54-811263519856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0F9C4A8-5FFD-264E-854B-47C7E64969E1}"/>
              </a:ext>
            </a:extLst>
          </p:cNvPr>
          <p:cNvSpPr/>
          <p:nvPr/>
        </p:nvSpPr>
        <p:spPr>
          <a:xfrm>
            <a:off x="9400065" y="6149009"/>
            <a:ext cx="556592" cy="398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84224C-6097-DF4B-AC0D-58959BA02F86}"/>
              </a:ext>
            </a:extLst>
          </p:cNvPr>
          <p:cNvSpPr/>
          <p:nvPr/>
        </p:nvSpPr>
        <p:spPr>
          <a:xfrm>
            <a:off x="8147734" y="5209063"/>
            <a:ext cx="556592" cy="402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9033A0-95BB-0A40-A013-CF6F2043518A}"/>
              </a:ext>
            </a:extLst>
          </p:cNvPr>
          <p:cNvSpPr/>
          <p:nvPr/>
        </p:nvSpPr>
        <p:spPr>
          <a:xfrm>
            <a:off x="6885062" y="4320213"/>
            <a:ext cx="556592" cy="428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AC4035-F97C-1B43-9542-B0B83A4DA2F4}"/>
              </a:ext>
            </a:extLst>
          </p:cNvPr>
          <p:cNvSpPr/>
          <p:nvPr/>
        </p:nvSpPr>
        <p:spPr>
          <a:xfrm>
            <a:off x="5696082" y="3429000"/>
            <a:ext cx="556592" cy="4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984DCA-6A44-584F-A843-FE4642FEF839}"/>
              </a:ext>
            </a:extLst>
          </p:cNvPr>
          <p:cNvSpPr/>
          <p:nvPr/>
        </p:nvSpPr>
        <p:spPr>
          <a:xfrm>
            <a:off x="4576597" y="2690333"/>
            <a:ext cx="556592" cy="194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A718A3-CD17-9D4D-9E9E-D0ECCB29088E}"/>
              </a:ext>
            </a:extLst>
          </p:cNvPr>
          <p:cNvSpPr/>
          <p:nvPr/>
        </p:nvSpPr>
        <p:spPr>
          <a:xfrm>
            <a:off x="2289360" y="1019905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32CA85-8A2B-CE44-9614-3E303D8DF92D}"/>
              </a:ext>
            </a:extLst>
          </p:cNvPr>
          <p:cNvSpPr/>
          <p:nvPr/>
        </p:nvSpPr>
        <p:spPr>
          <a:xfrm>
            <a:off x="3289899" y="1903634"/>
            <a:ext cx="556592" cy="80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D75C74-075D-7648-A710-886620011764}"/>
              </a:ext>
            </a:extLst>
          </p:cNvPr>
          <p:cNvSpPr txBox="1"/>
          <p:nvPr/>
        </p:nvSpPr>
        <p:spPr>
          <a:xfrm rot="16200000">
            <a:off x="-140540" y="3317423"/>
            <a:ext cx="341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away from the rock ledge</a:t>
            </a:r>
          </a:p>
        </p:txBody>
      </p:sp>
    </p:spTree>
    <p:extLst>
      <p:ext uri="{BB962C8B-B14F-4D97-AF65-F5344CB8AC3E}">
        <p14:creationId xmlns:p14="http://schemas.microsoft.com/office/powerpoint/2010/main" val="21296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7195AEA-E3DD-A545-A0EA-676FFA008E2E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7DB4F3D-2447-8B4A-BAFB-7DB2DBB32EEC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F8F872-B1A4-624A-A57D-6DCF1E732FA3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DFDFB1-B344-FB46-91B5-D301B83D6E4F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1B9162-350D-A44B-A790-64D70CCE739D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078A20-C420-9546-BFC5-5843E97AA90A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661D91F5-113D-2449-95CD-0251D9BD1D3A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E3C1CE1-F001-664D-897C-12C3A24F47B3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2418A7B-97B4-4442-8FDB-32F29BDCB550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4C0F13B-C948-BF40-8F9B-737C42ACB5C2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165FCC9-9551-C140-B1FA-EA5C232CA613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25C7357-D6D4-6F40-B14F-CEF4E9E1C6DC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B339D2C-CD13-4A4D-8AE1-B1C847FE4056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3B9DF2E-EBBA-3943-A106-3F0424B1229E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A9F019-F08A-2E4B-9C44-D74CC203DA34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7812E7F-03A7-2E47-9C8F-B74A28346C3B}"/>
              </a:ext>
            </a:extLst>
          </p:cNvPr>
          <p:cNvSpPr/>
          <p:nvPr/>
        </p:nvSpPr>
        <p:spPr>
          <a:xfrm>
            <a:off x="9400065" y="6501422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D12CD6-FE44-6545-B0A0-4339F873F850}"/>
              </a:ext>
            </a:extLst>
          </p:cNvPr>
          <p:cNvSpPr/>
          <p:nvPr/>
        </p:nvSpPr>
        <p:spPr>
          <a:xfrm>
            <a:off x="8147734" y="5389247"/>
            <a:ext cx="556592" cy="221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8046C2-FCAA-6747-9149-353DBD832035}"/>
              </a:ext>
            </a:extLst>
          </p:cNvPr>
          <p:cNvSpPr/>
          <p:nvPr/>
        </p:nvSpPr>
        <p:spPr>
          <a:xfrm>
            <a:off x="6885062" y="4306959"/>
            <a:ext cx="556592" cy="441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81CA43-2248-5646-B96B-B8BCC0D5B5C4}"/>
              </a:ext>
            </a:extLst>
          </p:cNvPr>
          <p:cNvSpPr/>
          <p:nvPr/>
        </p:nvSpPr>
        <p:spPr>
          <a:xfrm>
            <a:off x="5696082" y="3203807"/>
            <a:ext cx="556592" cy="644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3E9312-38E2-CB48-8C64-D7DD78096017}"/>
              </a:ext>
            </a:extLst>
          </p:cNvPr>
          <p:cNvSpPr/>
          <p:nvPr/>
        </p:nvSpPr>
        <p:spPr>
          <a:xfrm>
            <a:off x="4576597" y="2187467"/>
            <a:ext cx="556592" cy="696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9ACBD0-7D1F-DB45-97FC-EF1B8B3D2806}"/>
              </a:ext>
            </a:extLst>
          </p:cNvPr>
          <p:cNvSpPr/>
          <p:nvPr/>
        </p:nvSpPr>
        <p:spPr>
          <a:xfrm>
            <a:off x="2289360" y="450574"/>
            <a:ext cx="556592" cy="615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2A5B2-6C02-FD4C-84FD-4E98E67367FC}"/>
              </a:ext>
            </a:extLst>
          </p:cNvPr>
          <p:cNvSpPr/>
          <p:nvPr/>
        </p:nvSpPr>
        <p:spPr>
          <a:xfrm>
            <a:off x="3289899" y="1263034"/>
            <a:ext cx="556592" cy="720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5CFA82-ECD6-F541-9467-9B4C6FB34B62}"/>
              </a:ext>
            </a:extLst>
          </p:cNvPr>
          <p:cNvSpPr txBox="1"/>
          <p:nvPr/>
        </p:nvSpPr>
        <p:spPr>
          <a:xfrm rot="16200000">
            <a:off x="-618405" y="3112012"/>
            <a:ext cx="440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Genes to be downregulated as a cell matures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F5ED51-B53A-F14E-9DD1-5E2A458000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11" y="320542"/>
            <a:ext cx="1219200" cy="101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3F7696-2B15-AE4C-B880-A787BD9330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47" y="5656405"/>
            <a:ext cx="1384300" cy="1041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F187AF-D968-7B41-9ADC-DF00D2F85DF4}"/>
              </a:ext>
            </a:extLst>
          </p:cNvPr>
          <p:cNvSpPr txBox="1"/>
          <p:nvPr/>
        </p:nvSpPr>
        <p:spPr>
          <a:xfrm>
            <a:off x="200847" y="130805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7F8D9D-5CF9-B844-81CA-8480ED98738F}"/>
              </a:ext>
            </a:extLst>
          </p:cNvPr>
          <p:cNvSpPr txBox="1"/>
          <p:nvPr/>
        </p:nvSpPr>
        <p:spPr>
          <a:xfrm>
            <a:off x="167337" y="4814748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Mature </a:t>
            </a:r>
          </a:p>
          <a:p>
            <a:r>
              <a:rPr lang="en-US" dirty="0" err="1"/>
              <a:t>Oligoden</a:t>
            </a:r>
            <a:endParaRPr lang="en-US" dirty="0"/>
          </a:p>
          <a:p>
            <a:r>
              <a:rPr lang="en-US" dirty="0" err="1"/>
              <a:t>drocytes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B325DA-6B5B-8A4E-8D07-97AA6F042D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0" y="2725365"/>
            <a:ext cx="12573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01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F5CFA82-ECD6-F541-9467-9B4C6FB34B62}"/>
              </a:ext>
            </a:extLst>
          </p:cNvPr>
          <p:cNvSpPr txBox="1"/>
          <p:nvPr/>
        </p:nvSpPr>
        <p:spPr>
          <a:xfrm rot="16200000">
            <a:off x="-536300" y="3112012"/>
            <a:ext cx="424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Genes to be upregulated as a cell matures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F5ED51-B53A-F14E-9DD1-5E2A458000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11" y="320542"/>
            <a:ext cx="1219200" cy="101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3F7696-2B15-AE4C-B880-A787BD9330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47" y="5656405"/>
            <a:ext cx="1384300" cy="1041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F187AF-D968-7B41-9ADC-DF00D2F85DF4}"/>
              </a:ext>
            </a:extLst>
          </p:cNvPr>
          <p:cNvSpPr txBox="1"/>
          <p:nvPr/>
        </p:nvSpPr>
        <p:spPr>
          <a:xfrm>
            <a:off x="200847" y="130805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7F8D9D-5CF9-B844-81CA-8480ED98738F}"/>
              </a:ext>
            </a:extLst>
          </p:cNvPr>
          <p:cNvSpPr txBox="1"/>
          <p:nvPr/>
        </p:nvSpPr>
        <p:spPr>
          <a:xfrm>
            <a:off x="167337" y="4814748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Mature </a:t>
            </a:r>
          </a:p>
          <a:p>
            <a:r>
              <a:rPr lang="en-US" dirty="0" err="1"/>
              <a:t>Oligoden</a:t>
            </a:r>
            <a:endParaRPr lang="en-US" dirty="0"/>
          </a:p>
          <a:p>
            <a:r>
              <a:rPr lang="en-US" dirty="0" err="1"/>
              <a:t>drocytes</a:t>
            </a:r>
            <a:endParaRPr lang="en-US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B965351-0FB1-0B40-A6FA-48EBD0BC7BCF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4503E3C-3A88-7245-ADD2-B9966B4B2190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91BA343-A65D-A440-882D-7907C9ACF6CE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B7E7010-1D6E-DF43-A58A-6C82DF8D633E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2EAC87F-D1D6-4C49-A4EC-7B3429210CF9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AF41A2C-576B-D448-853F-67A794C51CF1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C53BCA9-74B0-F94D-8A31-909FB634113B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A2B0371-3A3E-0745-AC17-652438270AF3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E88BDF2-ABDC-AC47-AECC-355465D8EB33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7108BD4-E06F-1F41-BB77-AB350D7D018C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03EF454-996A-D546-8577-BE7C0EFB0CDD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113877F-768F-3A46-B0B1-768CB2BEDB19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B5CAE22-D62A-8441-9843-63DCF1AB1332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426C337-8856-934B-BEE7-FC70C5FDCB7D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1EFBF94-89C0-1E47-A2D6-2C9F1B6D2372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415BED6C-3660-9E46-970F-C16510C61F49}"/>
              </a:ext>
            </a:extLst>
          </p:cNvPr>
          <p:cNvSpPr/>
          <p:nvPr/>
        </p:nvSpPr>
        <p:spPr>
          <a:xfrm>
            <a:off x="9400065" y="6149009"/>
            <a:ext cx="556592" cy="398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D8F869A-DDAF-6448-BB58-BE5A4F1AD461}"/>
              </a:ext>
            </a:extLst>
          </p:cNvPr>
          <p:cNvSpPr/>
          <p:nvPr/>
        </p:nvSpPr>
        <p:spPr>
          <a:xfrm>
            <a:off x="8147734" y="5209063"/>
            <a:ext cx="556592" cy="402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4E3604E-4AC7-3642-ACB8-4F8CD7B19E05}"/>
              </a:ext>
            </a:extLst>
          </p:cNvPr>
          <p:cNvSpPr/>
          <p:nvPr/>
        </p:nvSpPr>
        <p:spPr>
          <a:xfrm>
            <a:off x="6885062" y="4320213"/>
            <a:ext cx="556592" cy="428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112706B-718B-0542-80F8-6930FBA91791}"/>
              </a:ext>
            </a:extLst>
          </p:cNvPr>
          <p:cNvSpPr/>
          <p:nvPr/>
        </p:nvSpPr>
        <p:spPr>
          <a:xfrm>
            <a:off x="5696082" y="3429000"/>
            <a:ext cx="556592" cy="4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1341B50-BE97-4446-B67C-562A78F9D39A}"/>
              </a:ext>
            </a:extLst>
          </p:cNvPr>
          <p:cNvSpPr/>
          <p:nvPr/>
        </p:nvSpPr>
        <p:spPr>
          <a:xfrm>
            <a:off x="4576597" y="2690333"/>
            <a:ext cx="556592" cy="194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B54E244-004C-4D40-9729-B0C9E78B723C}"/>
              </a:ext>
            </a:extLst>
          </p:cNvPr>
          <p:cNvSpPr/>
          <p:nvPr/>
        </p:nvSpPr>
        <p:spPr>
          <a:xfrm>
            <a:off x="2289360" y="1019905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C1BB9C5-1CB3-6B4B-B1C8-245404C0E60E}"/>
              </a:ext>
            </a:extLst>
          </p:cNvPr>
          <p:cNvSpPr/>
          <p:nvPr/>
        </p:nvSpPr>
        <p:spPr>
          <a:xfrm>
            <a:off x="3289899" y="1903634"/>
            <a:ext cx="556592" cy="80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17A92-9897-A6BE-9252-D439685B20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0" y="2725365"/>
            <a:ext cx="12573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56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19FA5-7DA8-F742-9B16-76CC7B735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670" y="2922658"/>
            <a:ext cx="12573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00393-4092-704B-9665-A02CEEDB3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470" y="2203175"/>
            <a:ext cx="1219200" cy="1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614F8-4BC6-DF40-9183-751D5141C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318" y="1067352"/>
            <a:ext cx="1384300" cy="10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56738-BB29-3F4A-A2ED-864032D52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280" y="1458292"/>
            <a:ext cx="12573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3F57E-AC8E-284E-8BAC-79A4B1A8A5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327" y="2499692"/>
            <a:ext cx="13843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624DF-7079-1748-9D00-225E5CD606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778" y="3962402"/>
            <a:ext cx="1384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C5365-7229-E547-A923-7E048938E3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784" y="4211986"/>
            <a:ext cx="1257300" cy="10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F847A-4F46-124D-A41E-38E00B2D36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858" y="3642138"/>
            <a:ext cx="12192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BDB24-7E47-CC4A-AE6C-FF6FF4F3B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387" y="1877671"/>
            <a:ext cx="12192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57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19FA5-7DA8-F742-9B16-76CC7B735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071" y="2337904"/>
            <a:ext cx="12573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00393-4092-704B-9665-A02CEEDB3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623" y="2413000"/>
            <a:ext cx="1219200" cy="1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614F8-4BC6-DF40-9183-751D5141C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609" y="2231334"/>
            <a:ext cx="1384300" cy="10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56738-BB29-3F4A-A2ED-864032D52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87" y="2337904"/>
            <a:ext cx="12573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3F57E-AC8E-284E-8BAC-79A4B1A8A5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09" y="2337904"/>
            <a:ext cx="13843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624DF-7079-1748-9D00-225E5CD606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811" y="2325204"/>
            <a:ext cx="1384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C5365-7229-E547-A923-7E048938E3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779" y="2325204"/>
            <a:ext cx="1257300" cy="10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F847A-4F46-124D-A41E-38E00B2D36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67" y="2350604"/>
            <a:ext cx="12192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BDB24-7E47-CC4A-AE6C-FF6FF4F3B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965" y="2363304"/>
            <a:ext cx="1219200" cy="101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F8DE3-EDB3-1340-9275-24DA6369FB47}"/>
              </a:ext>
            </a:extLst>
          </p:cNvPr>
          <p:cNvSpPr txBox="1"/>
          <p:nvPr/>
        </p:nvSpPr>
        <p:spPr>
          <a:xfrm>
            <a:off x="4805999" y="3544405"/>
            <a:ext cx="258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pseudotemporal</a:t>
            </a:r>
            <a:r>
              <a:rPr lang="en-US" dirty="0"/>
              <a:t> ordering</a:t>
            </a:r>
          </a:p>
        </p:txBody>
      </p:sp>
    </p:spTree>
    <p:extLst>
      <p:ext uri="{BB962C8B-B14F-4D97-AF65-F5344CB8AC3E}">
        <p14:creationId xmlns:p14="http://schemas.microsoft.com/office/powerpoint/2010/main" val="8085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19FA5-7DA8-F742-9B16-76CC7B735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071" y="2337904"/>
            <a:ext cx="12573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00393-4092-704B-9665-A02CEEDB3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623" y="2413000"/>
            <a:ext cx="1219200" cy="1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614F8-4BC6-DF40-9183-751D5141C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609" y="2231334"/>
            <a:ext cx="1384300" cy="10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56738-BB29-3F4A-A2ED-864032D52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87" y="2337904"/>
            <a:ext cx="12573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3F57E-AC8E-284E-8BAC-79A4B1A8A5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09" y="2337904"/>
            <a:ext cx="13843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624DF-7079-1748-9D00-225E5CD606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811" y="2325204"/>
            <a:ext cx="1384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C5365-7229-E547-A923-7E048938E3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779" y="2325204"/>
            <a:ext cx="1257300" cy="10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F847A-4F46-124D-A41E-38E00B2D36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67" y="2350604"/>
            <a:ext cx="12192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BDB24-7E47-CC4A-AE6C-FF6FF4F3B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965" y="2363304"/>
            <a:ext cx="1219200" cy="101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F8DE3-EDB3-1340-9275-24DA6369FB47}"/>
              </a:ext>
            </a:extLst>
          </p:cNvPr>
          <p:cNvSpPr txBox="1"/>
          <p:nvPr/>
        </p:nvSpPr>
        <p:spPr>
          <a:xfrm>
            <a:off x="4805999" y="3544405"/>
            <a:ext cx="228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way does it go?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37409-72C8-3D47-8339-5580AEA24345}"/>
              </a:ext>
            </a:extLst>
          </p:cNvPr>
          <p:cNvCxnSpPr/>
          <p:nvPr/>
        </p:nvCxnSpPr>
        <p:spPr>
          <a:xfrm>
            <a:off x="3544816" y="4372894"/>
            <a:ext cx="5419493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751F9B-C591-D541-A3A9-3791A05C6469}"/>
              </a:ext>
            </a:extLst>
          </p:cNvPr>
          <p:cNvCxnSpPr>
            <a:cxnSpLocks/>
          </p:cNvCxnSpPr>
          <p:nvPr/>
        </p:nvCxnSpPr>
        <p:spPr>
          <a:xfrm flipH="1">
            <a:off x="2459066" y="5108390"/>
            <a:ext cx="581029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E68BABD-9661-9FE6-8B90-5C00EE8326F1}"/>
                  </a:ext>
                </a:extLst>
              </p14:cNvPr>
              <p14:cNvContentPartPr/>
              <p14:nvPr/>
            </p14:nvContentPartPr>
            <p14:xfrm>
              <a:off x="2561040" y="514080"/>
              <a:ext cx="9165600" cy="1595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E68BABD-9661-9FE6-8B90-5C00EE8326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44840" y="497880"/>
                <a:ext cx="9198000" cy="162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9000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E901-30C6-384C-B3E9-86182540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46AC-CBF1-0B46-A514-854139C31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9528E-B61F-5A49-8C40-B20150CF7D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9373"/>
            <a:ext cx="12192000" cy="70767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FC61503-85AD-42DF-A0CF-B9D2998D2BD0}"/>
                  </a:ext>
                </a:extLst>
              </p14:cNvPr>
              <p14:cNvContentPartPr/>
              <p14:nvPr/>
            </p14:nvContentPartPr>
            <p14:xfrm>
              <a:off x="5576040" y="408240"/>
              <a:ext cx="4570200" cy="3515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FC61503-85AD-42DF-A0CF-B9D2998D2B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59840" y="392040"/>
                <a:ext cx="4602600" cy="354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83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A3CFE-A4BF-8640-9388-9051B3823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70" y="381000"/>
            <a:ext cx="6916420" cy="609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F44EA-A739-9C45-9AB2-897A016CA76E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BC1E6DB-FA87-6E6C-44EA-FBE0CD1C68C7}"/>
                  </a:ext>
                </a:extLst>
              </p14:cNvPr>
              <p14:cNvContentPartPr/>
              <p14:nvPr/>
            </p14:nvContentPartPr>
            <p14:xfrm>
              <a:off x="726840" y="613800"/>
              <a:ext cx="3295080" cy="5108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BC1E6DB-FA87-6E6C-44EA-FBE0CD1C68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0640" y="597600"/>
                <a:ext cx="3327480" cy="514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4109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Nuclear vs. cytoplasmic subcellular organization of mRNAs is linked to the regulation of protein expression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642102-FBE7-D248-BCAD-A0B6C285AD9F}"/>
              </a:ext>
            </a:extLst>
          </p:cNvPr>
          <p:cNvSpPr/>
          <p:nvPr/>
        </p:nvSpPr>
        <p:spPr>
          <a:xfrm>
            <a:off x="1920164" y="5701272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68FE3-8472-E44D-B401-2D9DA1CA9949}"/>
              </a:ext>
            </a:extLst>
          </p:cNvPr>
          <p:cNvSpPr/>
          <p:nvPr/>
        </p:nvSpPr>
        <p:spPr>
          <a:xfrm>
            <a:off x="592502" y="5411497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8AB1E-4B95-D648-8C94-A10897CCE30E}"/>
              </a:ext>
            </a:extLst>
          </p:cNvPr>
          <p:cNvSpPr/>
          <p:nvPr/>
        </p:nvSpPr>
        <p:spPr>
          <a:xfrm>
            <a:off x="3051274" y="4712105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7310C-5EC4-0F4C-9CE8-B501B2E05E2A}"/>
              </a:ext>
            </a:extLst>
          </p:cNvPr>
          <p:cNvSpPr/>
          <p:nvPr/>
        </p:nvSpPr>
        <p:spPr>
          <a:xfrm>
            <a:off x="3335533" y="4354382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EAF6AC-4A42-2442-8C7D-07B2D84D7CF0}"/>
              </a:ext>
            </a:extLst>
          </p:cNvPr>
          <p:cNvSpPr/>
          <p:nvPr/>
        </p:nvSpPr>
        <p:spPr>
          <a:xfrm>
            <a:off x="3039085" y="379466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FE332D-7746-DA47-A21E-542D03786398}"/>
              </a:ext>
            </a:extLst>
          </p:cNvPr>
          <p:cNvSpPr/>
          <p:nvPr/>
        </p:nvSpPr>
        <p:spPr>
          <a:xfrm>
            <a:off x="3347721" y="3193369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715D3-2747-1843-A7F2-4CB42A5ED239}"/>
              </a:ext>
            </a:extLst>
          </p:cNvPr>
          <p:cNvSpPr/>
          <p:nvPr/>
        </p:nvSpPr>
        <p:spPr>
          <a:xfrm>
            <a:off x="3051413" y="270067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C642F-0EE5-9F44-9CF8-B43E473A2D32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ACE03-4F11-EF40-BFA1-9F8D7896F90B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7EB739D-5127-D510-9E3A-38C2BEEFCA23}"/>
                  </a:ext>
                </a:extLst>
              </p14:cNvPr>
              <p14:cNvContentPartPr/>
              <p14:nvPr/>
            </p14:nvContentPartPr>
            <p14:xfrm>
              <a:off x="4701960" y="2229480"/>
              <a:ext cx="4545000" cy="1651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7EB739D-5127-D510-9E3A-38C2BEEFCA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5760" y="2213280"/>
                <a:ext cx="4577400" cy="168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503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Nuclear vs. cytoplasmic subcellular organization of mRNAs is linked to the regulation of protein expression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642102-FBE7-D248-BCAD-A0B6C285AD9F}"/>
              </a:ext>
            </a:extLst>
          </p:cNvPr>
          <p:cNvSpPr/>
          <p:nvPr/>
        </p:nvSpPr>
        <p:spPr>
          <a:xfrm>
            <a:off x="1920164" y="5701272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68FE3-8472-E44D-B401-2D9DA1CA9949}"/>
              </a:ext>
            </a:extLst>
          </p:cNvPr>
          <p:cNvSpPr/>
          <p:nvPr/>
        </p:nvSpPr>
        <p:spPr>
          <a:xfrm>
            <a:off x="592502" y="5411497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8AB1E-4B95-D648-8C94-A10897CCE30E}"/>
              </a:ext>
            </a:extLst>
          </p:cNvPr>
          <p:cNvSpPr/>
          <p:nvPr/>
        </p:nvSpPr>
        <p:spPr>
          <a:xfrm>
            <a:off x="3051274" y="4712105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7310C-5EC4-0F4C-9CE8-B501B2E05E2A}"/>
              </a:ext>
            </a:extLst>
          </p:cNvPr>
          <p:cNvSpPr/>
          <p:nvPr/>
        </p:nvSpPr>
        <p:spPr>
          <a:xfrm>
            <a:off x="3335533" y="4354382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EAF6AC-4A42-2442-8C7D-07B2D84D7CF0}"/>
              </a:ext>
            </a:extLst>
          </p:cNvPr>
          <p:cNvSpPr/>
          <p:nvPr/>
        </p:nvSpPr>
        <p:spPr>
          <a:xfrm>
            <a:off x="3039085" y="379466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FE332D-7746-DA47-A21E-542D03786398}"/>
              </a:ext>
            </a:extLst>
          </p:cNvPr>
          <p:cNvSpPr/>
          <p:nvPr/>
        </p:nvSpPr>
        <p:spPr>
          <a:xfrm>
            <a:off x="3347721" y="3193369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715D3-2747-1843-A7F2-4CB42A5ED239}"/>
              </a:ext>
            </a:extLst>
          </p:cNvPr>
          <p:cNvSpPr/>
          <p:nvPr/>
        </p:nvSpPr>
        <p:spPr>
          <a:xfrm>
            <a:off x="3051413" y="270067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C642F-0EE5-9F44-9CF8-B43E473A2D32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ACE03-4F11-EF40-BFA1-9F8D7896F90B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C928C3-F691-A24E-9EEE-9A4CE32EF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233" y="2660805"/>
            <a:ext cx="4165600" cy="345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1B24CF-64AF-D444-B344-2AD344F4D188}"/>
              </a:ext>
            </a:extLst>
          </p:cNvPr>
          <p:cNvSpPr/>
          <p:nvPr/>
        </p:nvSpPr>
        <p:spPr>
          <a:xfrm>
            <a:off x="5022574" y="2660805"/>
            <a:ext cx="3498755" cy="28653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A20F4D-5F41-DB4C-9D90-F159F72D75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466" y="4556761"/>
            <a:ext cx="468221" cy="3901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D242F0-8DEF-9749-8FB8-A845DA0524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932" y="4679829"/>
            <a:ext cx="448301" cy="3372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08A534-FACE-6347-A813-47FBB3CAFB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127" y="5040496"/>
            <a:ext cx="440335" cy="3312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C38592-F43F-2842-9A7D-FEC573ACB4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249" y="4316792"/>
            <a:ext cx="448301" cy="3372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FEC4E4-523C-FD4B-ADDA-80293D6FD9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408" y="4154391"/>
            <a:ext cx="448301" cy="3372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8021D1-D966-474A-B31A-FFDC3D20A25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724" y="3763425"/>
            <a:ext cx="448301" cy="3372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4196F6-9A48-1541-BC73-2A6F631074C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901" y="3598149"/>
            <a:ext cx="538181" cy="4457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547D01-6F7A-5541-B3F3-026F6FD5428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082" y="3431445"/>
            <a:ext cx="538181" cy="4457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A6AAC5-94D4-614D-8D04-25EC72C9B0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803" y="4139571"/>
            <a:ext cx="468221" cy="3901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DE5B93-1C9E-D742-AB88-4A8674C981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16" y="4732574"/>
            <a:ext cx="448301" cy="3372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81DEC4-B5B0-1D4E-A1BA-06478818CE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584" y="4946945"/>
            <a:ext cx="448301" cy="3372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8DD5FF4-73D2-AB4C-9AAF-35809CF3AF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323" y="4352555"/>
            <a:ext cx="448301" cy="3372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C90D77-5992-8C4E-B8A9-35E5F8B776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879" y="3560103"/>
            <a:ext cx="448301" cy="337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A2612-AB7B-0641-9399-92D7F45CAF0C}"/>
              </a:ext>
            </a:extLst>
          </p:cNvPr>
          <p:cNvSpPr txBox="1"/>
          <p:nvPr/>
        </p:nvSpPr>
        <p:spPr>
          <a:xfrm>
            <a:off x="5316725" y="2616311"/>
            <a:ext cx="199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Oligodendrocyte </a:t>
            </a:r>
          </a:p>
          <a:p>
            <a:pPr algn="ctr"/>
            <a:r>
              <a:rPr lang="en-US" b="1" dirty="0"/>
              <a:t>maturation marker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244E43C-8372-AABC-766E-100396291C04}"/>
                  </a:ext>
                </a:extLst>
              </p14:cNvPr>
              <p14:cNvContentPartPr/>
              <p14:nvPr/>
            </p14:nvContentPartPr>
            <p14:xfrm>
              <a:off x="5009400" y="2242800"/>
              <a:ext cx="4106880" cy="2378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244E43C-8372-AABC-766E-100396291C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93200" y="2226600"/>
                <a:ext cx="4139280" cy="241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0929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Nuclear vs. cytoplasmic subcellular organization of mRNAs is linked to the regulation of protein expression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642102-FBE7-D248-BCAD-A0B6C285AD9F}"/>
              </a:ext>
            </a:extLst>
          </p:cNvPr>
          <p:cNvSpPr/>
          <p:nvPr/>
        </p:nvSpPr>
        <p:spPr>
          <a:xfrm>
            <a:off x="1920164" y="5701272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68FE3-8472-E44D-B401-2D9DA1CA9949}"/>
              </a:ext>
            </a:extLst>
          </p:cNvPr>
          <p:cNvSpPr/>
          <p:nvPr/>
        </p:nvSpPr>
        <p:spPr>
          <a:xfrm>
            <a:off x="592502" y="5411497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8AB1E-4B95-D648-8C94-A10897CCE30E}"/>
              </a:ext>
            </a:extLst>
          </p:cNvPr>
          <p:cNvSpPr/>
          <p:nvPr/>
        </p:nvSpPr>
        <p:spPr>
          <a:xfrm>
            <a:off x="3051274" y="4712105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7310C-5EC4-0F4C-9CE8-B501B2E05E2A}"/>
              </a:ext>
            </a:extLst>
          </p:cNvPr>
          <p:cNvSpPr/>
          <p:nvPr/>
        </p:nvSpPr>
        <p:spPr>
          <a:xfrm>
            <a:off x="3335533" y="4354382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EAF6AC-4A42-2442-8C7D-07B2D84D7CF0}"/>
              </a:ext>
            </a:extLst>
          </p:cNvPr>
          <p:cNvSpPr/>
          <p:nvPr/>
        </p:nvSpPr>
        <p:spPr>
          <a:xfrm>
            <a:off x="3039085" y="379466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FE332D-7746-DA47-A21E-542D03786398}"/>
              </a:ext>
            </a:extLst>
          </p:cNvPr>
          <p:cNvSpPr/>
          <p:nvPr/>
        </p:nvSpPr>
        <p:spPr>
          <a:xfrm>
            <a:off x="3347721" y="3193369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715D3-2747-1843-A7F2-4CB42A5ED239}"/>
              </a:ext>
            </a:extLst>
          </p:cNvPr>
          <p:cNvSpPr/>
          <p:nvPr/>
        </p:nvSpPr>
        <p:spPr>
          <a:xfrm>
            <a:off x="3051413" y="270067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C642F-0EE5-9F44-9CF8-B43E473A2D32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ACE03-4F11-EF40-BFA1-9F8D7896F90B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C928C3-F691-A24E-9EEE-9A4CE32EF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233" y="2660805"/>
            <a:ext cx="4165600" cy="3454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E8ED21-8D39-80FB-BA13-6B7C4AFCF738}"/>
                  </a:ext>
                </a:extLst>
              </p14:cNvPr>
              <p14:cNvContentPartPr/>
              <p14:nvPr/>
            </p14:nvContentPartPr>
            <p14:xfrm>
              <a:off x="4854240" y="3647520"/>
              <a:ext cx="2145240" cy="1986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E8ED21-8D39-80FB-BA13-6B7C4AFCF7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8040" y="3631320"/>
                <a:ext cx="2177640" cy="201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8807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290467-B14B-E04A-B497-9506117FB91A}"/>
              </a:ext>
            </a:extLst>
          </p:cNvPr>
          <p:cNvSpPr/>
          <p:nvPr/>
        </p:nvSpPr>
        <p:spPr>
          <a:xfrm>
            <a:off x="5832389" y="3274541"/>
            <a:ext cx="1285103" cy="5931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99852F-8AF4-6143-8FD1-730ED258C234}"/>
              </a:ext>
            </a:extLst>
          </p:cNvPr>
          <p:cNvSpPr/>
          <p:nvPr/>
        </p:nvSpPr>
        <p:spPr>
          <a:xfrm>
            <a:off x="5463831" y="4041536"/>
            <a:ext cx="2113206" cy="5931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43AA871-8C63-3354-17ED-058FC5E96626}"/>
                  </a:ext>
                </a:extLst>
              </p14:cNvPr>
              <p14:cNvContentPartPr/>
              <p14:nvPr/>
            </p14:nvContentPartPr>
            <p14:xfrm>
              <a:off x="2253960" y="2222280"/>
              <a:ext cx="5909760" cy="4367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43AA871-8C63-3354-17ED-058FC5E966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7760" y="2206080"/>
                <a:ext cx="5942160" cy="440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5259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A1F8A6-234A-D04A-B6DF-AE2AF3097E96}"/>
              </a:ext>
            </a:extLst>
          </p:cNvPr>
          <p:cNvSpPr/>
          <p:nvPr/>
        </p:nvSpPr>
        <p:spPr>
          <a:xfrm>
            <a:off x="9119286" y="3929449"/>
            <a:ext cx="1606379" cy="172567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FBD1957-E8B7-1D90-35CC-E1EFE5808ED9}"/>
                  </a:ext>
                </a:extLst>
              </p14:cNvPr>
              <p14:cNvContentPartPr/>
              <p14:nvPr/>
            </p14:nvContentPartPr>
            <p14:xfrm>
              <a:off x="8982000" y="3485160"/>
              <a:ext cx="1827360" cy="921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FBD1957-E8B7-1D90-35CC-E1EFE5808ED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65800" y="3468960"/>
                <a:ext cx="1859760" cy="95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697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AD774-AB51-654F-8362-B484484BD676}"/>
              </a:ext>
            </a:extLst>
          </p:cNvPr>
          <p:cNvSpPr/>
          <p:nvPr/>
        </p:nvSpPr>
        <p:spPr>
          <a:xfrm>
            <a:off x="6191653" y="5048111"/>
            <a:ext cx="1606379" cy="8036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CA1E2AE-75B9-7DD1-BE77-1C8D49E5E0D0}"/>
                  </a:ext>
                </a:extLst>
              </p14:cNvPr>
              <p14:cNvContentPartPr/>
              <p14:nvPr/>
            </p14:nvContentPartPr>
            <p14:xfrm>
              <a:off x="7210080" y="3499560"/>
              <a:ext cx="2089440" cy="1877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CA1E2AE-75B9-7DD1-BE77-1C8D49E5E0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93880" y="3483360"/>
                <a:ext cx="2121840" cy="190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888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D0CEEA-62FF-C745-BF24-311789B53F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9"/>
          <a:stretch/>
        </p:blipFill>
        <p:spPr>
          <a:xfrm>
            <a:off x="4235504" y="5869575"/>
            <a:ext cx="3059131" cy="5547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AD774-AB51-654F-8362-B484484BD676}"/>
              </a:ext>
            </a:extLst>
          </p:cNvPr>
          <p:cNvSpPr/>
          <p:nvPr/>
        </p:nvSpPr>
        <p:spPr>
          <a:xfrm>
            <a:off x="6191653" y="5048111"/>
            <a:ext cx="1606379" cy="8036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03C69-0032-0745-8A5C-320898E13C25}"/>
              </a:ext>
            </a:extLst>
          </p:cNvPr>
          <p:cNvSpPr txBox="1"/>
          <p:nvPr/>
        </p:nvSpPr>
        <p:spPr>
          <a:xfrm>
            <a:off x="4443883" y="4914292"/>
            <a:ext cx="27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constant velocity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7BBC5-0884-2B4F-AF94-E8EE825440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60867" y="5235543"/>
            <a:ext cx="2788745" cy="7839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385955-1419-7B44-BFFD-7F0CC603B086}"/>
              </a:ext>
            </a:extLst>
          </p:cNvPr>
          <p:cNvSpPr/>
          <p:nvPr/>
        </p:nvSpPr>
        <p:spPr>
          <a:xfrm>
            <a:off x="5844864" y="5850680"/>
            <a:ext cx="1590972" cy="6529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4922F8-F885-AE91-8919-6DCE6810A268}"/>
                  </a:ext>
                </a:extLst>
              </p14:cNvPr>
              <p14:cNvContentPartPr/>
              <p14:nvPr/>
            </p14:nvContentPartPr>
            <p14:xfrm>
              <a:off x="4480200" y="5312520"/>
              <a:ext cx="176760" cy="670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4922F8-F885-AE91-8919-6DCE6810A26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64000" y="5296320"/>
                <a:ext cx="209160" cy="70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0326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D0CEEA-62FF-C745-BF24-311789B53F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9"/>
          <a:stretch/>
        </p:blipFill>
        <p:spPr>
          <a:xfrm>
            <a:off x="4235504" y="5869575"/>
            <a:ext cx="3059131" cy="5547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AD774-AB51-654F-8362-B484484BD676}"/>
              </a:ext>
            </a:extLst>
          </p:cNvPr>
          <p:cNvSpPr/>
          <p:nvPr/>
        </p:nvSpPr>
        <p:spPr>
          <a:xfrm>
            <a:off x="6191653" y="5048111"/>
            <a:ext cx="1606379" cy="8036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03C69-0032-0745-8A5C-320898E13C25}"/>
              </a:ext>
            </a:extLst>
          </p:cNvPr>
          <p:cNvSpPr txBox="1"/>
          <p:nvPr/>
        </p:nvSpPr>
        <p:spPr>
          <a:xfrm>
            <a:off x="4443883" y="4914292"/>
            <a:ext cx="27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constant velocity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7BBC5-0884-2B4F-AF94-E8EE825440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60867" y="5235543"/>
            <a:ext cx="2788745" cy="78393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A6EE539-61D5-9832-6D89-EC25E79AB6A1}"/>
                  </a:ext>
                </a:extLst>
              </p14:cNvPr>
              <p14:cNvContentPartPr/>
              <p14:nvPr/>
            </p14:nvContentPartPr>
            <p14:xfrm>
              <a:off x="4367520" y="4531680"/>
              <a:ext cx="5037840" cy="2023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A6EE539-61D5-9832-6D89-EC25E79AB6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51320" y="4515480"/>
                <a:ext cx="5070240" cy="205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7830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3C8A29F-40F6-FE4E-9477-D3FC79ACC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00" y="2784372"/>
            <a:ext cx="4165600" cy="345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67DF64D-0F51-8B43-B358-175CF944DF96}"/>
              </a:ext>
            </a:extLst>
          </p:cNvPr>
          <p:cNvSpPr/>
          <p:nvPr/>
        </p:nvSpPr>
        <p:spPr>
          <a:xfrm>
            <a:off x="803241" y="2784372"/>
            <a:ext cx="3498755" cy="28653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A186896-DBEA-5940-A8C2-DC0F3044C4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33" y="4680328"/>
            <a:ext cx="468221" cy="3901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ED4A2B-D511-6B4D-8A22-D225DDF956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599" y="4803396"/>
            <a:ext cx="448301" cy="33725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F026F92-3546-6846-9CEA-C569B690F8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94" y="5164063"/>
            <a:ext cx="440335" cy="3312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9B0F9E-4683-5C4F-8649-76CD7CFA55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916" y="4440359"/>
            <a:ext cx="448301" cy="33725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E87F369-4270-DB4F-8632-DFB0C1F6C9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75" y="4277958"/>
            <a:ext cx="448301" cy="33725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5A14047-07EB-FA48-B8DF-D8F98EC150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391" y="3886992"/>
            <a:ext cx="448301" cy="33725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1064290-E083-5141-99F7-8E8CD3E181F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68" y="3721716"/>
            <a:ext cx="538181" cy="44576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9AD208E-273A-3443-B933-AE5449DE7B5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749" y="3555012"/>
            <a:ext cx="538181" cy="4457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3FFEB6-D3FF-DC40-90BC-725DB4B6C7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70" y="4263138"/>
            <a:ext cx="468221" cy="3901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8C3AF56-9435-9D48-BFFD-35F109C7F1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683" y="4856141"/>
            <a:ext cx="448301" cy="33725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BE36D1A-148A-354F-9810-07002EFE41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51" y="5070512"/>
            <a:ext cx="448301" cy="33725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484396E-9DC7-A14F-96C3-13D0EA4237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990" y="4476122"/>
            <a:ext cx="448301" cy="3372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BBF34AF-5851-224C-B427-5D2E6B441CE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546" y="3683670"/>
            <a:ext cx="448301" cy="33725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8930449-D53E-6A44-AC87-5539770D5E77}"/>
              </a:ext>
            </a:extLst>
          </p:cNvPr>
          <p:cNvSpPr txBox="1"/>
          <p:nvPr/>
        </p:nvSpPr>
        <p:spPr>
          <a:xfrm>
            <a:off x="1097392" y="2739878"/>
            <a:ext cx="199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Oligodendrocyte </a:t>
            </a:r>
          </a:p>
          <a:p>
            <a:pPr algn="ctr"/>
            <a:r>
              <a:rPr lang="en-US" b="1" dirty="0"/>
              <a:t>maturation marker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F83E7A0-5067-3E47-993B-6E31637A63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9"/>
          <a:stretch/>
        </p:blipFill>
        <p:spPr>
          <a:xfrm>
            <a:off x="4235504" y="5869575"/>
            <a:ext cx="3059131" cy="55474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0980E1D-1A23-7144-A6CE-C40F9BB4B7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60867" y="5235543"/>
            <a:ext cx="2788745" cy="78393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1C50DE7-81CE-EF4A-B092-463EDF5654B2}"/>
              </a:ext>
            </a:extLst>
          </p:cNvPr>
          <p:cNvSpPr txBox="1"/>
          <p:nvPr/>
        </p:nvSpPr>
        <p:spPr>
          <a:xfrm>
            <a:off x="4443883" y="4914292"/>
            <a:ext cx="27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constant velocity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4174961-586C-AFBF-F7F8-C8D88CCD92D3}"/>
                  </a:ext>
                </a:extLst>
              </p14:cNvPr>
              <p14:cNvContentPartPr/>
              <p14:nvPr/>
            </p14:nvContentPartPr>
            <p14:xfrm>
              <a:off x="1301760" y="3894480"/>
              <a:ext cx="1290240" cy="136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4174961-586C-AFBF-F7F8-C8D88CCD92D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92400" y="3885120"/>
                <a:ext cx="1308960" cy="13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3164B65-77D8-D5FF-1196-72161B75D20C}"/>
                  </a:ext>
                </a:extLst>
              </p14:cNvPr>
              <p14:cNvContentPartPr/>
              <p14:nvPr/>
            </p14:nvContentPartPr>
            <p14:xfrm>
              <a:off x="1291320" y="3873240"/>
              <a:ext cx="1284480" cy="1383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3164B65-77D8-D5FF-1196-72161B75D20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75120" y="3857040"/>
                <a:ext cx="1316880" cy="14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553643-5E55-41E2-CBE5-5B0B436C2252}"/>
                  </a:ext>
                </a:extLst>
              </p14:cNvPr>
              <p14:cNvContentPartPr/>
              <p14:nvPr/>
            </p14:nvContentPartPr>
            <p14:xfrm>
              <a:off x="740880" y="3410640"/>
              <a:ext cx="6145560" cy="2389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553643-5E55-41E2-CBE5-5B0B436C225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4680" y="3394440"/>
                <a:ext cx="6177960" cy="242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8519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B89161-A720-7F42-AB9A-3F5922E4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77891"/>
            <a:ext cx="1625600" cy="237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D2093A-99D0-9442-8D69-4C405FF1A8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245" y="2497873"/>
            <a:ext cx="2041946" cy="3705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90EFAE-B5EC-D74A-B83F-7A1A3D378F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208" y="3609398"/>
            <a:ext cx="3275207" cy="639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704A5A-5088-7B41-819C-127958BB2C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207" y="4350408"/>
            <a:ext cx="3275207" cy="369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19655-1B4D-8548-A7F0-6AD0D108BD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3414" y="3772829"/>
            <a:ext cx="446049" cy="946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020811-3CFE-6D47-9DB3-208BC24A8C43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30BFC1-5DCA-A7D4-B4DD-F4667AF25990}"/>
                  </a:ext>
                </a:extLst>
              </p14:cNvPr>
              <p14:cNvContentPartPr/>
              <p14:nvPr/>
            </p14:nvContentPartPr>
            <p14:xfrm>
              <a:off x="1114920" y="2257200"/>
              <a:ext cx="9948600" cy="3364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30BFC1-5DCA-A7D4-B4DD-F4667AF2599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8720" y="2241000"/>
                <a:ext cx="9981000" cy="339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368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9F5B33-6408-F541-AFAC-E8EF1A944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790" y="381000"/>
            <a:ext cx="691642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FB3E5-2141-3748-92D7-8F58B163C469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6CFD0CF-FF71-ECB0-904B-5105D6A56098}"/>
                  </a:ext>
                </a:extLst>
              </p14:cNvPr>
              <p14:cNvContentPartPr/>
              <p14:nvPr/>
            </p14:nvContentPartPr>
            <p14:xfrm>
              <a:off x="2730600" y="867240"/>
              <a:ext cx="1468080" cy="57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6CFD0CF-FF71-ECB0-904B-5105D6A560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4400" y="851040"/>
                <a:ext cx="1500480" cy="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29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32E247-B545-7049-982C-B41EACCEA9F7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16C37-DB32-534B-8D95-83C7A1FD8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394" y="2213871"/>
            <a:ext cx="3086100" cy="331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D1833F-E2A8-A648-A2CF-30EE6284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895236"/>
            <a:ext cx="4419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A78DDE-8DC3-104F-BAF8-8206E5A06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Clustering analysis identifies transcriptionally distinct cell states among cultured U2OS cells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DFAA43-6368-A845-8346-AB38CFC2E13E}"/>
              </a:ext>
            </a:extLst>
          </p:cNvPr>
          <p:cNvGrpSpPr/>
          <p:nvPr/>
        </p:nvGrpSpPr>
        <p:grpSpPr>
          <a:xfrm>
            <a:off x="547430" y="2470805"/>
            <a:ext cx="2465258" cy="2800830"/>
            <a:chOff x="88377" y="2112546"/>
            <a:chExt cx="4932043" cy="36516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4141AE-3663-4546-840C-5F4629465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2BEA68-9CEB-D146-AC8D-114F2956EFC3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E22D080B-205F-EB4D-86E7-10BC81CF5FD6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5DA8F32-720D-37FC-42CF-0848780ACCA4}"/>
                  </a:ext>
                </a:extLst>
              </p14:cNvPr>
              <p14:cNvContentPartPr/>
              <p14:nvPr/>
            </p14:nvContentPartPr>
            <p14:xfrm>
              <a:off x="3845160" y="2885400"/>
              <a:ext cx="748440" cy="586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5DA8F32-720D-37FC-42CF-0848780ACCA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28960" y="2869200"/>
                <a:ext cx="780840" cy="61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75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32E247-B545-7049-982C-B41EACCEA9F7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D1833F-E2A8-A648-A2CF-30EE62847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895236"/>
            <a:ext cx="4419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A78DDE-8DC3-104F-BAF8-8206E5A06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Clustering analysis identifies transcriptionally distinct cell states among cultured U2OS cells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DFAA43-6368-A845-8346-AB38CFC2E13E}"/>
              </a:ext>
            </a:extLst>
          </p:cNvPr>
          <p:cNvGrpSpPr/>
          <p:nvPr/>
        </p:nvGrpSpPr>
        <p:grpSpPr>
          <a:xfrm>
            <a:off x="547430" y="2470805"/>
            <a:ext cx="2465258" cy="2800830"/>
            <a:chOff x="88377" y="2112546"/>
            <a:chExt cx="4932043" cy="36516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4141AE-3663-4546-840C-5F4629465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2BEA68-9CEB-D146-AC8D-114F2956EFC3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E22D080B-205F-EB4D-86E7-10BC81CF5FD6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9AF7D5C-98F0-5149-81F5-EFFDA1BA8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862" y="2393012"/>
            <a:ext cx="3013632" cy="31108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3BE1E62-743F-DF0A-DD47-27B432EC551B}"/>
                  </a:ext>
                </a:extLst>
              </p14:cNvPr>
              <p14:cNvContentPartPr/>
              <p14:nvPr/>
            </p14:nvContentPartPr>
            <p14:xfrm>
              <a:off x="4155480" y="2140920"/>
              <a:ext cx="7027920" cy="3348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3BE1E62-743F-DF0A-DD47-27B432EC55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39280" y="2124720"/>
                <a:ext cx="7060320" cy="338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72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32E247-B545-7049-982C-B41EACCEA9F7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A78DDE-8DC3-104F-BAF8-8206E5A06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RNA velocity </a:t>
            </a:r>
            <a:r>
              <a:rPr lang="en-US" i="1"/>
              <a:t>in situ </a:t>
            </a:r>
            <a:r>
              <a:rPr lang="en-US"/>
              <a:t>analysis provides a </a:t>
            </a:r>
            <a:br>
              <a:rPr lang="en-US"/>
            </a:br>
            <a:r>
              <a:rPr lang="en-US"/>
              <a:t>directed ordering of cells so we can look at </a:t>
            </a:r>
            <a:br>
              <a:rPr lang="en-US"/>
            </a:br>
            <a:r>
              <a:rPr lang="en-US"/>
              <a:t>gene expression as a function of </a:t>
            </a:r>
            <a:r>
              <a:rPr lang="en-US" err="1"/>
              <a:t>pseudotime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0C278E-ADB9-CC44-9995-B7D14D6F3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86114"/>
            <a:ext cx="3013632" cy="3110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A9792-FB00-7944-AB96-2031DC4903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89853" y="2547312"/>
            <a:ext cx="2756830" cy="29884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C0D394-58BD-3C42-B66D-4DADCBC621EA}"/>
              </a:ext>
            </a:extLst>
          </p:cNvPr>
          <p:cNvGrpSpPr/>
          <p:nvPr/>
        </p:nvGrpSpPr>
        <p:grpSpPr>
          <a:xfrm>
            <a:off x="8084634" y="2128205"/>
            <a:ext cx="2969321" cy="3765048"/>
            <a:chOff x="8084634" y="2128205"/>
            <a:chExt cx="2969321" cy="37650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E6D4C0-753B-FD44-99D0-C932870EB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4634" y="2189819"/>
              <a:ext cx="2969321" cy="370343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CAC8687-B138-0044-8CDC-06E418C4011E}"/>
                </a:ext>
              </a:extLst>
            </p:cNvPr>
            <p:cNvSpPr txBox="1"/>
            <p:nvPr/>
          </p:nvSpPr>
          <p:spPr>
            <a:xfrm>
              <a:off x="8618018" y="2128205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MCM6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7DED53-C8C6-8749-BFF4-6555333D0F10}"/>
                </a:ext>
              </a:extLst>
            </p:cNvPr>
            <p:cNvSpPr txBox="1"/>
            <p:nvPr/>
          </p:nvSpPr>
          <p:spPr>
            <a:xfrm>
              <a:off x="8654886" y="398610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KIF2C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D7C33CB-875E-9D58-982F-CC0697AABF8F}"/>
                  </a:ext>
                </a:extLst>
              </p14:cNvPr>
              <p14:cNvContentPartPr/>
              <p14:nvPr/>
            </p14:nvContentPartPr>
            <p14:xfrm>
              <a:off x="1199520" y="2864520"/>
              <a:ext cx="9814680" cy="1912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D7C33CB-875E-9D58-982F-CC0697AABF8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83320" y="2848320"/>
                <a:ext cx="9847080" cy="194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2168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9EFDC-AF2E-1748-AB88-46807215F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Pseudotime</a:t>
            </a:r>
            <a:r>
              <a:rPr lang="en-US"/>
              <a:t> analysis identifies new cell-cycle genes and highlights gradual transcriptional change throughout select cell-cycle stages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33021-90A0-6541-89D5-000D4E1B9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0093" y="2599632"/>
            <a:ext cx="4343400" cy="377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97561-796B-8744-A087-B0F78DDA0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597" y="2287723"/>
            <a:ext cx="3556000" cy="396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8C2D80-8167-6C41-9CC0-BBD6DDE2F410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0C08E4-5F52-1C48-B3D9-03FE3DCF510D}"/>
              </a:ext>
            </a:extLst>
          </p:cNvPr>
          <p:cNvSpPr/>
          <p:nvPr/>
        </p:nvSpPr>
        <p:spPr>
          <a:xfrm>
            <a:off x="1211128" y="2436540"/>
            <a:ext cx="421680" cy="32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8E91A-C350-8545-91CF-A509BB5A1AFE}"/>
              </a:ext>
            </a:extLst>
          </p:cNvPr>
          <p:cNvSpPr txBox="1"/>
          <p:nvPr/>
        </p:nvSpPr>
        <p:spPr>
          <a:xfrm>
            <a:off x="4205094" y="2002755"/>
            <a:ext cx="107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/>
              <a:t>Known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A092B-5582-AA4D-9E6B-3948E9E99F03}"/>
              </a:ext>
            </a:extLst>
          </p:cNvPr>
          <p:cNvSpPr txBox="1"/>
          <p:nvPr/>
        </p:nvSpPr>
        <p:spPr>
          <a:xfrm>
            <a:off x="2243001" y="2002755"/>
            <a:ext cx="924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/>
              <a:t>Novel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428B09D-C0FD-D8FC-5EE8-00B539A7B154}"/>
                  </a:ext>
                </a:extLst>
              </p14:cNvPr>
              <p14:cNvContentPartPr/>
              <p14:nvPr/>
            </p14:nvContentPartPr>
            <p14:xfrm>
              <a:off x="641880" y="2292840"/>
              <a:ext cx="5870880" cy="333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428B09D-C0FD-D8FC-5EE8-00B539A7B15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5680" y="2276640"/>
                <a:ext cx="5903280" cy="337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8399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[effects output image]">
            <a:extLst>
              <a:ext uri="{FF2B5EF4-FFF2-40B4-BE49-F238E27FC236}">
                <a16:creationId xmlns:a16="http://schemas.microsoft.com/office/drawing/2014/main" id="{B9BC01E7-D8EA-C449-85EC-EA66BC51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52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A2C5A-CB70-BC45-B75C-C17EE613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those interesting in background:</a:t>
            </a:r>
            <a:br>
              <a:rPr lang="en-US" dirty="0"/>
            </a:br>
            <a:r>
              <a:rPr lang="en-US" dirty="0"/>
              <a:t>RNA velocity in single-cell sequencing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FAB06E2-D489-36A7-7052-B1CC2823A17D}"/>
                  </a:ext>
                </a:extLst>
              </p14:cNvPr>
              <p14:cNvContentPartPr/>
              <p14:nvPr/>
            </p14:nvContentPartPr>
            <p14:xfrm>
              <a:off x="1940040" y="292320"/>
              <a:ext cx="9222120" cy="5895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FAB06E2-D489-36A7-7052-B1CC2823A1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23840" y="276120"/>
                <a:ext cx="9254520" cy="592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554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5AEB76-C0CA-FD2F-79F4-90297872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RNA Velocity analysis started with single-cell RNA sequencing…how did the authors distinguish nascent from mature RNAs?</a:t>
            </a:r>
          </a:p>
        </p:txBody>
      </p:sp>
      <p:pic>
        <p:nvPicPr>
          <p:cNvPr id="1026" name="Picture 2" descr="Chemistry – Shalek Lab">
            <a:extLst>
              <a:ext uri="{FF2B5EF4-FFF2-40B4-BE49-F238E27FC236}">
                <a16:creationId xmlns:a16="http://schemas.microsoft.com/office/drawing/2014/main" id="{2C5673BA-8AE6-6889-DCC7-D73EE28643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9" b="50600"/>
          <a:stretch/>
        </p:blipFill>
        <p:spPr bwMode="auto">
          <a:xfrm>
            <a:off x="838200" y="1949798"/>
            <a:ext cx="10490199" cy="26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285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/>
              <a:t>RNA velocity analysis leverages </a:t>
            </a:r>
            <a:br>
              <a:rPr lang="en-US"/>
            </a:br>
            <a:r>
              <a:rPr lang="en-US"/>
              <a:t>spliced and </a:t>
            </a:r>
            <a:r>
              <a:rPr lang="en-US" err="1"/>
              <a:t>unspliced</a:t>
            </a:r>
            <a:r>
              <a:rPr lang="en-US"/>
              <a:t> gene expression to predict the future transcriptional state of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8B1AB-85D1-8A4A-B100-A61966EA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66" y="3294459"/>
            <a:ext cx="2196777" cy="3198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6886C-992C-A74D-BB33-0A446280F5DD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D0113F4-1F57-5A07-F6E1-1ADF31607EB3}"/>
                  </a:ext>
                </a:extLst>
              </p14:cNvPr>
              <p14:cNvContentPartPr/>
              <p14:nvPr/>
            </p14:nvContentPartPr>
            <p14:xfrm>
              <a:off x="3209400" y="42120"/>
              <a:ext cx="8587800" cy="4953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D0113F4-1F57-5A07-F6E1-1ADF31607E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93200" y="25920"/>
                <a:ext cx="8620200" cy="498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231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/>
              <a:t>RNA velocity analysis leverages </a:t>
            </a:r>
            <a:br>
              <a:rPr lang="en-US"/>
            </a:br>
            <a:r>
              <a:rPr lang="en-US"/>
              <a:t>spliced and </a:t>
            </a:r>
            <a:r>
              <a:rPr lang="en-US" err="1"/>
              <a:t>unspliced</a:t>
            </a:r>
            <a:r>
              <a:rPr lang="en-US"/>
              <a:t> gene expression to predict the future transcriptional state of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8B1AB-85D1-8A4A-B100-A61966EA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66" y="3294459"/>
            <a:ext cx="2196777" cy="3198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FC9D19-BDB9-AE41-AEDC-50B48CB5F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699" y="3069563"/>
            <a:ext cx="3299525" cy="3310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6886C-992C-A74D-BB33-0A446280F5DD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54213F-60E5-1D44-BC05-E1B05AF2E0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928" y="3975316"/>
            <a:ext cx="3275207" cy="639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4D7D6D-77FC-9949-A6B1-271EA3CD63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927" y="4716326"/>
            <a:ext cx="3275207" cy="369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1D984-3237-8147-886B-25C03B241A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4134" y="4138747"/>
            <a:ext cx="446049" cy="94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 dirty="0"/>
              <a:t>Dimensionality reduction and clustering analysis identifies transcriptionally distinct groups of cells in single cell RNA-seq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23896-44F8-FE4D-BA4C-33764DA59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27" y="3101975"/>
            <a:ext cx="3263320" cy="2994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D8916-536D-654C-BC3B-1F0363475007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5EFC13-C574-2D4B-968D-7CD9B2D0DD24}"/>
              </a:ext>
            </a:extLst>
          </p:cNvPr>
          <p:cNvGrpSpPr/>
          <p:nvPr/>
        </p:nvGrpSpPr>
        <p:grpSpPr>
          <a:xfrm>
            <a:off x="931378" y="3198650"/>
            <a:ext cx="2465258" cy="2800830"/>
            <a:chOff x="88377" y="2112546"/>
            <a:chExt cx="4932043" cy="36516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4D1F7E-422A-614B-831D-CECFCCE7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2BC98B-FFEA-F847-ABA1-C60499AC16E4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DAA7238-854A-9143-8985-8BFCCF6FD668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6F1274E-1864-0FB1-ED5E-CD651C256027}"/>
                  </a:ext>
                </a:extLst>
              </p14:cNvPr>
              <p14:cNvContentPartPr/>
              <p14:nvPr/>
            </p14:nvContentPartPr>
            <p14:xfrm>
              <a:off x="3830400" y="5717880"/>
              <a:ext cx="1165320" cy="840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6F1274E-1864-0FB1-ED5E-CD651C2560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4200" y="5701680"/>
                <a:ext cx="1197720" cy="87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2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B2AE1-E8A2-6C43-A960-9F166F731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3E5C9-EC54-1B43-A5AC-BD744FD5A808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24394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 dirty="0"/>
              <a:t>RNA Velocity analysis relates these groups of cells as a part of an underlying directed cellular trajectory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23896-44F8-FE4D-BA4C-33764DA59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27" y="3101975"/>
            <a:ext cx="3263320" cy="2994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D8916-536D-654C-BC3B-1F0363475007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5EFC13-C574-2D4B-968D-7CD9B2D0DD24}"/>
              </a:ext>
            </a:extLst>
          </p:cNvPr>
          <p:cNvGrpSpPr/>
          <p:nvPr/>
        </p:nvGrpSpPr>
        <p:grpSpPr>
          <a:xfrm>
            <a:off x="931378" y="3198650"/>
            <a:ext cx="2465258" cy="2800830"/>
            <a:chOff x="88377" y="2112546"/>
            <a:chExt cx="4932043" cy="36516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4D1F7E-422A-614B-831D-CECFCCE7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2BC98B-FFEA-F847-ABA1-C60499AC16E4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DAA7238-854A-9143-8985-8BFCCF6FD668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6FA9C91-FEF3-5940-B339-A1D3C6F22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106" y="3347801"/>
            <a:ext cx="2865195" cy="26190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AFAAAE7-52DC-63D9-F12D-61A08CE6439A}"/>
                  </a:ext>
                </a:extLst>
              </p14:cNvPr>
              <p14:cNvContentPartPr/>
              <p14:nvPr/>
            </p14:nvContentPartPr>
            <p14:xfrm>
              <a:off x="8283240" y="3986280"/>
              <a:ext cx="1672560" cy="1637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AFAAAE7-52DC-63D9-F12D-61A08CE6439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67040" y="3970080"/>
                <a:ext cx="1704960" cy="166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5712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B2D8916-536D-654C-BC3B-1F0363475007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AAEB23-B823-D548-9D7F-227D908F8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0"/>
            <a:ext cx="11645900" cy="6045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F04F45-F054-EF00-D0B4-FDDD682E41D2}"/>
                  </a:ext>
                </a:extLst>
              </p14:cNvPr>
              <p14:cNvContentPartPr/>
              <p14:nvPr/>
            </p14:nvContentPartPr>
            <p14:xfrm>
              <a:off x="1516680" y="1629720"/>
              <a:ext cx="7233120" cy="3238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9F04F45-F054-EF00-D0B4-FDDD682E41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0480" y="1613520"/>
                <a:ext cx="7265520" cy="327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5BE83E4-8AFF-B9DD-3A09-2ADCDE0D980A}"/>
                  </a:ext>
                </a:extLst>
              </p14:cNvPr>
              <p14:cNvContentPartPr/>
              <p14:nvPr/>
            </p14:nvContentPartPr>
            <p14:xfrm>
              <a:off x="5824080" y="3238200"/>
              <a:ext cx="2099520" cy="1856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5BE83E4-8AFF-B9DD-3A09-2ADCDE0D98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07880" y="3222000"/>
                <a:ext cx="2131920" cy="188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64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74B5F-09BA-4FF6-598F-1872DC20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9EB5B-E20F-21E6-7899-4ECD2AEE2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1975"/>
          </a:xfrm>
        </p:spPr>
        <p:txBody>
          <a:bodyPr/>
          <a:lstStyle/>
          <a:p>
            <a:r>
              <a:rPr lang="en-US" dirty="0"/>
              <a:t>Try out the software: </a:t>
            </a:r>
            <a:r>
              <a:rPr lang="en-US" dirty="0">
                <a:hlinkClick r:id="rId3"/>
              </a:rPr>
              <a:t>http://velocyto.org/</a:t>
            </a:r>
            <a:endParaRPr lang="en-US" dirty="0"/>
          </a:p>
          <a:p>
            <a:r>
              <a:rPr lang="en-US" dirty="0">
                <a:hlinkClick r:id="rId4"/>
              </a:rPr>
              <a:t>https://scvelo.readthedocs.io/en/stable/</a:t>
            </a:r>
            <a:r>
              <a:rPr lang="en-US" dirty="0"/>
              <a:t> </a:t>
            </a:r>
          </a:p>
          <a:p>
            <a:r>
              <a:rPr lang="en-US" dirty="0"/>
              <a:t>Little challenging to install so we will skip this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823AD9-C969-C8AF-A58F-F4B306F87286}"/>
              </a:ext>
            </a:extLst>
          </p:cNvPr>
          <p:cNvSpPr txBox="1">
            <a:spLocks/>
          </p:cNvSpPr>
          <p:nvPr/>
        </p:nvSpPr>
        <p:spPr>
          <a:xfrm>
            <a:off x="838200" y="3429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Hands on component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8F970D-CAD4-9F30-0CC4-99C38B77EC1D}"/>
              </a:ext>
            </a:extLst>
          </p:cNvPr>
          <p:cNvSpPr txBox="1">
            <a:spLocks/>
          </p:cNvSpPr>
          <p:nvPr/>
        </p:nvSpPr>
        <p:spPr>
          <a:xfrm>
            <a:off x="838200" y="4660900"/>
            <a:ext cx="10515600" cy="1831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Interactive visualizations with </a:t>
            </a:r>
            <a:r>
              <a:rPr lang="en-US" dirty="0" err="1"/>
              <a:t>gganimate</a:t>
            </a:r>
            <a:br>
              <a:rPr lang="en-US" dirty="0"/>
            </a:br>
            <a:r>
              <a:rPr lang="en-US" dirty="0"/>
              <a:t>	</a:t>
            </a:r>
          </a:p>
          <a:p>
            <a:pPr marL="0" indent="0" algn="ctr">
              <a:buNone/>
            </a:pPr>
            <a:r>
              <a:rPr lang="en-US" dirty="0" err="1"/>
              <a:t>install.packages</a:t>
            </a:r>
            <a:r>
              <a:rPr lang="en-US" dirty="0"/>
              <a:t>('</a:t>
            </a:r>
            <a:r>
              <a:rPr lang="en-US" dirty="0" err="1"/>
              <a:t>gganimate</a:t>
            </a:r>
            <a:r>
              <a:rPr lang="en-US" dirty="0"/>
              <a:t>’)</a:t>
            </a:r>
          </a:p>
          <a:p>
            <a:pPr marL="0" indent="0" algn="ctr">
              <a:buNone/>
            </a:pPr>
            <a:r>
              <a:rPr lang="en-US" dirty="0" err="1"/>
              <a:t>install.packages</a:t>
            </a:r>
            <a:r>
              <a:rPr lang="en-US" dirty="0"/>
              <a:t>("</a:t>
            </a:r>
            <a:r>
              <a:rPr lang="en-US" dirty="0" err="1"/>
              <a:t>gifski</a:t>
            </a:r>
            <a:r>
              <a:rPr lang="en-US" dirty="0"/>
              <a:t>")</a:t>
            </a:r>
          </a:p>
          <a:p>
            <a:pPr marL="0" indent="0" algn="ctr">
              <a:buNone/>
            </a:pPr>
            <a:r>
              <a:rPr lang="en-US" dirty="0" err="1"/>
              <a:t>install.packages</a:t>
            </a:r>
            <a:r>
              <a:rPr lang="en-US" dirty="0"/>
              <a:t>("</a:t>
            </a:r>
            <a:r>
              <a:rPr lang="en-US" dirty="0" err="1"/>
              <a:t>png</a:t>
            </a:r>
            <a:r>
              <a:rPr lang="en-US" dirty="0"/>
              <a:t>")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B24581-B461-BDC9-EFD3-9D5A3A776423}"/>
                  </a:ext>
                </a:extLst>
              </p14:cNvPr>
              <p14:cNvContentPartPr/>
              <p14:nvPr/>
            </p14:nvContentPartPr>
            <p14:xfrm>
              <a:off x="6413400" y="1742400"/>
              <a:ext cx="4297320" cy="4685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B24581-B461-BDC9-EFD3-9D5A3A7764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97200" y="1726200"/>
                <a:ext cx="4329720" cy="471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1756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DDED6-C2A2-134A-B1D8-6A54593E0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83DCF-17E0-0443-A6A0-8FA92D2E6F50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64278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80BC9-4584-6D4F-9015-69CCDE935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A5D5B9-B67A-604C-8E18-E3D7FB7BF176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346252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D12545-1482-5A4E-A038-211884B5E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70" y="381000"/>
            <a:ext cx="6916420" cy="60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D6F5FC-2D67-514C-B563-F308BC80B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576" y="381000"/>
            <a:ext cx="6916420" cy="6096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8748636-0484-5102-2917-0CC9D4C07864}"/>
                  </a:ext>
                </a:extLst>
              </p14:cNvPr>
              <p14:cNvContentPartPr/>
              <p14:nvPr/>
            </p14:nvContentPartPr>
            <p14:xfrm>
              <a:off x="312840" y="684360"/>
              <a:ext cx="3758760" cy="2808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8748636-0484-5102-2917-0CC9D4C0786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6640" y="668160"/>
                <a:ext cx="3791160" cy="284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8010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45799B-4590-DC4D-A478-A7AC4FE2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Limitation: cells are fixed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CB5A6E-087C-EA43-BC0E-3A0194353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Expression measurements represent static snapshots in time</a:t>
            </a:r>
          </a:p>
        </p:txBody>
      </p:sp>
    </p:spTree>
    <p:extLst>
      <p:ext uri="{BB962C8B-B14F-4D97-AF65-F5344CB8AC3E}">
        <p14:creationId xmlns:p14="http://schemas.microsoft.com/office/powerpoint/2010/main" val="2421930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5212DB12-828F-274E-B12A-97EBABF9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440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TAP of eight of my friends jumping off a rock : itookapicture">
            <a:extLst>
              <a:ext uri="{FF2B5EF4-FFF2-40B4-BE49-F238E27FC236}">
                <a16:creationId xmlns:a16="http://schemas.microsoft.com/office/drawing/2014/main" id="{17B0E979-497B-9C45-B1DA-970AAA09B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2534" y="1014753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TAP of eight of my friends jumping off a rock : itookapicture">
            <a:extLst>
              <a:ext uri="{FF2B5EF4-FFF2-40B4-BE49-F238E27FC236}">
                <a16:creationId xmlns:a16="http://schemas.microsoft.com/office/drawing/2014/main" id="{BA98A3C5-941B-974F-B233-C54FEEF4A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696572" y="970143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TAP of eight of my friends jumping off a rock : itookapicture">
            <a:extLst>
              <a:ext uri="{FF2B5EF4-FFF2-40B4-BE49-F238E27FC236}">
                <a16:creationId xmlns:a16="http://schemas.microsoft.com/office/drawing/2014/main" id="{BA6AC81C-01D7-F24E-977B-2A085071E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350779" y="1222904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TAP of eight of my friends jumping off a rock : itookapicture">
            <a:extLst>
              <a:ext uri="{FF2B5EF4-FFF2-40B4-BE49-F238E27FC236}">
                <a16:creationId xmlns:a16="http://schemas.microsoft.com/office/drawing/2014/main" id="{21699914-EFBA-CB4F-9D6C-E611043FA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648415" y="1960742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TAP of eight of my friends jumping off a rock : itookapicture">
            <a:extLst>
              <a:ext uri="{FF2B5EF4-FFF2-40B4-BE49-F238E27FC236}">
                <a16:creationId xmlns:a16="http://schemas.microsoft.com/office/drawing/2014/main" id="{7EEE1BB1-9D4D-C14A-B52B-EAC3E973E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005254" y="2687429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TAP of eight of my friends jumping off a rock : itookapicture">
            <a:extLst>
              <a:ext uri="{FF2B5EF4-FFF2-40B4-BE49-F238E27FC236}">
                <a16:creationId xmlns:a16="http://schemas.microsoft.com/office/drawing/2014/main" id="{C80B9841-9541-874C-94D4-2EC3E6309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174927" y="3666876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ITAP of eight of my friends jumping off a rock : itookapicture">
            <a:extLst>
              <a:ext uri="{FF2B5EF4-FFF2-40B4-BE49-F238E27FC236}">
                <a16:creationId xmlns:a16="http://schemas.microsoft.com/office/drawing/2014/main" id="{9482A0C3-FC77-B340-B1B6-B73805437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221663" y="4603578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EAB2EA-B64E-6FB4-727E-C734F833E3E7}"/>
                  </a:ext>
                </a:extLst>
              </p14:cNvPr>
              <p14:cNvContentPartPr/>
              <p14:nvPr/>
            </p14:nvContentPartPr>
            <p14:xfrm>
              <a:off x="536400" y="620640"/>
              <a:ext cx="3069360" cy="5472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EAB2EA-B64E-6FB4-727E-C734F833E3E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0200" y="604440"/>
                <a:ext cx="3101760" cy="550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2235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4694</TotalTime>
  <Words>1139</Words>
  <Application>Microsoft Macintosh PowerPoint</Application>
  <PresentationFormat>Widescreen</PresentationFormat>
  <Paragraphs>154</Paragraphs>
  <Slides>42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Limitation: cells are fixed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Clustering analysis identifies transcriptionally distinct cell states among cultured U2OS cells</vt:lpstr>
      <vt:lpstr>Clustering analysis identifies transcriptionally distinct cell states among cultured U2OS cells</vt:lpstr>
      <vt:lpstr>RNA velocity in situ analysis provides a  directed ordering of cells so we can look at  gene expression as a function of pseudotime</vt:lpstr>
      <vt:lpstr>Pseudotime analysis identifies new cell-cycle genes and highlights gradual transcriptional change throughout select cell-cycle stages</vt:lpstr>
      <vt:lpstr>PowerPoint Presentation</vt:lpstr>
      <vt:lpstr>For those interesting in background: RNA velocity in single-cell sequencing</vt:lpstr>
      <vt:lpstr>RNA Velocity analysis started with single-cell RNA sequencing…how did the authors distinguish nascent from mature RNAs?</vt:lpstr>
      <vt:lpstr>RNA velocity analysis leverages  spliced and unspliced gene expression to predict the future transcriptional state of cells</vt:lpstr>
      <vt:lpstr>RNA velocity analysis leverages  spliced and unspliced gene expression to predict the future transcriptional state of cells</vt:lpstr>
      <vt:lpstr>Dimensionality reduction and clustering analysis identifies transcriptionally distinct groups of cells in single cell RNA-seq data</vt:lpstr>
      <vt:lpstr>RNA Velocity analysis relates these groups of cells as a part of an underlying directed cellular trajectory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Fan</dc:creator>
  <cp:lastModifiedBy>Jean Fan</cp:lastModifiedBy>
  <cp:revision>24</cp:revision>
  <dcterms:created xsi:type="dcterms:W3CDTF">2022-02-14T00:45:19Z</dcterms:created>
  <dcterms:modified xsi:type="dcterms:W3CDTF">2026-02-09T13:58:20Z</dcterms:modified>
</cp:coreProperties>
</file>