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3.xml" ContentType="application/vnd.openxmlformats-officedocument.presentationml.notesSlide+xml"/>
  <Override PartName="/ppt/ink/ink6.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7.xml" ContentType="application/inkml+xml"/>
  <Override PartName="/ppt/notesSlides/notesSlide6.xml" ContentType="application/vnd.openxmlformats-officedocument.presentationml.notesSlide+xml"/>
  <Override PartName="/ppt/ink/ink8.xml" ContentType="application/inkml+xml"/>
  <Override PartName="/ppt/notesSlides/notesSlide7.xml" ContentType="application/vnd.openxmlformats-officedocument.presentationml.notesSlide+xml"/>
  <Override PartName="/ppt/ink/ink9.xml" ContentType="application/inkml+xml"/>
  <Override PartName="/ppt/notesSlides/notesSlide8.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notesSlides/notesSlide9.xml" ContentType="application/vnd.openxmlformats-officedocument.presentationml.notesSlide+xml"/>
  <Override PartName="/ppt/ink/ink17.xml" ContentType="application/inkml+xml"/>
  <Override PartName="/ppt/notesSlides/notesSlide10.xml" ContentType="application/vnd.openxmlformats-officedocument.presentationml.notesSlide+xml"/>
  <Override PartName="/ppt/ink/ink18.xml" ContentType="application/inkml+xml"/>
  <Override PartName="/ppt/ink/ink19.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20.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21.xml" ContentType="application/inkml+xml"/>
  <Override PartName="/ppt/ink/ink22.xml" ContentType="application/inkml+xml"/>
  <Override PartName="/ppt/notesSlides/notesSlide16.xml" ContentType="application/vnd.openxmlformats-officedocument.presentationml.notesSlide+xml"/>
  <Override PartName="/ppt/ink/ink23.xml" ContentType="application/inkml+xml"/>
  <Override PartName="/ppt/ink/ink24.xml" ContentType="application/inkml+xml"/>
  <Override PartName="/ppt/notesSlides/notesSlide17.xml" ContentType="application/vnd.openxmlformats-officedocument.presentationml.notesSlide+xml"/>
  <Override PartName="/ppt/ink/ink25.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26.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27.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7"/>
  </p:notesMasterIdLst>
  <p:sldIdLst>
    <p:sldId id="776" r:id="rId2"/>
    <p:sldId id="733" r:id="rId3"/>
    <p:sldId id="829" r:id="rId4"/>
    <p:sldId id="830" r:id="rId5"/>
    <p:sldId id="818" r:id="rId6"/>
    <p:sldId id="767" r:id="rId7"/>
    <p:sldId id="752" r:id="rId8"/>
    <p:sldId id="845" r:id="rId9"/>
    <p:sldId id="846" r:id="rId10"/>
    <p:sldId id="847" r:id="rId11"/>
    <p:sldId id="856" r:id="rId12"/>
    <p:sldId id="820" r:id="rId13"/>
    <p:sldId id="821" r:id="rId14"/>
    <p:sldId id="824" r:id="rId15"/>
    <p:sldId id="822" r:id="rId16"/>
    <p:sldId id="823" r:id="rId17"/>
    <p:sldId id="819" r:id="rId18"/>
    <p:sldId id="764" r:id="rId19"/>
    <p:sldId id="844" r:id="rId20"/>
    <p:sldId id="825" r:id="rId21"/>
    <p:sldId id="858" r:id="rId22"/>
    <p:sldId id="859" r:id="rId23"/>
    <p:sldId id="860" r:id="rId24"/>
    <p:sldId id="729" r:id="rId25"/>
    <p:sldId id="747" r:id="rId26"/>
    <p:sldId id="1070" r:id="rId27"/>
    <p:sldId id="1071" r:id="rId28"/>
    <p:sldId id="765" r:id="rId29"/>
    <p:sldId id="768" r:id="rId30"/>
    <p:sldId id="766" r:id="rId31"/>
    <p:sldId id="769" r:id="rId32"/>
    <p:sldId id="774" r:id="rId33"/>
    <p:sldId id="746" r:id="rId34"/>
    <p:sldId id="826" r:id="rId35"/>
    <p:sldId id="1072"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8435"/>
  </p:normalViewPr>
  <p:slideViewPr>
    <p:cSldViewPr snapToGrid="0" snapToObjects="1">
      <p:cViewPr varScale="1">
        <p:scale>
          <a:sx n="99" d="100"/>
          <a:sy n="99" d="100"/>
        </p:scale>
        <p:origin x="5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04:27.270"/>
    </inkml:context>
    <inkml:brush xml:id="br0">
      <inkml:brushProperty name="width" value="0.09071" units="cm"/>
      <inkml:brushProperty name="height" value="0.09071" units="cm"/>
      <inkml:brushProperty name="color" value="#FF0000"/>
    </inkml:brush>
  </inkml:definitions>
  <inkml:trace contextRef="#ctx0" brushRef="#br0">12876 17050 15808,'-15'44'449,"0"-1"1,0 6 0,1 0-450,4 1 0,1 1-336,3 2 1,1 0-430,-1 2 1,3-3-1335,7-10 1,1-1 2098,-4-1 0,0-4 0,8-5 0,-9-14 0</inkml:trace>
  <inkml:trace contextRef="#ctx0" brushRef="#br0" timeOffset="216">12759 17031 16707,'-2'-50'1260,"30"11"-1395,-4 18 0,4 5-1394,11 3 0,1 4-2879,-5-2 1,0 2 4407,-5 4 0,-2 1 0,3 4 0,-14 0 0</inkml:trace>
  <inkml:trace contextRef="#ctx0" brushRef="#br0" timeOffset="392">12739 17305 10951,'40'-8'-30,"-1"-1"0,0-1 0,0-2 30,2-3 0,-3 0 0,5-5 0,-8 11 0</inkml:trace>
  <inkml:trace contextRef="#ctx0" brushRef="#br0" timeOffset="732">13288 17384 19766,'39'0'224,"-11"-8"1,1-2-360,5 1 1,2-4-406,4-10 0,0-1 0,1 7 1,-3 1 314,-11-3 0,-4 1 135,5-2 90,-19 1 180,-9 16 90,-27-3 0,3 32 0,-24-4-136,23 4 1,2 4-45,6-4 0,2 1-90,-5 11 0,3 0-45,5-12 0,4 0-90,8 4 1,7-3-1575,15-5-540,9-10 0,5-7 2249,5-16 0,-1-4 0,15 8 0,-12-19 0</inkml:trace>
  <inkml:trace contextRef="#ctx0" brushRef="#br0" timeOffset="1074">14229 16815 18327,'-24'33'869,"0"0"1,2 1-1,2 3-749,6-3 0,1 3 0,1-1-30,-4 14 0,4 0-45,5 5 0,3-3-376,-2-15 1,3-2 60,9-4 0,6-5-1079,18-7-450,21-28 1169,-18-1 1,1-1 452,-3 0 1,-1 0 176,0-1 0,-1 6 719,19 33-141,-27 23-39,-10-11 1,-4 2-45,-6 0 0,-2-1 44,1-1 1,0-2-195,-2-6 1,-5-3-121,-9-6 0,-5-3-135,-3 2 0,-5-5-90,-8-8 0,-4-5-1315,-3 3 1,1-3-3602,6-10 1,2-4 4667,-5-3 1,4-2 0,3-8 0,7-2 0</inkml:trace>
  <inkml:trace contextRef="#ctx0" brushRef="#br0" timeOffset="5369">15953 17227 17697,'-11'-13'2608,"-6"-11"-2338,15 30-90,-7-6-90,9 29-180,0 21-180,0-16 0,0 1-764,0 5 0,0-1-1260,0-3 0,0-2 2294,9 16 0,-7-22 0,7-19 0</inkml:trace>
  <inkml:trace contextRef="#ctx0" brushRef="#br0" timeOffset="5541">16345 17129 19946,'-15'53'134,"0"0"1,5-16 0,0-1 0,1 0-1889,-1 15 0,1-1 1754,3 0 0,1-5 0,-4-1 0,9-9 0</inkml:trace>
  <inkml:trace contextRef="#ctx0" brushRef="#br0" timeOffset="5732">16796 17521 19766,'-4'35'-240,"-1"-1"0,-4 0 0,-1 0-4676,0 0 1,-2-1 4794,-3-5 1,2-3-1,2 14 1,2-22-1</inkml:trace>
  <inkml:trace contextRef="#ctx0" brushRef="#br0" timeOffset="6341">17580 17148 20395,'11'0'1529,"15"0"-1529,-4 0 0,17 0-89,0 0 89,-17 0 0,-4 9 89,-19 19-89,1 14 45,-3-5 0,-2 2-378,0-7 1,-1-1 287,-3 8 0,-2-2-124,2-6 1,-1-3-12,-10 14-180,9-14-719,20-19-361,22-18 1125,-8-3 1,4-4-240,10-7 0,2-4 554,-4-8 0,2 0 0,-6 11 0,2 1 0,-1 0 45,4-7 0,0 1 687,-2 8 1,-1 3 706,6-1-42,-19 10-588,-12 18-539,-8 28-180,-8 15-135,2-18 0,1 1 0,-2-4 0,3-3-315,13 20 869,21-26-869,20-13 225,-20-16 0,-1-6 90,-3-5 0,-2-3 45,-3-3 0,-3-2 45,-2 1 0,-3 0-45,-3-23 0,-10 9 0,-19 8 0,-12-6-270,-8 24-989,8-13-1440,3 6-2787,17-1 5486,11-8 0,3 18 0,5 3 0</inkml:trace>
  <inkml:trace contextRef="#ctx0" brushRef="#br0" timeOffset="6616">18482 17031 7623,'45'-10'3276,"-1"0"1,1 4 0,-3 1-2076,-10 0 1,-3 2-573,0 2 1,-1 2 179,11-1-629,-9 0 90,7 8-360,-15 3 180,7 9-90,-19 8 180,-1 3-90,-9 17-135,1-19 0,-2 0 135,-6 2 0,-3-1-334,-1 4 1,0 0 198,-4-4 0,-1-1 45,-12 12-180,17-4-270,11-26 90,20-2-89,28-27-406,-19 4 1,3-2-1035,15-8 0,2-2-2114,-4-3 0,1-1 3878,-7 7 0,2-1 1,-5 3-1,-6 3 1,-4 1-1,0 0 1,1 0-1</inkml:trace>
  <inkml:trace contextRef="#ctx0" brushRef="#br0" timeOffset="6916">19658 16972 22194,'-15'29'569,"1"1"1,-1 3 0,0 1-480,-1-4 0,1 1-135,5 8 0,1-2-135,-9 16-315,18-19 1,7-3-765,13 2 449,21-5 0,-9-20 1,4-7-1,3-7 1,0-6 629,-2-1 0,-2-4 450,1-2 0,-5-3 584,-13-2 1,-5 0 584,4-7-360,-35 20-449,-12 5-540,2 20 0,-3 7-770,-4-11 1,0 3-2829,4 16 0,1-1 3508,-18-4 0,29 2 0,10-26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28:56.983"/>
    </inkml:context>
    <inkml:brush xml:id="br0">
      <inkml:brushProperty name="width" value="0.09071" units="cm"/>
      <inkml:brushProperty name="height" value="0.09071" units="cm"/>
      <inkml:brushProperty name="color" value="#FF0000"/>
    </inkml:brush>
  </inkml:definitions>
  <inkml:trace contextRef="#ctx0" brushRef="#br0">11779 10230 18327,'-20'-20'1169,"9"10"-1439,3 1-1619,8 9-3688,0 9 5577,-9-16 0,7 14 0,-7-16 0</inkml:trace>
  <inkml:trace contextRef="#ctx0" brushRef="#br0" timeOffset="620">11230 10602 14459,'20'40'899,"-9"8"-989,-3 2-180,-8 0-1798,0-2-5038,0-18 7106,0-10 0,0-12 0,0-8 0</inkml:trace>
  <inkml:trace contextRef="#ctx0" brushRef="#br0" timeOffset="800">11269 10406 15268,'-19'-8'-360,"8"6"-5666,2-7 6026,9 9 0,0 0 0,0 0 0</inkml:trace>
  <inkml:trace contextRef="#ctx0" brushRef="#br0" timeOffset="1725">12210 10446 14549,'-31'-9'-6297,"12"7"6297,10-7 0,9 9 0,0 0 0</inkml:trace>
  <inkml:trace contextRef="#ctx0" brushRef="#br0" timeOffset="2004">12230 10877 14189,'-11'9'3148,"2"10"-2608,9 3-1,0 24-179,-9-14 0,-2 7-360,-17-10 0,-2-10-540,-18-8-1978,6-2-2398,13-11 1,2-5 4809,-6-21 0,5 13 0,19-11 1</inkml:trace>
  <inkml:trace contextRef="#ctx0" brushRef="#br0" timeOffset="3587">11759 10132 6363,'0'0'0</inkml:trace>
  <inkml:trace contextRef="#ctx0" brushRef="#br0" timeOffset="4709">11622 10171 14459,'9'-19'1889,"10"8"-1799,12 2 0,8 0 89,9 7-957,2-7 823,-17 8 0,2 2-45,-1 3 0,2 1 45,2 4 0,2 2-90,3-1 0,1 2 45,1 2 0,-1 0 0,1-8 0,0-1 90,-5 3 0,-2 1-135,-8-4 0,-1 1 392,19 14-257,-18-9 0,-2 6-90,-8-15 90,-1 16 270,-8-16 611,-2 6-522,-9-8 361,0 0-2249,0 9-1260,-9-15 2699,7 21 0,-7-22 0,9 16 0</inkml:trace>
  <inkml:trace contextRef="#ctx0" brushRef="#br0" timeOffset="29620">12719 2880 6955,'-39'-16'475,"0"-1"1,-1 0-1,1 0 1,-4 0-1,-1 0 1,0-1-1,1 0-340,1-1 0,0 0 0,0-1 0,-2 0-590,-5-2 1,-2 1 0,-1-1-1,1 0 455,2 0 0,0-1 0,0 1 0,-2-1-574,6 4 0,-1-1 0,-1 1 1,0-1-1,-1 1 628,-2-2 0,0 1 0,-1 0 0,-1 1 0,0 1-49,7 3 1,0 0 0,-1 2 0,-1-1 0,1 2 0,-1 0 9,-2 0 0,1 1 0,-1 1 0,0 1 0,-1 0 0,1 1-297,-1 1 1,-1 2 0,1 0 0,-1 1 0,0 0 0,1 1 296,-1 0 0,0 0 0,1 1 0,-1 1 0,0 0 0,0 2-15,-1 1 0,0 2 0,0 0 0,-1 1 0,1 1 0,-1-1-163,0 1 1,-1-1-1,0 1 1,0 1 0,1 1-1,-1 2 163,8 0 0,-1 1 0,1 1 0,0 1 0,-1 1 0,1-1 0,0 1 59,-2-1 0,0 1 0,0-1 0,1 2 1,-1-1-1,1 1 0,-1 1-59,1 0 0,1 2 0,-1-1 0,1 2 0,-1-1 0,1 1 0,1 0-67,1 0 0,-1 0 0,1 1 0,1-1 0,-1 1 0,2 0 0,-1 0 67,-4 3 0,1 0 0,0 0 0,0 0 0,1 1 0,1 0 118,2-1 1,1 2 0,0-1 0,0 1-1,1-1 1,1 1-119,-5 2 0,1 0 0,0 0 0,0 1 0,1 0 36,-1 0 0,0 1 0,0 1 0,1-1 0,-1 1 0,2-1 0,-1 1 0,1-1 0,0 1 0,-1 0-1,-1 1 1,0 0 0,0 1 0,0 0 0,0-1 36,1-1 0,0-1 0,1 1 0,-1-1 0,2 1-54,1-3 0,1 1 0,1-1 0,0 1 0,1-1 26,-5 5 1,1 0 0,2 0 0,0-2 45,-6 4 0,2-1 0,2 0-30,3 2 0,1 0 0,2 0 30,3-5 0,2-1 0,0 1-120,2 2 0,1 1 0,1 0 30,1-3 0,1 0 0,2-1 453,0 8 0,1-4-678,1-6 0,1-6-428,-2-10-2585,18-13 3931,13-35 0,2 22 0,5-12 0</inkml:trace>
  <inkml:trace contextRef="#ctx0" brushRef="#br0" timeOffset="29883">5840 4017 8972,'-19'0'1979,"-1"18"-1440,-8 21-314,12-6 0,1 4 90,0 6 0,0 3-1086,-4 3 1,1 0 770,7-8 0,0-2 0,-4-3 0,2-4 616,2 7-436,11-19-90,37-12-360,-9-18 1,5-6-1051,3 7 1,4-1 0,0-3 1177,7-13 1,1-6 0,-4 5-1,3 7 1,-4 1 0,-4-8-1,0 1 1</inkml:trace>
  <inkml:trace contextRef="#ctx0" brushRef="#br0" timeOffset="30645">7330 1959 14549,'-20'0'2158,"9"35"-1798,-6 17-270,11-9 0,1 4-1075,-4 2 0,-2 0 1030,1-5 0,1 1-45,3 8 0,1-1 0,-4-10 0,1-2-360,2 0 0,1-1 61,0-5 1,-1-3-871,-12 2-350,16-5-100,-6-11 1349,-1-23 180,-2-5 1164,-9-11-984,-8-15 674,6 15-225,3 3-359,1 1 450,16 16-1,-7-6-89,9 16 90,0 3-270,0 17-181,0-6 181,9 7-90,11-10 0,10-8-315,-2-12 0,1-7-608,1-8 1,1-7-158,8-9 1,0-6-840,-9 8 0,0-4 0,-2 0 1649,-3 1 0,-1-2 0,-2 3 0,5-1 0,-4 3 0,4-13 0</inkml:trace>
  <inkml:trace contextRef="#ctx0" brushRef="#br0" timeOffset="37210">12641 10308 13199,'11'0'0,"-2"0"0,-9 0 180,0 0 180,0 9-270,-9-7-90,-2-2 0,0-2 90,3-7 0,8 9 0,0 0 0,8 0 0,-5 0 180,5 0-270,-8 0 90,0 0-90,0 9 0,-9-7 0,-1-2 0,-1-2 90,2-7 0,9 9 89,0 0-89,9 0-180,-7 0 270,7 0-90,-9 0-90,0-8 0,0 6-180,0-7 180,0 9-2069,0 0 0,0 0 1</inkml:trace>
  <inkml:trace contextRef="#ctx0" brushRef="#br0" timeOffset="38366">12582 10348 9422,'-30'-9'1889,"10"15"-1440,3-3-89,6-1-270,0 13 180,2-21-90,9 23-90,0-15 90,9 7-180,2-9-180,9 0 90,-1 0 180,-8-9 0,-2 7-180,-9-15 180,0 14-270,0-5 270,0 16-90,-9-14 180,7 21-180,-16-30 90,16 30-90,-6-21 90,8 14-1,0-8 1,8 0 90,3 0-180,9 0 90,-9-8-90,-3 5 180,-8-14-270,0 15 180,0-7-90,0 18 0,-8-7-180,-3-2 270,0-2-180,2 2 180,9 2 0,0 7 0,0-9-2039,0 0 0,0 0 0</inkml:trace>
  <inkml:trace contextRef="#ctx0" brushRef="#br0" timeOffset="40627">16208 11465 13469,'-11'8'3238,"3"12"-2518,16 2-270,-6 15-180,16-15-180,-16 15-90,16-16-1170,-16-1-3057,6-2 4227,-8-16 0,0 6 0,0-8 0</inkml:trace>
  <inkml:trace contextRef="#ctx0" brushRef="#br0" timeOffset="40843">16228 11171 16348,'-20'0'-3149,"1"-9"3149,8 7 0,2-7 0,9 9 0</inkml:trace>
  <inkml:trace contextRef="#ctx0" brushRef="#br0" timeOffset="42949">16051 10994 12210,'-19'-8'270,"8"6"-180,2-7 0,9 9 0,0 9 0,0-7 180,0 6-91,0-8 3239,0 0-3418,9-8-89,11-3-1,10-17-315,-3 12 0,3 1-1079,4-4 0,2-1 1380,9-5 1,-1 2-1,-16 11 1,-2 0-1,18-14 1</inkml:trace>
  <inkml:trace contextRef="#ctx0" brushRef="#br0" timeOffset="46299">12563 10387 7623,'-20'-9'3238,"9"16"-2519,-6-23 91,15 23-180,-7-16-451,9 9 91,0 0-360,0 9 270,0-7 0,0 7-90,0-9 0,9 0 90,-7 0 90,7-9 0,-9 7-90,0-15-91,0 14 181,0 3-90,-9 3-180,-2 5 0,0 10 0,-6-23 90,14 29 90,-5-30-90,17 14-90,10-8 180,3 0 0,-2-8-180,-12 6 90,-8-7-90,0 9-180,0 0 270,9 0-90,-7 0 0,16 0 0,-16 0 90,6 0-90,-8 0-90,0 0 90,0 9 0,0 1 0,0 1 90,0-2-90,0-9 90,9 0-90,-7 0 90,7 0-90,-9 0-90,0 0 0,0 9-360,-9-16-1529,7 14-2878,-7-16 4857,9 9 0,0 0 0,0 0 0</inkml:trace>
  <inkml:trace contextRef="#ctx0" brushRef="#br0" timeOffset="57420">12837 3802 10321,'0'39'1349,"0"9"-1034,0-20 0,0 3 0,0 7 0,0 2-46,0 4 1,0 1-180,1 9 0,-2-1-591,-3-11 0,-1-1 546,5 2 0,-2-1-95,-2-12 0,0-2-1659,4 23-4318,0-4 6027,-9-25 0,7-4 0,-7-18 0</inkml:trace>
  <inkml:trace contextRef="#ctx0" brushRef="#br0" timeOffset="57670">12602 4448 15088,'20'29'360,"8"-7"-90,11-3-270,11-10-493,-21-8 1,1-2 447,4-2 0,0-3-585,1-6 1,-1-4-1665,2-7 1,-2-4 2293,2-8 0,-4 0 0,0-8 0,-6 8 0</inkml:trace>
  <inkml:trace contextRef="#ctx0" brushRef="#br0" timeOffset="60194">15699 3998 9602,'0'-11'4137,"0"-7"-4137,0 16 180,0-7 90,0 9-180,0 9 90,0 11-90,0 10-90,0 2 0,0 2 270,-9 20-315,0-12 0,-2 1-135,1-8 0,-2 0-819,-2-1 0,0 1-395,4 0 0,1-2-2923,-11 8 4317,9-4 0,2-26 0,9-2 0</inkml:trace>
  <inkml:trace contextRef="#ctx0" brushRef="#br0" timeOffset="60443">15424 4429 10681,'-11'19'3598,"3"10"-2969,8-7-359,0 15-90,8-16 90,21 8-180,12-10-135,-4-11 0,3-5-495,-1-9 1,2-5-1030,-6 2 1,2-1 0,-2-4 1568,0-7 0,-1-4 0,-3 4 0,2 2 0,-3 3 0,-8-2 0,0 1 0</inkml:trace>
  <inkml:trace contextRef="#ctx0" brushRef="#br0" timeOffset="69468">12602 10191 10501,'-20'-28'1619,"9"23"-360,-6-19-1079,15 39 450,-16-30-180,8 22-360,-10-16 89,0 9-89,1 0 90,-1 9-360,1 2 450,-1 8-270,0 1 0,1-1 0,-1-8 90,9 24-90,-6-20 90,6 31-90,-9-15 180,1-1-180,8 7 90,2 2 0,27 3-90,12-3-256,-6-19 0,2-3 256,4-6 0,-1 0-144,-4 3 1,0 0 188,4-3 0,-1-2 45,13 2-90,7-3 90,-17-8-90,6 0 0,-7 0-90,18-8-180,-7-3 415,-16-2 1,-2-3-56,8-14 0,-3-9-180,-17-1 270,6-7-180,-15-4 0,3 18 0,-1-1 90,-4-18-135,-10 18 0,-6 2 135,-17-9-135,6 16 0,-5 2-229,-1 6 1,-1 4-537,-1 1 1,0 4-1839,0 2 1,0 3 2647,5 3 0,2 0 0,-3 0 0,14 0 0</inkml:trace>
  <inkml:trace contextRef="#ctx0" brushRef="#br0" timeOffset="70682">15816 11269 11311,'-30'0'3328,"-7"0"-2699,15 0-179,-6 0 360,8 0-361,0 0 91,1 8-270,-1-5-90,1 14-180,-1-6 270,0 0-180,9 24 89,-15-20 1,13 31-90,-15-16-90,8 18 90,1-15-90,8 12 90,2-23-90,27 15 180,12-6-225,-6-16 0,2 0 90,3 4 0,1-1-225,0-6 1,-1-2 179,1 5 0,-1-2-165,21-2 120,-21-6 0,-1-1 45,13-4 0,-2 0 90,-2 0-90,-15 0 0,6-17 442,-8 4-442,-1-25 0,1-1 82,-1-11-82,-12 17 0,-3-1 0,1 3 0,-1 1-239,-3-8 1,-2 0 193,2 2 0,-2 2 90,-2 3 0,-3 1-45,-1-4 0,-5 2-270,-10 6 0,-4 2-540,-4-2 1,-1 2-1755,-3 3 1,-2 3 2563,-4 2 0,4 4 0,1 1 0,0 2 0</inkml:trace>
  <inkml:trace contextRef="#ctx0" brushRef="#br0" timeOffset="91682">11132 4409 8342,'-35'-10'569,"0"1"1,-3 2 0,0 3-120,3-2 0,0 3-181,-8 5 1,-1 5 0,0 0 0,-1 5-1091,9 1 0,0 3 1,1 3 970,-2 5 0,1 2 0,0 3-31,2-1 1,0 3 0,2 1-60,-2 5 0,1 1 0,4 2 0,9-1 0,4 0 0,0 1 30,-1-1 0,0 1 0,5 1-60,7 3 0,4 2 0,5-1 60,4-4 0,5-1 0,4-1-60,7 2 0,6-1 0,5-4-30,-2-8 0,3-3 0,3-1 0,1-3-90,5 0 0,1-3 0,2-1 0,1-3 0,2-1 0,1-3 0,0-1 0,0-2-473,-2 0 1,0-1 0,-1-2 0,0-3 494,-4-4 1,0-3 0,-1-2 0,-2-2 67,7-3 0,-3-3 0,-4-5-31,-5-4 0,-4-5 1,-5-4 90,-4-5 0,-5-4 0,-3-1 120,-3-4 0,-3-2 0,-5 0-1,-6-2 1,-6-1 0,-3-1-90,1 8 0,-2 0 0,-2-1 0,-4 3-496,-4 2 0,-3 2 1,-2 0-1,-1 1-44,-1-4 0,-1 0 1,-2 2-1,-1 2-1131,-1 6 0,-2 3 0,0 1 0,1 1 1581,-8-6 0,2 1 0,2 4 0,0 7 0,4 3 0,-9-7 0</inkml:trace>
  <inkml:trace contextRef="#ctx0" brushRef="#br0" timeOffset="92073">10838 4331 8702,'-20'2'4587,"10"13"-3957,-8-30-450,16 4 180,11-19-90,13-18-136,4 19 1,4-1-135,-4-8 0,1-2-876,6 0 0,1-1 786,-4-3 0,-1 1-944,-4 7 0,0 2-1624,0 8 1,-2 2 2657,7-13 0,-10 26 0,-11 2 0</inkml:trace>
  <inkml:trace contextRef="#ctx0" brushRef="#br0" timeOffset="92274">11034 4213 12300,'19'-24'210,"-1"0"0,2 4 0,2-1-705,6-7 0,3-1-764,-2 5 0,0-2 1259,-2-4 0,-4 1 0,8-3 0,-14 6 0</inkml:trace>
  <inkml:trace contextRef="#ctx0" brushRef="#br0" timeOffset="92699">11661 3449 12300,'0'-11'3148,"-8"-6"-2788,5 23-90,-14-12 0,-3 23-90,-10 11-91,5-5 1,2 4-135,6 8 1,1 0-83,-4-4 1,3-1 126,8 0 0,7-3-458,29 3-261,16-10 539,0-16 0,2-8 180,-9-8 0,-1-5 45,6 0 0,-5-7 180,-18-8 0,-4-3-103,2 4 0,-6 1 148,-11 0 0,-7 1-225,-3 3 0,-6 4-225,-33 0-720,15 11 1,0 5-3509,4 12 1,1 5 4407,-18 11 0,29 0 0,10-5 0</inkml:trace>
  <inkml:trace contextRef="#ctx0" brushRef="#br0" timeOffset="113611">21363 8584 14639,'-20'11'2428,"0"-3"-1618,-8-8-181,6 9-89,-24 2-450,14 9-45,3-11 0,1 1-45,-4 18 0,-5-6-90,17-2 180,9-3-180,20 3 0,22 2 135,-3-4 0,2 1 0,1 0 0,-1 1-90,1 4 0,-3 2 90,-6 2 0,-5 3-161,-5-2 0,-4 1 251,-3-1 0,-2 0 224,-1 1 1,-4-1 0,-15 21-315,4-25 0,-5-2-45,-5-6 0,-4-3-270,-6 1 0,-1-2-2968,-19-2 3238,24-10 0,2-2 0,5-1 0,5-7 0</inkml:trace>
  <inkml:trace contextRef="#ctx0" brushRef="#br0" timeOffset="114081">21931 8897 16438,'-9'46'1169,"-2"-2"-809,5 0 0,1 5-46,1 1 1,0 0-45,-1 1 0,1 1-820,4-14 0,0 1 0,-2-3 595,-6 1 0,-2-2 45,5-5 0,0-1 750,-6 16-840,-7-40 120,16 1-120,-7-43-135,9 10 0,0-4-514,0-16 1,0-4 588,0 9 0,0-1 0,0-1 30,2-5 0,0 0 0,3-1 30,3 0 0,1 0 0,3 2-60,-1 6 0,3 1 0,2 4 60,12-6 0,3 8 279,-7 12 0,2 9-144,3 9 0,-1 10 61,4 23-16,5 13 134,-29-8 1,-5 2 0,2-1 0,-1 2-90,-6 3 0,-5 0-136,-5-3 1,-5-2-90,-1-3 0,-5-4 428,-5-5 1,-3-4-2318,-19 1-1947,11-10 3836,11-35 0,17 19 0,2-19 0</inkml:trace>
  <inkml:trace contextRef="#ctx0" brushRef="#br0" timeOffset="114427">22676 8839 15718,'20'-20'4138,"-10"0"-3958,-1 1-180,-9 8 449,-9 11 1,-28 2 0,-7 15-405,10-8 0,1 2-45,-8 19 0,4-8 0,26 4-360,20-23-180,30 5 360,-10-7 0,3-2 90,3 1 1,0 0 44,-5 0 0,-2 0 135,20 0 269,-26 9-179,4 2-180,-15 17 0,0 3-629,15-1-3329,-13-10 3958,24-3 0,-24-15 0,5 7 0</inkml:trace>
  <inkml:trace contextRef="#ctx0" brushRef="#br0" timeOffset="114572">23146 8799 17337,'30'-5'300,"-1"-1"0,5 2 0,0 0-2819,0-1 0,1 1 2519,1 3 0,-2 0 0,7-8 0,-14 9 0</inkml:trace>
  <inkml:trace contextRef="#ctx0" brushRef="#br0" timeOffset="114772">23519 8329 19496,'-5'28'1469,"1"1"0,-1 0 0,-1 3-1379,-3 14 0,-2 3-1037,-3-3 0,0 0 767,3-1 0,0-1-1306,1 0 1,1-3-5171,-9 11 6770,25-4 0,-14-28 1,16-11-1</inkml:trace>
  <inkml:trace contextRef="#ctx0" brushRef="#br0" timeOffset="114902">23734 8878 19946,'0'29'-1485,"0"1"1,-9 11 1484,-2-13 0,1-19 0,1-9 0</inkml:trace>
  <inkml:trace contextRef="#ctx0" brushRef="#br0" timeOffset="115019">24009 8643 14908,'0'-42'-8635,"-1"14"8635,1 19 0,0 9 0,0 0 0</inkml:trace>
  <inkml:trace contextRef="#ctx0" brushRef="#br0" timeOffset="115361">24008 8643 19136,'46'18'126,"0"1"0,0 0 0,-8 2 0,-2-1 0,-10-11 1403,-9-17-900,-17 16-449,0 3-90,0 17-90,0-14-1169,9 12-2339,11-24 3508,19 7 0,-15-9 0,2 0 0</inkml:trace>
  <inkml:trace contextRef="#ctx0" brushRef="#br0" timeOffset="115677">24969 8133 22464,'0'44'539,"0"-1"1,-3 5 0,-3 2-495,-2 4 0,-4 1-45,3-19 0,-2 1 0,1-1-1107,-5 18 1,-1-1 836,-2-4 0,-1 0-1169,5-8 0,-2-2-3477,-3 1 1,-1-4 4841,0-9 1,0-4 0,-1 8-1,3-14 1</inkml:trace>
  <inkml:trace contextRef="#ctx0" brushRef="#br0" timeOffset="116437">22147 10759 12840,'0'-39'6026,"0"-9"-5126,0 15-181,0-4-449,-18 27-90,-12 1-135,2 7 0,-3 4 0,-8 9 0,-1 4-45,3-1 0,2 5-425,-1 13 0,5 3 380,9-9 0,5 0 102,2 8 1,10-2-148,23-8-315,4-8 1,6-6 224,11-15 0,3-8 225,3 0 0,-1-4 0,-7-6 0,-4-4-32,-2-2 1,-6-1 436,-3-11 712,-5 12-802,-17 47-450,-9 14 135,3-3 0,2 1-45,0 0 0,5-1-539,10-2 0,7-4-721,10-5 1,5-5-1170,10-1 1,3-7-900,3-11 0,0-5 3283,2-4 1,-4-1-1,-18 4 1,-3 0-1,17-14 1</inkml:trace>
  <inkml:trace contextRef="#ctx0" brushRef="#br0" timeOffset="116719">22754 10661 21205,'0'37'360,"-9"-13"-360,7 13-360,11-17-809,30-9-810,14-11 315,-11-8 0,1-4-1183,-7-2 1,0-2 1946,7-8 1,1 0 1236,-8 3 0,-3 0 1642,-6 1 0,-4 1 1259,6 0-1169,-21 10-1349,-8 26-630,0 5 1135,0 17-1315,9 0-1784,11-8-6401,19-11 8275,2-12 0,-10-8 0,-14 0 0</inkml:trace>
  <inkml:trace contextRef="#ctx0" brushRef="#br0" timeOffset="116855">23577 10504 19946,'40'-10'1529,"8"1"-3148,2 9-1170,-17 1 1,1-2 2788,18-8 0,-12 7 0,-23-7 0</inkml:trace>
  <inkml:trace contextRef="#ctx0" brushRef="#br0" timeOffset="117027">23930 10210 19406,'-20'29'1844,"6"-7"0,0 4-1709,-1 7 0,0 3-135,-5 12 0,0 2-90,0 1 0,1-2-1712,3-3 0,2-2-1751,2-9 0,4-3 3654,8 8 0,2-21 0,7-10 0</inkml:trace>
  <inkml:trace contextRef="#ctx0" brushRef="#br0" timeOffset="117255">24126 10642 20036,'-4'34'749,"-1"1"1,0-5-1,-1-1-929,-4 19-1259,18-17-270,32-12 1169,12-10 585,-22-16 0,-1-4 675,19-10 269,-27-27-539,-3-2-450,-27 8-809,-19 14-8186,-23 19 8995,21 9 0,-1 0 0,-10 0 0,15 0 0</inkml:trace>
  <inkml:trace contextRef="#ctx0" brushRef="#br0" timeOffset="117780">23656 12229 17607,'-48'11'1394,"23"5"0,-1 3-1259,-3-4 0,0 2-135,2 19 0,4 5 0,1-10 0,5 1 0,5 11 0,13-1-675,13-14 1,9-4-1645,17 3 1,9-6-81,-8-11 0,4-5 1,0 0 2398,5-1 0,2-1 0,-6-2 0,-1 0 0,-5-2 0,-9 1 0,-1 0 0</inkml:trace>
  <inkml:trace contextRef="#ctx0" brushRef="#br0" timeOffset="118019">24302 12327 16707,'-17'-33'3419,"-5"7"-3330,-17 44-89,8 12 0,3 12-179,44 6-451,8-18 315,7-18 0,5-4-45,16 0 271,-4-25 89,-28-5 0,-20-17 0,-37 0-45,12 18 0,-3 2-299,-6 3 0,-1 2-1005,-15-6-2699,13 3 4048,52 15 0,-17-7 0,28 9 0</inkml:trace>
  <inkml:trace contextRef="#ctx0" brushRef="#br0" timeOffset="118255">24695 12268 15898,'10'0'4497,"8"9"-3687,-7 11-270,0 19-91,-3 11-314,-7-16 0,-2-1 45,1 20-180,0-24 0,0-2 180,0 4-180,0-12-360,0-10-1259,18-35-1259,12-7 44,2-4 1,4-2 2708,5 6 0,-1 3 1,-12 3-1,-2 4 0,18-3 1</inkml:trace>
  <inkml:trace contextRef="#ctx0" brushRef="#br0" timeOffset="118530">25361 12288 14549,'0'20'4947,"0"-1"-4228,0 1 1,0 8 0,0 3-1,0 8-539,0 9 270,-9-16-360,-2-3 0,0-21 0,3-8-90,8 0 0,17-26-270,14-6-45,-4 3 0,5-1-405,5-5 1,4 2-361,3 6 1,1 2-1001,0-1 1,0 4-1834,-1 9 0,-1 6 3913,-11 6 0,-3 2 0,10 2 0,-22 5 0</inkml:trace>
  <inkml:trace contextRef="#ctx0" brushRef="#br0" timeOffset="118794">25949 12425 13199,'39'0'1799,"9"0"-1529,2-9 0,-20 1 0,-1-3 809,21-11-89,-11-6 449,-19-1-270,-12 8-89,-16 10 89,-30 4-449,-5 33-630,4-16 0,2 2-46,14 11 1,2 2 0,-4-9 0,4 1-135,11 28-1169,36-14-270,1-19 0,7-2-1611,14 1 1,4-5 3139,-12-7 0,1-3 0,-4 0 0,-3 4 0,-3-2 0,22-6 0</inkml:trace>
  <inkml:trace contextRef="#ctx0" brushRef="#br0" timeOffset="118971">26909 11916 18147,'-26'28'2473,"10"-6"1,-1 4-2339,-8 7 0,0 3-135,4 8 0,3 2-976,3 3 0,2 0 31,1-8 1,4-2-645,5 1 1,4-3-4708,10 13 6375,11-33 1,4-4 0,0 5 0,9-18-1</inkml:trace>
  <inkml:trace contextRef="#ctx0" brushRef="#br0" timeOffset="119236">27242 12366 20215,'-37'0'3598,"-4"0"-3553,12 0 0,-1 0-45,-20 9-180,11-7 270,19 16-629,12-16-271,34 7 91,6-9 404,-3 4 0,1 0 180,0-3 0,-1 0 135,21 17 0,-11-7 0,-10 17-180,-10-15-1709,1 13-1709,-1-24 3598,1 7 0,-9-9 0,-2 0 0</inkml:trace>
  <inkml:trace contextRef="#ctx0" brushRef="#br0" timeOffset="119378">27536 12445 19136,'40'-9'1349,"-12"4"1,0-1-1665,-2-3 0,1-1-1349,10 0 0,2 0-2564,-4 1 1,0-2 4227,-4-3 0,-2 0 0,11 1 0,-23-4 0</inkml:trace>
  <inkml:trace contextRef="#ctx0" brushRef="#br0" timeOffset="119572">28124 11857 22554,'0'32'869,"0"1"1,-11 6 0,-4 3-870,4 7 0,-2 2-868,-4-13 0,-3 2 0,0-3 463,-1 9 0,1 0-854,0 3 0,1-3-1234,3-14 0,4-3 2493,5 1 0,3-3 0,-5-5 0,9-5 0</inkml:trace>
  <inkml:trace contextRef="#ctx0" brushRef="#br0" timeOffset="119707">28105 12523 17067,'-9'11'-2428,"-2"-11"2428,0-2 0,2-7 0,9 9 0</inkml:trace>
  <inkml:trace contextRef="#ctx0" brushRef="#br0" timeOffset="119855">28477 12210 13739,'0'0'0</inkml:trace>
  <inkml:trace contextRef="#ctx0" brushRef="#br0" timeOffset="120436">28477 12210 23454,'6'53'-720,"-1"0"0,-3-2 1,5-12-990,10-29 360,5-1 449,17-9 810,-8-9 180,-3-10 360,-17-12 269,-3-8 271,-8 9-91,0-7-989,0 24 90,0 4 0,-8 2-719,14 14-1,5-16 360,28 18 360,12-7 0,-1 15 630,-11-14 629,-2 23-179,-15-13-181,-3 24-269,-1-7-270,-16 1-270,6-3 90,-8-8-180,9-9-180,2-3-90,26-16 180,13-12 90,-20 9 0,1 0 90,8 1 0,-1 1 449,14 0 181,-13 9-360,-22 26-270,-17 7-180,0-5 0,0 3-1349,0 19-4318,0-2 5757,0-9 0,0-17 0,0-5 0</inkml:trace>
  <inkml:trace contextRef="#ctx0" brushRef="#br0" timeOffset="120819">28791 11680 19316,'0'0'0</inkml:trace>
  <inkml:trace contextRef="#ctx0" brushRef="#br0" timeOffset="122781">24146 8741 19046,'-20'19'540,"-8"9"-450,6-6 0,2 15 0,12-15 0,16 6-180,21-8-180,4-9 90,-6-5 0,2-3 180,13-12-90,5-11 270,-16-2 90,-12-15 0,-10 24 0,-9-4-1,0 17-89,0 26 0,-9-19-90,16 36-90,4-21-1619,19 8-5037,10-10 6656,-1-11 0,-17-9 0,-5 0 0</inkml:trace>
  <inkml:trace contextRef="#ctx0" brushRef="#br0" timeOffset="126690">11955 5566 10591,'-8'2'1079,"5"4"-899,21-14 180,23 8-90,-7 0 0,2 0-46,7 0 1,1 0 90,1-5 0,0 1-916,3 3 1,2 0 825,-2-8 0,2 0-91,2 8 1,2 0-165,-15-2 0,0 0 0,1 0 90,5 3 0,0 1 0,2-2-60,5-1 0,0-2 0,1 2 0,-11 1 0,-1 1 0,1-1 0,1 0-466,1 0 0,0-2 1,0 0-1,0 2 466,-1 0 0,-1 1 0,0 1 0,-1-1-60,10 0 0,-2 0 1,-1 0-143,-7 0 0,-2 0 0,-2 0 382,5 0 0,-5 0 540,2 0-360,-22 0 484,-17 0-664,0 0 1939,0 8-2119,-9-5 886,-2 5-886,-8-8 90,-10 0-90,8-8 0,1 14 0,3-12-90,6 6 0,0 6-360,-7-12-899,7 14-4318,-8-8 5667,-1 0 0,9 0 0,3 0 0</inkml:trace>
  <inkml:trace contextRef="#ctx0" brushRef="#br0" timeOffset="127538">14523 5605 17067,'17'-22'1889,"14"5"-1799,0 15 0,5 4-320,12-2 1,2 0 259,-11 0 0,1 0 0,1 0-892,9 0 0,3 0 0,-1 0 892,1-1 0,0 1 0,0 1-30,-11 0 0,-1 2 0,2-1 0,-1 0 0,1-1 0,2-1 0,-2 0 0,0 1 0,8 5 0,-2 1 0,1-2 60,5-3 0,0-3 0,-1 2 49,-10 2 0,-1 0 0,0 0-109,0-3 0,0 0 0,-3 0 45,11 0 0,-4 0-45,-10 0 0,-4 0 0,15 0 266,-29 0-176,-10 0 2040,0 0-2399,-7 0-2378,6 0-7184,-8 0 9635,0 8 0,0-5 0,0 5 1</inkml:trace>
  <inkml:trace contextRef="#ctx0" brushRef="#br0" timeOffset="137619">20990 14699 12570,'0'-11'1709,"0"2"-1349,0 9 2518,0 0-2518,0 17 90,0 14-316,0-3 1,0 3-90,0 7 0,0 2 0,1 4 0,-2 1 0,-2 4 0,-2 0-510,0 1 0,-1-2 465,-4-6 0,0-3-117,0-5 1,0-1 116,6-2 0,-2-5 0,-12-2 360,16 11-360,-7-33 0,9 7 799,0-35-1339,0-16 360,7 1 0,4-5 120,-2 11 0,1-1 1,1-2 14,2-6 0,1-2 1,1-1 44,1-2 0,1 0 0,-2-1-570,-4 0 0,-2 0 1,1 2 539,2 4 0,1 1 0,-1 1-15,-2-9 0,2 4-94,6 11 0,1 5 229,3 0 90,15 14-1,-7 34 91,9 14-135,-18-8 0,-2 4 127,-7 6 1,-3 2 7,1-5 0,-2 1-90,-7-2 0,-2 0-90,2 5 0,-2-2 1774,-17 11-1819,5-18 0,-4-2-90,-11-6 0,-3-6-429,0-4 0,1-3-831,0 1 1,1-1-5622,-19-4 6926,18-26 0,10 19 0,11-19 0</inkml:trace>
  <inkml:trace contextRef="#ctx0" brushRef="#br0" timeOffset="137986">21559 14757 11850,'19'11'3508,"10"-2"-3418,10-9 0,2 0-90,-12-3 0,-1-3-270,13-13 180,-2-12 180,-19-8 0,-11 0 450,-9 17 90,-18 5 179,-21 17-89,-13 8-451,17 0 1,2 4-180,-8 18 0,12 10-90,30 8-719,27-16-1,-5-12 1,4-3-676,11-9 1,3-5-1914,3 2 1,1-1 3307,5-4 0,-2 0 0,6 0 0,-10 0 0</inkml:trace>
  <inkml:trace contextRef="#ctx0" brushRef="#br0" timeOffset="138594">22421 14679 15358,'-31'-9'2339,"-6"7"-1620,-2 2-269,-2 11-90,2 26-360,10-13 0,18 13 90,3-17-180,25-10-450,14-1 91,19-9 179,0-9 450,-11-1-90,-10-10-90,-19 9-90,8-6 90,-7 15-90,8-16-630,18 7 450,13-8 225,-19 12 0,0 3 45,-2-3 0,0 5 180,19 19 630,-9 5 359,-17 17-269,-5 1-181,-17-1-269,0-9-180,0-1-180,0-19-630,0-1 90,18-44-269,12-8 44,-6 8 0,3 0-764,5 4 0,3 3-1116,-5 7 1,1 3 2554,8 6 0,-2 5 0,-2-2 0,0 9 0</inkml:trace>
  <inkml:trace contextRef="#ctx0" brushRef="#br0" timeOffset="139107">23558 14699 18416,'-29'30'2519,"-1"7"-2519,-9-15 0,8-3 90,12-1-360,19-7 0,28 0-89,5 6 269,15-15 0,-18 24 180,-10-13 359,-12 16-179,-8 8 0,-26-13-180,2 4-720,-15-11-1169,11-23-3328,26 4 5127,21-27 0,-3 16 0,10-4 0</inkml:trace>
  <inkml:trace contextRef="#ctx0" brushRef="#br0" timeOffset="139669">23871 14855 21205,'20'31'-630,"8"-3"-719,12-17-630,10-2 76,0-18 1543,-2-11 782,-27-10 478,-3-9 436,-18 8-616,-18 3-270,-12 17-450,-12 2 54,3 18-144,11-7-719,26 7 269,21-9 450,14 0 135,-4-1 0,-1 2 1034,4 8 181,5 2-1,-17 8-360,-9 10-269,-2 10-450,-10-7-180,1 14-270,0-33-629,0 5-361,18-27 631,13-11 449,-8 1 0,4-1 135,2 4 0,0-1 315,13-20 539,4 27-89,-25 1-90,8 35 89,-10 7-539,-8 17 0,6-11-180,-6-20-1529,9-10-3868,0-9 5397,-1 0 0,-8 0 0,-2 0 0</inkml:trace>
  <inkml:trace contextRef="#ctx0" brushRef="#br0" timeOffset="140378">26419 14659 15448,'0'-19'5397,"-9"8"-4947,-2 2-90,-26 9-91,5 18-224,3-5 0,1 4-45,10 7 0,3 2-235,-4 3 1,1 1-216,-1 20-719,26-2-1260,23-9 360,2-22 1,6-3-1530,9-3 0,4-3 3598,5-2 0,-3-3 0,-19-3 0,-3 0 0,22 0 0</inkml:trace>
  <inkml:trace contextRef="#ctx0" brushRef="#br0" timeOffset="140619">26968 14757 19856,'-39'9'899,"8"11"-899,3 1-450,26 16-629,13-23-180,28 3 629,2-17 450,-1-17 180,-21-5 0,-10-17 90,-9 8 0,-18 3-360,-4 8-629,-8-8-1710,10 15 2609,29-5 0,-4 18 0,12 0 0</inkml:trace>
  <inkml:trace contextRef="#ctx0" brushRef="#br0" timeOffset="140836">27340 14738 16168,'0'39'6116,"0"0"-5666,0 9-90,0-7-180,0-1-90,0-12-90,0-8-180,0-10-180,0-1-899,9-26-810,19-14-180,-8 7 0,2-2 2249,12-4 0,-1 1 0,2-3 0,0 6 0</inkml:trace>
  <inkml:trace contextRef="#ctx0" brushRef="#br0" timeOffset="141322">27870 14718 19316,'19'29'2968,"-8"-8"-2068,6 16-450,-14 3-91,5 1-89,-8-2-90,0-2 90,0-24-180,0 5-180,9-18-270,11-27-45,2 12 1,4-2-361,7-12 0,3-1-449,8 4 0,2 2-675,-2-2 0,1 4 899,-1 10 1,-1 2 944,-11 0 0,-3 3 1934,19 7 180,-20 9-810,-17 10-629,6-6-450,-6 5-90,18-18 0,10 0 0,2 0 0,-2-9 179,-19-2 91,-11-9 180,-9 10 269,0 9 1,-27 4-270,-5 23-450,-18-4-90,10 17-180,12-9-1080,35-1-1078,15-10-46,9-12 0,5-3 2384,1 1 0,-2-1 0,17-4 0,-17 0 0</inkml:trace>
  <inkml:trace contextRef="#ctx0" brushRef="#br0" timeOffset="141538">29359 14287 19496,'-14'24'1499,"0"0"0,-5 8 0,-2 3-1274,-3 9 0,-2 2-1228,6-11 1,0 1 0,1 2 1032,2 0 0,0 2 0,1-1-150,2-2 0,1 0 0,1-2-531,-3 11 1,2-3-789,7-8 0,1-2-2860,-4 15 4299,27-26 0,-14-5 0,14-17 0</inkml:trace>
  <inkml:trace contextRef="#ctx0" brushRef="#br0" timeOffset="141730">29398 14855 18147,'0'-19'4407,"-17"17"-4137,-5-5-360,-17 24 0,8-6-450,3 0-719,17 7-990,11-16-629,20 7-1529,10-9-900,18 0 5307,-6 0 0,-12 0 0,-12 0 0</inkml:trace>
  <inkml:trace contextRef="#ctx0" brushRef="#br0" timeOffset="141811">29418 14875 6633,'0'0'0</inkml:trace>
  <inkml:trace contextRef="#ctx0" brushRef="#br0" timeOffset="141963">29790 14757 16707,'39'-8'540,"9"-3"-3014,-19 1 1,1 0 2473,6 0 0,-2 1 0,10-2 0,-10 2 0</inkml:trace>
  <inkml:trace contextRef="#ctx0" brushRef="#br0" timeOffset="142171">30358 14307 20036,'-19'47'2293,"5"-14"1,-1 2-2159,-4 8 0,-1 3-1186,6-10 1,1 0 0,-1 1 1020,-2 2 0,0 1 0,0-1-300,2-3 1,1 1-1,1-1-721,-4 14 1,1-2-2009,5-8 1,1-2 3226,0 12 0,9-22 0,0-19 1</inkml:trace>
  <inkml:trace contextRef="#ctx0" brushRef="#br0" timeOffset="142307">30417 14934 18686,'-39'17'-3778,"8"5"3778,3 0 0,17-5 0,3-17 0</inkml:trace>
  <inkml:trace contextRef="#ctx0" brushRef="#br0" timeOffset="142477">30770 14797 16977,'11'-20'3059,"-2"18"-3419,-18-5-3058,-2 25-5487,-9-7 8905,1-1 0,8-1 0,2-9 0</inkml:trace>
  <inkml:trace contextRef="#ctx0" brushRef="#br0" timeOffset="143027">30770 14797 20036,'0'49'-240,"0"0"0,-3-3 0,6-14-480,15-32-539,-5 0 180,24 0 269,-7-17 900,1 4 450,-12-16 179,-10 10 1,-9 8-270,0 2-180,0 9-1,0 0 1,0 9 0,0 2 0,0 8 0,17 1-90,-4-1-180,16 1 0,-10 0 270,-8-10-1,7-1-179,-8-9 90,10 0-90,0 0-90,17 0 0,4-17-45,-4 11 0,3-1-90,-9-8 0,1 1 90,6 8 0,0 2 315,12-5 720,-20 9 179,-12 17-269,-18 5-631,0 17-89,0 0-180,0 1-1889,0-19-6296,0 5 8185,0-23 0,0 5 0,0-8 0</inkml:trace>
  <inkml:trace contextRef="#ctx0" brushRef="#br0" timeOffset="143677">22989 15816 14908,'-39'8'4948,"9"3"-4678,-7 26-91,15 5-179,7-14 0,1 2 0,3 0 0,3-1-90,6 21-809,30-10-406,4-28 1,6-5-1574,10-4 0,4-6 2878,-9-4 0,1-4 0,-4 1 0,-5 3 0,-3-1 0,-1-5 0,-1 0 0</inkml:trace>
  <inkml:trace contextRef="#ctx0" brushRef="#br0" timeOffset="144123">23538 15816 15898,'11'6'4677,"-2"16"-3957,-9 28-495,0-21 0,0 1-46,0 0 1,0-1 270,-9 12-540,-2-21-450,0-14-359,3-32-630,34-4 269,-4 5 1,6 0 0,14-2 0,5 3-91,3 3 0,1 3 1440,-2 2 0,0 4 1169,-9 6 0,-2 1 1260,12-4-720,-22 9-720,-19 9-449,-9 11-540,0 10 0,-9 9 1170,-2-8-1529,0-3-631,29-17-89,14-2 719,1-8 0,2-2 270,-4-2 0,-1-3 45,1-2 0,-3-4 315,2-18 179,-12-9 1,-19 0-180,1 8-270,-8 3-90,-12 17-270,-10 2-1529,-1 9-3958,3-9 5757,17 16 0,2-14 0,9 16 0</inkml:trace>
  <inkml:trace contextRef="#ctx0" brushRef="#br0" timeOffset="144427">24832 15757 20215,'-31'0'360,"-6"0"-360,15 17-90,-6-12-90,17 21-449,11-15-361,29 8-89,12 1 719,9 0 540,-11 8 1169,-19-6 1,-12 15-721,-25-7-359,-5 9-360,-17-17-1529,0-5-3688,8-25 5307,12 6 0,10-7 0,9 9 0</inkml:trace>
  <inkml:trace contextRef="#ctx0" brushRef="#br0" timeOffset="144690">25165 15777 21115,'-29'10'1079,"8"8"-1169,-8-7-449,10 0-541,17 6-359,21 3 180,14 1 1214,-4-3 0,-1 1 764,-4 12 901,2 8-271,-26 0-630,-9 0-449,-20-8-809,-3-3-4499,-7-17 5038,10-2 0,18-9 0,3 0 0</inkml:trace>
  <inkml:trace contextRef="#ctx0" brushRef="#br0" timeOffset="145747">25420 15580 16348,'19'-19'719,"10"-9"-629,-8-3-90,-2 8 0,-1-2 0,-6-3 0,-2-3-45,9-3 0,-1-1 135,-7-5 0,0 1-303,3 8 0,0 1 393,-3 1 0,-2 2 576,2-4-486,-3 12 0,-8 10 89,0 9 181,-8 9-90,-12 2 299,-11 17-569,-17-6 90,7 6-499,14-18 0,-3-1 274,1 1 0,0 0 0,-2 0 0,1 0-45,0 0 0,1-1-90,-19 2 0,18-2 90,1-18-180,36-2 180,24-8-45,-3 5 1,5-1 44,9 0 0,3 0 0,0 0 0,-1-1 0,-3 2 0,-1 0 89,-5 4 1,-3 1 360,7-2 458,-11 2-459,-8 26-179,0 14 0,-9 19-90,6 0-180,-6-2-180,8-18-989,1 7-2609,0-23 3778,-1 12 0,-8-24 0,-2 7 0</inkml:trace>
  <inkml:trace contextRef="#ctx0" brushRef="#br0" timeOffset="146996">20481 14071 12120,'-48'20'2114,"19"-7"0,-1 2-1710,-4 4 1,-2 1 0,-7 4 0,-1 3-1434,14-2 0,1 5 0,-1-1 1239,-8 3 0,-2 1 0,2 3-165,9-3 0,1 3 0,1 2 0,0 1-23,-3 3 1,-1 1-1,2 2 1,1 1-429,8-7 1,1 2-1,1 1 1,2 0 0,0 1 405,2 1 0,0 1 0,2 1 0,2 0 0,2-1-144,1 1 0,2-1 0,2 1 0,3-1 0,4 0-252,3-1 0,3 1 0,3-2 1,3 0-1,4-3-324,2-1 1,2-1-1,4-2 1,3-2-1,3-2 720,2-4 0,5-1 0,2-2 0,1-1 0,-2-2 0,-4-2 0,12 7 0,-4-3 0,0-3 0,4-7 0,-1 1 0,0-1 0</inkml:trace>
  <inkml:trace contextRef="#ctx0" brushRef="#br0" timeOffset="147753">31456 13993 16168,'48'0'2608,"-19"11"1,1 4-2295,9 3 1,0 6-385,-11 1 1,-1 5-1,-1 2 130,1 2 0,0 2 0,-3 3-835,1 7 1,-3 3 0,-1 1 804,-2 2 0,-3 1 0,-1 1-30,-6-8 0,-1 0 0,-1 1 0,-1 0 22,0-3 1,-1 0 0,-1 1-1,-1 0-22,-1 3 0,-1 2 0,-1-1 0,-3-2 30,-6 8 0,-3-2 0,-2 0-90,-3 0 0,-3-1 0,-4-2-330,-6-5 1,-4-3-1,-3-3-510,-3-4 1,-2-2 0,-2-1-1283,10-7 1,1 0 0,-2-1 0,0-2 2134,-15 4 1,-2-3-1,5-2 1,2 1-1,3-3 1,7-6 0,1 0-1</inkml:trace>
  <inkml:trace contextRef="#ctx0" brushRef="#br0" timeOffset="148546">21265 13993 18866,'19'28'1619,"1"-6"-1529,0 6 90,8-8-180,11-9 0,3-2-395,-14-16 0,0-4-325,22-11 45,-24 0 1,-2-3-720,-4 4 0,-1 0-1170,1-3 1,-3 0 2594,5-6 1,-2 10 0,-11 11 0</inkml:trace>
  <inkml:trace contextRef="#ctx0" brushRef="#br0" timeOffset="148869">22029 13797 18147,'-28'0'1349,"-3"9"-1079,-8 2-270,0 26-90,8-13 180,3 13-540,17-18-270,20-8 271,21 7 269,12 1 270,-3 3 90,-11 6 359,-17-8-269,-11 17-90,-20-13-630,-10 13-2248,-1-26-5398,3-3 8096,9-16 0,8 6 0,2-7 0</inkml:trace>
  <inkml:trace contextRef="#ctx0" brushRef="#br0" timeOffset="149019">22206 14150 17067,'0'0'0</inkml:trace>
  <inkml:trace contextRef="#ctx0" brushRef="#br0" timeOffset="155506">21853 11563 15718,'40'-10'197,"1"-1"1,0 1 0,7 0 0,1 0 0,4 2-162,-11 3 0,2 1 0,2 0 0,0 0 0,1 1-716,3 1 1,1 0-1,0 0 1,1 0 0,1 0 439,-4-1 0,1 0 0,1-1 0,0 1 0,0 0 0,0 1-641,1 1 1,1 0-1,0 1 1,0 1-1,-1-2 1,1 1-185,-2-1 1,1-1 0,0 0-1,-1 1 1,0-1 0,-1 1 1117,7 1 0,1 0 1,-2 0-1,-2 0 1,-5 0-1,4 0 1,-5 0-1,-3 0 1,3 0-1,0 0 1</inkml:trace>
  <inkml:trace contextRef="#ctx0" brushRef="#br0" timeOffset="158842">21461 9819 13829,'52'-7'179,"-1"0"1,1 1 0,-9 2 0,0 2 0,1-1 0,2 1-198,-3 0 0,1 0 0,2 0 0,0 0 1,0 1-903,4 1 1,1 0-1,0 0 1,1 0-1,1 0 575,-5 0 0,0 0 1,1 0-1,1 0 0,-1 0 1,1 0-446,1 0 0,-1 0 1,1 0-1,0 0 1,0 0-1,0 0 595,-1 0 0,0 0 0,-1 0 0,1 0 1,-1 0-1,-1 0 291,6 0 0,0 0 0,0 0 0,-2 0 0,0 0 12,-6 0 0,0 0 0,-1 0 0,-1 0 0,-1 0-63,1 0 0,-2 0 0,-1 0 0,-1 0-1005,8 0 1,-3 0 0,-3 0 959,1 0 0,-6 0 0,11 0 0,-30 0 0</inkml:trace>
  <inkml:trace contextRef="#ctx0" brushRef="#br0" timeOffset="197060">21833 1763 17157,'28'-9'150,"1"-1"0,1 0 0,1 0-60,7 0 0,2 1-135,0-2 0,-1 2-531,-4 3 0,-1 1-1223,16-4-2139,-4 1 3938,-33 6 0,4-7 0,-17 9 0</inkml:trace>
  <inkml:trace contextRef="#ctx0" brushRef="#br0" timeOffset="197293">22049 1783 17247,'-31'20'1979,"11"25"-1979,11-16 0,1 3 90,2 12 0,1 2-1009,-5-2 0,1 1 469,3-1 0,1-1-717,0-8 0,1 0-1127,3 0 1,2-3 2399,-1 10 0,0-14 1,0-19-1</inkml:trace>
  <inkml:trace contextRef="#ctx0" brushRef="#br0" timeOffset="197473">21813 2449 20305,'42'-4'150,"-1"0"0,1-1 0,1-1-840,1-3 1,2-1-1,0 0-2227,-9 3 0,0 1 0,0-2 2917,3-4 0,0-2 0,-5 3 0,-6 4 0,-4 1 0,19-12 0</inkml:trace>
  <inkml:trace contextRef="#ctx0" brushRef="#br0" timeOffset="198185">23048 2293 13199,'0'19'5217,"-9"-8"-3957,7 6-451,-6 3-269,-1-7 0,7 13-91,-16-32 1,16 12-630,-7-14 270,9-1-90,0-11-90,0-28 45,4 19 0,1-3 45,4-10 0,2-3-113,-1-3 1,2-2 82,-3 14 0,1 0 0,-1-1-576,1-17 0,-1 0 606,2-1 0,-2 3 0,-4 15 0,1 2-23,3 1 1,-1 3-68,-6 0 0,7 12 90,-9 10 196,-9 35-16,-19 7-135,4-5 0,-2 2 0,-8 4 0,-2 0 45,-4-4 0,2 1 196,7 3 0,1-1-376,1-10 0,1-4 50,-2 0-50,10-12-270,47-33 180,-8 7 0,5-1 90,18-9 0,3-3-444,-15 4 0,0-3 1,0 3 503,0 3 0,0 2 0,-1-1 75,11-16 0,-2 3 224,-11 20 1,-4 2 180,6-11 289,-21 43-649,-8 14-269,0 19-1531,18-9-6475,12-4 8185,20-26 0,-17-2 0,-7-9 0</inkml:trace>
  <inkml:trace contextRef="#ctx0" brushRef="#br0" timeOffset="198963">25086 1705 17607,'-8'-3'3688,"-3"-3"-3148,-26 15-181,-5-9-224,9 7 0,-1 3-180,3-4 0,1 1 0,-1 7 0,3 0-45,-11-3-359,28 7-631,31-16 1080,30 15-225,-16-12 0,2 1 225,3 7 0,0 3 45,-7-3 0,-3 4 45,-7 5 0,-5 4 360,0 24-90,-34 0-270,3-24 0,-3-4 0,-24 0-720,2-5-2608,11-17-4947,8-17 8185,18-14 0,-5 7 0,16-2 0</inkml:trace>
  <inkml:trace contextRef="#ctx0" brushRef="#br0" timeOffset="199243">25557 1763 18147,'0'51'1933,"0"-23"1,0 0-1844,0 13-45,0-12 0,0-1 135,0 5 90,17 4-360,5-26 90,17-11 45,-15-12 0,0-5-90,2-5 0,-2-6 45,2-9 0,-2-4-968,1-3 1,-2-1 382,-2-1 1,-2 2-944,-4 8 0,0 3-6027,5-15 7555,-3 28 0,-15 11 0,7 9 0</inkml:trace>
  <inkml:trace contextRef="#ctx0" brushRef="#br0" timeOffset="199554">26380 1705 19766,'0'-13'2788,"-18"-3"-2338,-12 25-360,2-1 0,-3 1-45,0 5 0,1 3-306,-1 7 1,3 2 260,7-6 0,3 1 45,5 6 0,7 1-135,23 13-135,5-19 0,6-2-225,10 0 1,5-3-271,6-10 1,0-4-586,-4 2 1,-1-1-847,1-3 1,-3-2 2150,-10-3 0,-3-1 0,11 3 0,-23-6 0</inkml:trace>
  <inkml:trace contextRef="#ctx0" brushRef="#br0" timeOffset="199802">26517 1901 16078,'35'-22'359,"-15"4"1,4 1-135,14 10 0,2 1 45,-4-8 0,-2 0 0,-3 7 0,-3 3 809,2-5 0,-13 9 1,-17 26-271,0-2-404,1 12 0,-2 2-45,-7 8-378,7-13 0,-1-1 18,-6 7-720,8 1-3687,0-10 4407,0 7 0,0-24 0,0 5 0</inkml:trace>
  <inkml:trace contextRef="#ctx0" brushRef="#br0" timeOffset="200910">21853 3331 14908,'11'-11'3508,"6"3"-2608,-6-1-1,17 7-449,11-7-270,12 9-180,-22-4 0,0-1 0,1 4 0,-1 0-1259,21-7-1709,-2 8-3419,-26 0 6387,-5 0 0,-17 0 0,0 0 0</inkml:trace>
  <inkml:trace contextRef="#ctx0" brushRef="#br0" timeOffset="201089">22029 3351 17067,'-11'30'2969,"2"16"-2790,9 4-1139,0-16 0,0 2-389,0 3 0,0 0-2744,0-4 0,0 0 4093,0 0 0,0-3 0,0 1 0,0-7 0</inkml:trace>
  <inkml:trace contextRef="#ctx0" brushRef="#br0" timeOffset="201268">21892 4017 17967,'-11'2'2338,"37"5"-2697,27-16-1261,-11 9 1,5 0 1619,8-8 0,-3-1 0,-23 7 0,-2 0 0,26-16 0</inkml:trace>
  <inkml:trace contextRef="#ctx0" brushRef="#br0" timeOffset="201693">23225 3096 20755,'-5'34'659,"1"0"1,-2 4 0,1 2-615,0 8 0,-1 2-1197,-3 0 0,1 0 1197,6 4 0,1-1-180,-3-7 0,0-3-57,3-7 0,2-2-978,-1-4 1,0-4-2586,0 5 3755,0-11 0,0-12 0,0-8 0</inkml:trace>
  <inkml:trace contextRef="#ctx0" brushRef="#br0" timeOffset="201873">23028 3684 18327,'7'9'4497,"15"10"-4317,28 3-135,-17-11 0,2-2-225,-5-4 0,1-2-630,3-1 1,-1-4-2160,-3 0 1,-1-4 2968,-3-8 0,-2-1 0,6 0 0,-12-11 0</inkml:trace>
  <inkml:trace contextRef="#ctx0" brushRef="#br0" timeOffset="202860">24930 3312 14189,'11'8'6746,"-3"21"-6116,-8 12-540,-3-12 0,-3 1-90,2 0 0,-2-1 0,-14 12-90,9-13-540,11-19-449,20-18-451,19-10 675,-14 0 1,0-1 134,5 0 1,-1-2 319,-4-7 1,0 2 534,5 9 0,-3 3 1304,-3-13 360,10 19-540,-31 18-719,5 2-360,-8 26-180,-9-22 439,7 11-529,-6-17-629,34-7 89,7 7 450,-5-9 0,2 0 90,20 0 90,-20 0 0,-3 0 270,6 0 270,4 0-90,-18 0-270,-8 0 89,-2 0-179,0 0-90,1 0 90,19-18 0,-16 5 0,4-24-90,-17 15 0,-17 3-90,-5 1-719,-26 16-1620,15-7-1349,-4 1 3778,35 5 0,-4-5 0,14 8 0</inkml:trace>
  <inkml:trace contextRef="#ctx0" brushRef="#br0" timeOffset="203147">25910 3312 16977,'11'8'5757,"-3"12"-5307,-8 11-270,0 8-90,0 0-90,0 9-90,-9-24-90,7 2-540,-6-26-179,34-9-91,15-10 720,-11 0 1,1-2 269,3 0 0,0 1 224,-8 4 1,-2 2 945,15-4-1,-19 27-359,-12 10-631,-8 29-179,-9-4-899,-1-5-3239,-1-13 4138,19-24 0,-3 7 0,12-9 0</inkml:trace>
  <inkml:trace contextRef="#ctx0" brushRef="#br0" timeOffset="203785">27105 3135 14459,'11'-11'5217,"-2"3"-4048,-9 8 1260,0 0-2249,0 8 0,0-5-91,0 14 181,-18-15-90,-4 16 90,-26-8-180,7 10-90,-7 0 0,9-1-180,9 1 180,10-1-270,29 1 0,21 8 91,21-6 179,-21-5 0,-2 3 44,-6-1 1,-2 1-45,8 22-117,-22-14 0,-3 0 207,-4 22 0,-7 1-90,-21-12-450,-3-11-2428,-8-17-6953,12-2 9612,9-27 1,8 14 0,2-13 0</inkml:trace>
  <inkml:trace contextRef="#ctx0" brushRef="#br0" timeOffset="204068">27517 3233 19766,'0'50'1619,"0"-21"0,0-1-1529,0 22 0,3-20 0,2-1 0,6 21 0,9-2 179,8-26-179,3-5-269,8-26-271,9-10 45,-27-3 0,-1-4-405,5-7 1,-2-4-630,-6-2 0,-3-2-2339,0-3 0,0 1 3778,-4 6 0,0 4 0,0-9 0,-1 16 0</inkml:trace>
  <inkml:trace contextRef="#ctx0" brushRef="#br0" timeOffset="204385">28301 3233 16977,'11'-11'3958,"-3"3"-3238,-8 16-91,-26-5 1,-7 14-450,5-12 0,-3 1-45,6 7 0,0 2-304,1 0 0,0 1 169,-15 23 0,9-9 0,10 7-179,38-6-541,15 8 0,-1-19 1,3-1-618,-4 1 0,-1 0-282,4-4 0,0-2-6829,16 6 8448,-2-12 0,-27-8 0,-3 0 0</inkml:trace>
  <inkml:trace contextRef="#ctx0" brushRef="#br0" timeOffset="204660">28301 3527 18506,'26'-41'990,"7"4"-810,-5 29 0,2 5 224,0-2 1,-1 1 495,13 4 359,-5 0-360,-27 18-359,-1 4-90,-9 25-180,0 4-225,0-18 0,0 1-45,0-4 0,0 1-180,1 7 0,-2 0-2159,-8 14-2577,9-18 1,-2-2 4831,-15 9 1,14-10 0,-5-14 0</inkml:trace>
  <inkml:trace contextRef="#ctx0" brushRef="#br0" timeOffset="206627">22989 3762 11400,'-19'-30'3059,"8"2"-2070,2 17-359,9 2-1,0 9 1890,0 0-2339,9 0-90,-7 0-180,7 0 90,0 9 0,1 2 90,10 8 0,0 1-90,-1-1-90,1 1 180,-1 0-180,1-9 180,-9 6-90,6-15 0,-15 16 0,16-16 0,-16 6 180,24-8-450,-13 0-270,24-8 0,-6-12 181,8-10 179,-8-1 90,-3-6 0,-9 15-180,-8-6 180,7 9 0,-16 8 180,7 2-90,-9 9 450,0 0-360,-1 17 90,-7-12 90,6 21-91,-7 2-89,-9 5 0,5 15-90,-24-9-135,18-15 0,-1 0-899,-4-3 0,-2-1-3869,1 5 1,0-2 4902,0-7 0,2-2 0,1 6 0,5-11 0</inkml:trace>
  <inkml:trace contextRef="#ctx0" brushRef="#br0" timeOffset="207368">23028 3684 14189,'9'28'989,"2"-6"-899,18 15-180,-8-15-2338,8 6 2428,-1-17 0,-15-2 0,4-9 0</inkml:trace>
  <inkml:trace contextRef="#ctx0" brushRef="#br0" timeOffset="208818">21990 3821 11760,'0'31'360,"0"-12"-360,0-1 90,0-7-90,0 8 90,0-8-900,9-2-3597,-7-9 4407,6 0 0,-8 0 0,0 0 0</inkml:trace>
  <inkml:trace contextRef="#ctx0" brushRef="#br0" timeOffset="213385">22009 3939 8252,'-30'-9'900,"10"7"-720,12-7-90,8 18 269,-9-16-179,7 23 0,-16-32 0,16 32 90,-15-23 360,14 25-91,-14-25-89,15 14-180,-7-16 180,9 9-181,0 0 91,0 9-360,-8-16 90,5 14-90,-5-7 90,8 10 0,-9-7 0,7 3 90,-7-6-180,0-6 90,7 12-90,-7-15 90,9 9 809,0 0-809,18 0 0,-5 0 0,15 0 180,-8 0-270,-1 0 90,1 0-90,-9 0 180,6 0-180,-14 0 0,5 0-900,1 0-2428,-7 0 3328,7 0 0,-9 0 0,0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32:51.448"/>
    </inkml:context>
    <inkml:brush xml:id="br0">
      <inkml:brushProperty name="width" value="0.09071" units="cm"/>
      <inkml:brushProperty name="height" value="0.09071" units="cm"/>
      <inkml:brushProperty name="color" value="#FF0000"/>
    </inkml:brush>
  </inkml:definitions>
  <inkml:trace contextRef="#ctx0" brushRef="#br0">2509 4037 12030,'0'-31'2339,"0"12"-1889,0 1-271,0 16 181,-9-7 270,-2 9-360,-17 0 90,-3 0-181,-8 0-89,11 3 0,-1 3 0,3 3 0,0 2-405,-8 2 0,0 4 315,4 6 0,2 2-137,6-4 0,2-1 137,-17 20 90,44-12-90,24-17 0,1-5 0,5-3-45,7-7 0,2-1 90,3 4 0,0 0-45,-4-4 0,-1 1-186,-8 2 0,-2 4 231,-5 4 0,-2 5 585,12 29-361,-26-16 1,-4 4-90,1 9 0,-2 2-191,-7 0 1,-3 1 144,4 8 1,-4 2-90,-5-5 0,-3 1 0,1 7 0,-4-2 0,-9-9 0,-4-3-45,1 5 0,0-1 45,0-6 0,0-4 56,1-6 1,0-4-461,-6-3 179,10-31-270,16-14 0,8-7 45,11-14 1,7-6 156,-1 8 1,3-3 0,1-1 224,-3 7 1,0-1-1,2-1 1,0 1-314,2-2 0,1-1 0,0 1 0,-1 1 358,-1 2 0,0 1 1,-1 0-1,0 2 98,7-10 0,-1 2 0,-1 2-98,-5 10 0,0 1 0,-3 3 248,1-6 0,-5 4-90,1-7-91,-27 28 625,-11 13-534,-19 35-180,6-4-45,14-9 0,1 0 135,-1 6 2269,34-10-2359,18-12 0,4-7 0,4-2 0,0 1 0,-1 0 332,0 0 1,-2 0-378,-7 0 0,-3 0 225,11 9 0,-2 11-90,-15 10-90,-2 1 180,-12-3-90,1-8 90,-7-9 276,7-3-456,0-8-90,1-26-90,8 7 1,2-3 89,0-15 0,1-5 45,8-2 0,1-1-45,-5 4 0,0 2 135,-1 7 0,0 5 494,6-2 181,-10 29-180,-12 29-270,-8 12-270,0-12 0,0 1 45,0 0 0,0-1-45,9 12-180,28-13-270,7-19-18,-7-15 1,2-5 467,-8-3 0,-1-3 0,5-6 0,-2-4 45,-11-6 0,-3-1 45,1 3 0,-3 1 0,-11-1 0,-1 3 0,3 6 180,-25 7-1,-5 41-269,-17 13-90,8 5 90,22-11 0,8-1-449,20 1 89,7-13 0,7-3-630,6-9 1,3-5-1779,7-2 0,0-2 2768,-3-4 0,-3-1 0,9-5 0,-17 2 0</inkml:trace>
  <inkml:trace contextRef="#ctx0" brushRef="#br0" timeOffset="724">4606 3292 16977,'8'-11'1799,"3"3"-809,9 8-181,-9 8-359,-2 29-315,-9-8 0,0 3 0,0 11 0,0 4-75,0-10 0,0 2 0,-1 0-635,-2 12 0,-2 0 575,0 4 0,-1-3-7,-4-16 1,0-2 6,4-5 0,1-2 360,-3 4 90,8-3-990,-9-26 270,7-4-90,-7-35 225,8 9 0,2-3 90,2-16 0,3-4-236,2 13 1,2-2 0,0-1 280,0-7 0,0-2 0,3 2 0,5 0 0,2 2 0,-1 0 0,-5 5 0,-1 0 0,1 3 10,10-9 0,0 7 439,6 1 91,-1 22 180,-10 52-450,1 8-136,-13 3 1,-3 4-180,1-4 0,-2-1-337,-2 4 0,-2 0 427,1 0 0,0-2-90,0-6 0,0-1 216,0 0 0,0-2-1521,1-8 1,-2-1-2429,-2 1 1,-2-3 3860,-15 5 1,7-4-1,-5-19 1</inkml:trace>
  <inkml:trace contextRef="#ctx0" brushRef="#br0" timeOffset="883">4508 3664 20575,'35'-10'809,"-7"5"1,5 1-1035,15-5 1,4 0-1261,3 4 1,-1-3 1484,-7-10 0,-5-1 0,8 6 0,-24-4 0</inkml:trace>
  <inkml:trace contextRef="#ctx0" brushRef="#br0" timeOffset="13312">2293 7741 12570,'28'-9'1979,"20"-10"-1710,-18 4 1,1-1-180,8-4 0,1 1-45,-1 3 0,0 2-45,-4-2 0,0 3 0,-1 7 0,-1 1-90,18-3-629,-12 8-2430,-11 0 3149,-17 0 0,-3 0 0,-8 0 0</inkml:trace>
  <inkml:trace contextRef="#ctx0" brushRef="#br0" timeOffset="13519">2548 7937 14639,'0'48'1439,"-9"-7"-1394,8-9 0,0 2-45,-3 0 0,-1 1-225,1 10 0,-1 0-1394,0-9 0,0-1 1619,-1 5 0,1-6 0,-4-10 0,9 3 0</inkml:trace>
  <inkml:trace contextRef="#ctx0" brushRef="#br0" timeOffset="13744">2352 8819 15988,'28'-20'239,"1"1"1,4-6 0,3 2-285,12 5 1,3 3-1328,-2-5 1,2 3 66,-2 10 1,0 3-2339,-5-1 0,-1 2 3746,-7 2 0,-3 2 0,9-1 0,-16 0 1</inkml:trace>
  <inkml:trace contextRef="#ctx0" brushRef="#br0" timeOffset="14753">3782 8133 15628,'-19'13'2069,"8"11"-1799,2-13 0,9 28 179,0 3-359,0-14 0,0 0 90,0 13-90,0-1 180,0-12-180,0-8 180,0-10-90,0-1-180,0-9-90,0 0 90,0-26 0,0-15 0,1 8 0,-2-4-160,-3-14 1,0-3 204,2-1 0,1-1-483,-1 17 1,-1-1 0,0 0 437,0 1 0,0 0 0,0 1-90,-2-12 0,-1 2-254,1 7 0,-1 2 344,1-1 0,2 3 0,3-13 0,0 11 91,0 20-91,0 10 1410,0 9-1320,0 35-90,-18 0 45,8 1 0,-2 4 364,-6-5 0,-3-1-454,-3 6 0,0-1 90,3-4 0,1-1-176,0-3 1,1-3 40,-10 11 0,18-19 90,3-20 0,25-28 90,5-22-90,1 12 0,2-3-45,0-3 0,0-1 90,1-4 0,-2 0 0,-3 8 0,-3 1-90,-6 10 0,-4 2-45,1-9 360,-1 26-270,3 11 261,9 19-82,8 12-179,3 8-179,8 0-1441,-9-8-7914,-10-3 9534,-11-8 0,-9-9 0,0-3 0</inkml:trace>
  <inkml:trace contextRef="#ctx0" brushRef="#br0" timeOffset="15561">2568 11680 14279,'10'-19'1979,"17"8"-1260,-6 2-539,6 5 0,3-1-847,4 0 0,2 0 667,8-4 0,1-2-45,-4-4 0,-1 2 45,0 7 0,-4-1-1358,5-20-3139,-4 25 4566,-26-6 0,-2 8 1,-9 0-1</inkml:trace>
  <inkml:trace contextRef="#ctx0" brushRef="#br0" timeOffset="15778">2744 11739 16797,'-11'18'1709,"2"12"-1619,9 20-270,0-13 1,0 2-631,0-3 1,0 0-541,1 16 1,-2 1-1718,-3-16 1,0 0 3066,3 12 0,-1-5 0,-6-9 0,8 0 0</inkml:trace>
  <inkml:trace contextRef="#ctx0" brushRef="#br0" timeOffset="15928">2626 12445 16348,'29'-39'1709,"-7"23"0,4 1-1574,3-5 0,3 3-225,10 9 0,3 3-2949,-1-9 0,1 2 3039,6 10 0,-4 2 0,8-9 0,-12 9 0</inkml:trace>
  <inkml:trace contextRef="#ctx0" brushRef="#br0" timeOffset="16661">3900 11406 17337,'0'-22'2069,"0"5"-2069,0 60 90,9 3-45,-8-4 0,0 3 0,4-6 0,-1 1-90,-4 3 0,0 1 90,0-4 0,0 0-360,0 8 0,0 0-1352,0-8 1,0 1-898,0 7 1,0-1 2594,-5-14 1,1-2 0,2 17 0,-7-31-1</inkml:trace>
  <inkml:trace contextRef="#ctx0" brushRef="#br0" timeOffset="16937">3743 12151 16707,'-19'-20'1170,"8"18"-451,11 13-89,28 28-405,-9-18 0,4-1-45,9 6 0,3-4-180,-1-5 0,2-3 134,7-3 1,1-3-440,-8-1 1,0-5 124,7-8 1,-1-5-856,-10-2 1,-3-5-3014,2-8 0,-3-7 4048,-7-6 0,-3 0 0,1-7 0,-10 3 0</inkml:trace>
  <inkml:trace contextRef="#ctx0" brushRef="#br0" timeOffset="60219">5096 7761 12570,'0'-31'3778,"17"3"-2519,5 17 90,17 2-179,0 44-901,-22-7 1,-3 5-1103,-3 19 1,-3 5 862,-1-15 0,-1 1 0,-1 0 0,-4-2 0,-2-1 0,3-1-102,8 17 1,6-5 161,1-17 0,5-7-45,11-7 0,4-12-45,-2-17 0,1-11 0,0-5 22,-5 0 1,-1-4-1,0-2 1,-1-4-278,-1-1 1,1-4 0,-1-2 0,-1-2 0,-2-1 224,-4 4 0,-1-2 0,-1-1 0,-1-1 0,-1-1 0,-1-1-441,1-3 1,-1-1-1,0-1 1,-2-1-1,-1-1 1,-2 1 225,-3 6 1,-1-1 0,-1 1 0,-1-1 0,-1-1 0,1 1 0,-1-1-411,1-1 0,-1 0 1,0-1-1,0 0 1,-1 0-1,0 1 1,0 1 654,0-5 0,-1 0 0,-1 1 0,1 1 0,-1 2 0,1 3 0,1-3 0,-1 2 0,1 3 0,0 3 0,0 5 0,0-1 0,0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34:18.042"/>
    </inkml:context>
    <inkml:brush xml:id="br0">
      <inkml:brushProperty name="width" value="0.09071" units="cm"/>
      <inkml:brushProperty name="height" value="0.09071" units="cm"/>
      <inkml:brushProperty name="color" value="#FF0000"/>
    </inkml:brush>
  </inkml:definitions>
  <inkml:trace contextRef="#ctx0" brushRef="#br0">2862 6644 13829,'19'0'2429,"9"-18"-2159,20 5-270,-22-1 0,1 0 0,2 3 0,1 2 45,-1 0 0,-2-1-765,6-10-3418,4 0 4138,-18 1 0,-8 8 0,-2 2 0</inkml:trace>
  <inkml:trace contextRef="#ctx0" brushRef="#br0" timeOffset="200">3018 6683 17877,'-19'39'1439,"-1"9"-1439,14-20 0,1 3-405,0 11 0,1 3-809,4 4 0,0 2-1378,0-12 1,0 0-1,0 0 2592,0 18 0,0-5 0,0-18 0,0-4 0,0 13 0</inkml:trace>
  <inkml:trace contextRef="#ctx0" brushRef="#br0" timeOffset="383">2803 7721 21205,'38'-15'90,"0"0"0,6 0 0,2 2-1035,7 3 1,2 0-1938,-18 1 0,0 0 0,-2-1 2882,17-5 0,-6-1 0,-18 5 0,-4 0 0,11-6 0</inkml:trace>
  <inkml:trace contextRef="#ctx0" brushRef="#br0" timeOffset="2442">4214 7584 17157,'-18'2'1709,"5"-13"-1619,-24-28 0,21 7 0,2-3-45,-6-4 0,0-3-45,9 6 0,2-4 0,-1 1-1129,-3-1 1,0 1-1,2-2 1189,3-4 0,1-1 0,0 0-30,-2 0 0,-1 0 0,1 1-175,2 1 0,1 1 0,-1 1 190,-2-14 0,-1 3 352,0 13 1,0 2-353,0 3 0,1 5 45,-2 6-90,2 6 0,0 38 180,-19 19-180,12-11 0,-1 3 495,-6 4 1,-2-1-496,5-2 0,1-3 1413,-11 11-1323,10-23-180,11-17 90,9-17 90,18-23-180,-4 7 0,2-3 90,8-4 0,3-1 45,1-4 0,2 3-281,-1 14 0,1 4 326,-5 2 0,0 7 180,23 15-135,-23 11 0,-2 6-135,-1 6 0,-3 4 0,1 3 0,0 1 0,-2-1 0,1-1-846,-5-4 0,2-2-8985,23 7 9208,-8-1 0,-12-18 0,-10-3 0</inkml:trace>
  <inkml:trace contextRef="#ctx0" brushRef="#br0" timeOffset="3112">2646 10759 14729,'30'0'3777,"16"-8"-3687,4-12-45,-16 6 0,2-3-45,3-6 0,1-1-1163,-1 7 0,0 1-97,-8-7 1,-1 0-1870,0 12 0,-4 0 3129,-4-8 0,-5 10 0,-17 9 0</inkml:trace>
  <inkml:trace contextRef="#ctx0" brushRef="#br0" timeOffset="3296">2979 10779 17337,'-20'50'809,"10"-18"1,1 1-810,-2-3 0,2 1-585,3 16 1,1 2-2118,0-3 0,2 0-1481,2 3 1,2 0 4231,-1-4 1,0-3-1,0 1 1,0-8 0</inkml:trace>
  <inkml:trace contextRef="#ctx0" brushRef="#br0" timeOffset="3454">2724 11602 18866,'29'-20'810,"19"1"-1485,-15 9 1,3 0-3104,8 0 0,2 1 3580,4-2 1,-2 2 0,6-2 0,-10 2 0</inkml:trace>
  <inkml:trace contextRef="#ctx0" brushRef="#br0" timeOffset="4063">3939 10504 20485,'0'44'569,"0"0"1,-4-9 0,0 1-480,2 11 0,1 0 0,-3-7 0,0 1-135,4 12 0,0 0-894,-5-11 1,1-1 353,3 7 1,0-2-836,-4-15 1,1-1-1235,4 0 1,0-1 2754,0 10 1,0-20 0,0-10 0</inkml:trace>
  <inkml:trace contextRef="#ctx0" brushRef="#br0" timeOffset="4279">3763 11308 19676,'-2'20'2788,"13"-1"-2518,28 10-270,11-8 45,-20-6 0,-1-1-45,21 5-900,-2-8-1168,0-11-4678,-7-28 6746,-11-5 0,-3-2 0,-3-4 0,-11 13 0,0 0 0</inkml:trace>
  <inkml:trace contextRef="#ctx0" brushRef="#br0" timeOffset="19179">5057 6898 13379,'0'39'1934,"3"-11"0,2 1-1574,-1 1 0,3 1-180,10 8 0,3 0-46,-1-2 1,4-4 0,12-1 0,6-5-870,-2-9 1,3-6 764,-6-4 0,4-4 0,-1-7 0,1-9 0,0-7 0,0-4-30,-6 2 0,1-3 0,-1-2 0,0-3-222,-2-2 1,0-3 0,-1-2 0,0-2 0,-2 0 149,-1-3 0,-1-2 0,-1-1 0,0 0 0,0-2-526,-3 7 0,1-2 0,0 0 0,-1 0 0,-2-1 0,-1 0-14,-1-8 0,-2-1 1,-1 0-1,-2-1 1,0 2 611,-1 1 0,0-1 0,-2 1 0,0 3 0,-2 2 0,-1-5 0,-2 4 0,-1 2 0,-1-5 0,1 0 0</inkml:trace>
  <inkml:trace contextRef="#ctx0" brushRef="#br0" timeOffset="27850">27517 5997 17787,'0'28'629,"0"0"1,-9 25-585,4-16 0,-1 2 90,-3-4 0,-2-1-135,-3 2 0,0-2-329,3-4 1,0-1 328,2 0 0,-1-1 243,-8 4-333,16 5 213,-7-17-123,9-9-270,0-2-269,9-18 650,11-11-291,10-19 135,-13 11 0,-3-3 90,-3-3 0,-3-1-90,-2 0 0,-3 0 45,-2-4 0,-2 2 180,1-16-135,0 19 0,0 3-45,0 7 179,-9-19 181,7 38-90,-7-12-90,9 34 90,9 5-90,-7 8-180,16-1 180,-16-10 0,15-8-1,-6-2-179,18-9 90,1-9-90,9-10-90,1-12 90,-25 8 0,0-2 0,22-16-90,-15-7-179,-3 26 449,-10 5-270,0 17 449,-7 8-179,15 12 180,-14 19-90,14 3-180,-15 6 90,7-9-180,0 0 0,-7 0-90,6-8-1080,1-3-1798,-7-8-4857,7-1 7825,0-8 0,-7-2 0,7-9 0</inkml:trace>
  <inkml:trace contextRef="#ctx0" brushRef="#br0" timeOffset="28258">28183 6193 17157,'0'-11'2159,"-9"11"-1709,-2 19-270,-8 12 0,-1 8-91,1-8 1,16 6-90,14-24-90,29 4-269,10-17 179,0-9 90,-2-10 0,-27-12 90,-3-17 0,-18 7-90,-9 2-810,-11 2-1888,-1 15-3778,-8-6 6566,10-1 0,8 16 0,2-4 0</inkml:trace>
  <inkml:trace contextRef="#ctx0" brushRef="#br0" timeOffset="28466">28595 6095 13919,'11'39'6746,"-3"9"-6206,-8 2-270,-9 0-90,-1-20 0,-1 5-91,-7-39-89,16 19-179,2-32-541,20-20 45,-2 11 1,3 0-1215,8-9 0,1 0 1889,-4-1 0,0 4 0,13 0 0,-21 6 0</inkml:trace>
  <inkml:trace contextRef="#ctx0" brushRef="#br0" timeOffset="29408">29143 6036 14998,'-8'11'1709,"-3"-11"-1349,0-2-360,2-7 0,9 0 0,0 7 0,0-7 180,0 9 2609,0 0-2789,0 9 449,-17-7-179,-5 16 0,-9-8-90,3 19-90,9-7 0,-1 6-90,9-8 90,2-10-270,18-1-270,11-9 90,10 0-179,10-9 449,-1-10 0,-9 6 360,-2-5 179,-17 18 1,-2 0 0,-9 9 0,0 2-91,0 9-89,0-1-90,0 1-90,0-9 0,0-3-270,0-8-540,9-8 91,28-12 449,-16 1 0,1-1 90,16-1 0,1 0-170,-13-3 1,0 1 349,4 11 0,-3 2 359,-6-8 181,-3 18-180,-18 18-360,0 4 90,0 17-180,0-9 519,8-1-879,3-19-449,18-1-361,1-9-629,18-9 630,2-1 989,-25-4 0,0-1 270,23 2 810,-26-13 449,-5 24-360,-17 2-629,0 11-360,0 17 0,0-6-540,0 15-2068,18-24-6117,12 4 8725,12-17 0,-12 0 0,-13 0 0</inkml:trace>
  <inkml:trace contextRef="#ctx0" brushRef="#br0" timeOffset="29766">30182 6075 16168,'0'-19'3058,"0"8"-2968,0 2 90,0 9 90,0 9 359,-9-16 91,7 22-270,-15-21-91,6 15-269,0 8-90,-6-13 90,14 22-90,-5-6 0,8 2-269,17 6 269,-4 0 0,7-6 89,-11 15 1,-9-15 0,0 6-359,-1 1-1620,-16-16-7942,-14 4 9612,-10-17 1,11 0 0,12 0 0</inkml:trace>
  <inkml:trace contextRef="#ctx0" brushRef="#br0" timeOffset="29926">30104 5781 19676,'-40'39'-338,"1"0"1,17-17 0,5-4 0</inkml:trace>
  <inkml:trace contextRef="#ctx0" brushRef="#br0" timeOffset="30283">31123 5938 15808,'28'-4'1229,"1"-1"0,1 0 1,1-1-1185,7-3 0,2-1 0,0 0 0,-1 0-534,-8 1 1,-2-1-1761,19-10-7582,-19 0 9528,-19 9 0,-1 3 1,-9 8-1</inkml:trace>
  <inkml:trace contextRef="#ctx0" brushRef="#br0" timeOffset="30458">31358 5997 19856,'-11'17'2878,"2"5"-2878,9 26-1259,0 2-1410,0-21 1,0 1 2668,0 0 0,0-1 0,0 3 0,0-6 0</inkml:trace>
  <inkml:trace contextRef="#ctx0" brushRef="#br0" timeOffset="30616">31201 6526 19226,'27'-15'839,"1"-1"1,2 1 0,3 2-795,11 6 0,1 3-1223,0-1 1,-2 2-3276,-7 2 1,-3 2 4560,17-1 1,-22 0-1,-19 0 1</inkml:trace>
  <inkml:trace contextRef="#ctx0" brushRef="#br0" timeOffset="31308">27497 7937 20395,'46'-11'90,"-17"7"0,3-1-360,8-3 1,1-1-181,3 0 0,-1-4 135,-10-9 0,-5-4-290,-6 3 1,-5-4 559,-6-6 0,-5-1 90,-4 3 0,-4 1 90,-4-1 0,-5 3 404,-29-11-89,16 26 0,-4 6-91,-11 11 1,2 10-90,9 7 0,3 8 64,0 9 0,3 4-244,5 2 0,5 1-45,4 4 0,6-2-391,8-10 0,5-2-59,2 5 1,7-4-946,11-12 1,5-6-1394,-1-2 0,0-4 2743,1-10 0,-2-4 0,7 0 0,-15-7 0</inkml:trace>
  <inkml:trace contextRef="#ctx0" brushRef="#br0" timeOffset="31666">28124 7741 15988,'0'31'4497,"0"-3"-3867,0-9-90,0 10-271,0-7-179,0 6 90,9-9-270,19-8-269,5-2 89,15-26 180,-9-5 0,-17-17 90,-5-1 0,-17 27 180,-17-2 0,-5 24 0,-17 17-180,8-11 0,12 31 89,28-16-448,30-8-406,-10-11 1,3-4-1789,6-6 1,2-2 2552,1-4 0,-3 1 0,5 2 0,-8-7 0</inkml:trace>
  <inkml:trace contextRef="#ctx0" brushRef="#br0" timeOffset="32399">27085 7525 19496,'48'-10'584,"-19"4"1,1 3-585,1 2 0,-1 2-625,4-1 0,0 0-185,-4 0 1,-1 0-2889,21-9 3698,-11-2 0,-20 0 0,-10 3 0</inkml:trace>
  <inkml:trace contextRef="#ctx0" brushRef="#br0" timeOffset="32650">27360 7251 18956,'-20'-9'2249,"9"42"-1979,-15 2-225,11 9 0,0 8-305,-1-17 1,-1 2 0,-1-1 259,-1 4 0,-2-1 0,3 2-632,2 4 1,3 1 0,0-2 271,-7 8 0,3-1-450,8 3 1,8-4-890,7-17 0,5-5-3069,3-1 1,5-6 4767,10-9 0,1-4 0,2 0 0,-5-8 0</inkml:trace>
  <inkml:trace contextRef="#ctx0" brushRef="#br0" timeOffset="33301">28203 7271 19136,'-20'-20'3238,"9"9"-2518,2 20-270,9 30-316,1-2 1,-2 4-90,-6 8 0,-3 3-136,3-13 0,0 0 0,-1 0 91,-6 13 0,-2-4-654,0-7 1,3-3-67,7-4 0,2-3-1438,-5 2-2520,9-5 4678,9-19 0,-7-9 0,7 0 0</inkml:trace>
  <inkml:trace contextRef="#ctx0" brushRef="#br0" timeOffset="33750">28477 7290 19406,'-15'24'809,"-1"0"1,1 4 0,2 3-631,3 7 1,1 2 0,-1 0 0,0 1-225,0 3 0,0-1-321,1-7 0,-1-2 276,0-4 0,0-2-993,-9 12-2964,8-3-5784,2-15 9579,9-3 0,0-10 1,0-9-1</inkml:trace>
  <inkml:trace contextRef="#ctx0" brushRef="#br0" timeOffset="34092">28849 7584 18866,'-26'11'2699,"2"-2"-2519,-24 8-270,18-4 90,2 16 0,17-10-180,11 1 90,28-1 0,14 10 90,8-7 180,-11 15 180,-20-7 629,-10 18-269,-18 2-361,-10-9-359,-3-4-629,-7-17-3419,10-18 4048,8-4 0,2-9 0,9 2 0</inkml:trace>
  <inkml:trace contextRef="#ctx0" brushRef="#br0" timeOffset="34616">29771 7682 21385,'-9'50'1349,"-2"-2"-1259,0-9-90,29-8-360,23-11 90,-8-15 0,4-2-45,2-1 1,0-4-423,1-6 1,-1-1 601,-8 4 0,-1-3 226,-5-11 1,-3 1-92,7 5 180,-19-5 269,-1 18 91,-9 35 90,-17 9-316,6-7 1,0 4-45,-8 2 0,-1 1-509,0 1 1,0-1 463,1 1 0,-1 0-91,1-1 1,-1-1-90,-3-3 0,-2-2 45,-3-6 0,-3-3-135,1-3 0,-1-4-144,1-9 0,1-6-1970,-10-7-3507,11-37 5666,30 7 0,3-1 0,-10-15 0,23 2 0</inkml:trace>
  <inkml:trace contextRef="#ctx0" brushRef="#br0" timeOffset="34967">30437 7780 13559,'20'-22'4408,"-10"-4"-3149,-1 24 0,-9 2-359,-9 11-91,-2 9-449,-8-1-180,-1 1 0,9-1-270,3 10 180,16-7-630,21-3-179,4-10 179,14-9 90,-7-9 360,-10-10 90,-10-12 0,-12-8 180,-8 17-180,-17-13 0,-5 22-450,-17-7-3597,8 12 4047,3-1 0,17 7 0,2-7 0</inkml:trace>
  <inkml:trace contextRef="#ctx0" brushRef="#br0" timeOffset="35301">30829 7663 22284,'11'39'1529,"-3"9"-1529,-8-7 90,0-2-180,9-10-629,11-18-451,19-11-89,11-20 576,-20 2 1,-1-3 592,1 1 0,-1-2 254,-3-2 0,-2 0 916,15-6 449,-19 10-450,-12 12-359,-8 42-630,-9 1-90,-1 15 815,-1-4-1714,11-33-2118,28 5 3017,5-18 0,-3 0 0,-12 0 0</inkml:trace>
  <inkml:trace contextRef="#ctx0" brushRef="#br0" timeOffset="35816">32122 7506 19406,'0'28'2788,"0"11"-2653,0-10 0,0 1-135,0 1 0,0-1-45,0 0 0,0-1-2114,0 19-6656,0-18 8815,0-10 0,0-11 0,0-9 0</inkml:trace>
  <inkml:trace contextRef="#ctx0" brushRef="#br0" timeOffset="35967">32397 7290 20755,'0'-11'-1349,"17"3"-3149,14 8 4498,-2 0 0,1 0 0,5 0 0,-1 0 0</inkml:trace>
  <inkml:trace contextRef="#ctx0" brushRef="#br0" timeOffset="36174">32808 7231 15088,'0'-39'6207,"0"9"-5038,-8 19-359,-21 4-271,-4 42-359,5-16 0,0 4-135,10 9 0,3 5 0,-8 7 0,0-1-540,11-7 1,3 0 314,-2 7 0,2-1-694,4-11 0,2-1-835,2 0 0,2-1-8122,-1 10 9702,0-11 1,0-17 0,0-2 0</inkml:trace>
  <inkml:trace contextRef="#ctx0" brushRef="#br0" timeOffset="36292">32495 7604 21565,'48'-22'-495,"-15"11"0,1 5 495,3 9 0,-2 2 0,18-2 0,-19 5 0</inkml:trace>
  <inkml:trace contextRef="#ctx0" brushRef="#br0" timeOffset="37060">27458 9231 12120,'11'-31'6746,"-2"-6"-5936,-18 33-450,-11-12 179,-10 25-449,-10 8-90,1 14 0,9 10 0,10 7-270,20-17-629,29-12-360,21-10 1079,-20-19 0,1-6 270,0 1 0,-3-3 539,-7-6 1,-3-2 1079,1-13-1079,-10 19-361,-9 20-269,0 29 0,9 12-765,6-15 1,7-2-2249,6-2 0,5-5 2910,16-4 0,0-6 0,-20-2 0,-1-1 0,24-4 0</inkml:trace>
  <inkml:trace contextRef="#ctx0" brushRef="#br0" timeOffset="38133">29437 9191 20755,'-29'0'509,"-1"0"1,1 4 0,0 1-600,-22 6-90,12 17-359,11-6-721,26 6-449,30-8 810,16-9 764,-10 2 0,0 0 675,7 0 899,-13 33-360,-19 4-539,-23-20 0,-7 1-136,1 3 1,-4-1-45,-18-2 0,-3-3-573,9-2 1,0-2 167,1-2 0,3-5-135,-7-6-449,19-4-91,38-25 0,32-1 135,-8 1 1,5-3 194,-9 3 0,2-2 1,0-1 63,3-4 0,0-1 1,-1-2 325,2 0 0,-2-2 0,1-1-405,0-1 0,0 0 1,-3-2 554,-5 2 0,-1-2 0,-3 2 119,-3 4 1,-1 1 0,-3 2 494,2-6 1,-5 3 45,-1-1 269,-11 29-269,-18 20-360,-2 28-271,-9-5 175,13-14 0,3-1-264,4 11 2178,20-8-2268,2-3 0,6-17-180,-8-2 270,-9-1-90,-3 3-180,-8 0-450,0 15-359,-8-30-540,5 19 269,12-41-179,30-4 1124,-13 6 1,1-2 269,10-4 0,2 1 359,-8 3 1,-1 2 449,0 2 1,-1 4 765,19-1-181,-27 19-450,6 28-449,-25 14-360,1-13 0,2 0 0,4 21-90,11-2-90,10-17-270,9-12-359,9-10 224,-19-8 0,1-2-21,1 2 1,-1-2 380,4-6 1,0-3 134,-4 0 0,-2-2 44,-6-6 1,-2-3 45,0-3 0,-3 0 450,-6-18 270,-3 3-91,-17 28-269,-10 5 0,-3 23-270,-6-6-90,17 17 311,20 3-941,21-1-135,-2-18 1,3-4-1534,3-2 0,2-3 2208,4-3 0,-2 0 0,6 0 0,-9 0 0</inkml:trace>
  <inkml:trace contextRef="#ctx0" brushRef="#br0" timeOffset="39193">28418 10485 19046,'-39'0'1439,"11"-1"0,-1 2-1124,-1 2 0,-1 3-180,-8 2 0,0 3-135,-1 3 0,1 3-45,8 2 0,1 1 0,5-4 0,3-2-45,-7 6-899,45-3-1,17-6 450,4-2 1,4 2 404,-1 3 0,1 0 180,0-4 0,-4 2 765,4 25 269,-15-7-180,-35 18-629,-28-15-483,17-9 0,-3-2 33,-11-14 0,0-3-2429,-7 12-3327,4-34 5936,35-5 0,-5 0 0,16 5 0</inkml:trace>
  <inkml:trace contextRef="#ctx0" brushRef="#br0" timeOffset="39424">28712 10583 20126,'31'28'3328,"-3"11"-3194,-13-14 1,-2 0-135,-2 5 0,0-1 45,3-3 0,0-2 135,6 24-90,8-26-360,12-5 45,-16-26 1,2-8-271,4-1 0,-1-5-180,1-14 1,-2-4-675,-1-3 0,-4-2-3567,-2 1 1,-2 1 4477,-4 7 0,-2 4 0,-2-6 0,-3 22 1</inkml:trace>
  <inkml:trace contextRef="#ctx0" brushRef="#br0" timeOffset="39776">29771 10465 19856,'-31'11'3778,"3"7"-3419,-1 1-89,-1 20-225,10-14 0,1 0-45,2 0 0,3 1 45,2 2 0,5 0-45,7 22-360,19 0-135,3-28 1,4-4-451,0-7 1,1-3-720,6-2 0,1-3-6522,16-3 8186,-2-18 0,-26 14 0,-5-13 0</inkml:trace>
  <inkml:trace contextRef="#ctx0" brushRef="#br0" timeOffset="40033">29810 10740 21115,'28'-10'30,"0"0"0,-1 0 0,-1 0-30,3 0 0,1 1 450,17-2 719,-16 2-90,-12 27-359,-10 12-450,-8-2 0,-2 3-590,2 8 1,-2 0 319,-3-3 0,-1 0-360,5 8 0,-2-3-3148,-15 11-6323,6-4 8443,-9-28 1,9-11-1,3-9 1</inkml:trace>
  <inkml:trace contextRef="#ctx0" brushRef="#br0" timeOffset="41583">27928 11876 16528,'-11'-13'3598,"-6"7"-2789,6 43-494,-2-9 0,-2 3-136,-1 8 1,1 2-135,0 4 0,0-1 0,-4 0 0,1-1-202,7-2 1,0-3 66,-17 5 99,17 1-459,2-42-179,27-2-1,12-28 405,-2 4 0,3-2-287,-1-4 1,1-1 511,3 0 0,0 3 68,-9 7 1,0 3 111,14-2 180,-20 29-90,-10 13-135,-11 5 0,-5 2-1,-1-2 1,-4-1-171,-6 0 1,-3-2 125,-20 13 422,2-26-1951,2-3-2729,15-34 4168,2 2 0,12-6 0,8 12 0</inkml:trace>
  <inkml:trace contextRef="#ctx0" brushRef="#br0" timeOffset="41900">28379 12170 18956,'-20'31'720,"1"-3"-720,8-8 90,2-1 0,18-8-270,19-2-270,14-18 405,-13 1 0,1-3-130,-5-4 0,0-1 175,-1 1 0,0 0 630,6-5 179,-10 11-449,-12 18-270,-8 11 0,0 10-180,0 1-819,18-12-1880,3-10-3867,27-9 6656,-6 0 0,-12 0 0,-12 0 0</inkml:trace>
  <inkml:trace contextRef="#ctx0" brushRef="#br0" timeOffset="42041">28810 12229 15808,'0'-11'2788,"18"3"-2698,12-1-315,-2 7 1,3 2-1703,4-4 0,0-1-2391,0 1 1,0-1 4379,-5 0 1,-2-1 0,3-5 0,-14 3 0</inkml:trace>
  <inkml:trace contextRef="#ctx0" brushRef="#br0" timeOffset="42208">29143 11896 16168,'-19'0'5397,"8"35"-4858,-7 8-449,17 7 0,0 5-1229,-7-9 0,-1 2 959,2-10 0,1 1 0,-1-1-855,-4 8 1,0-3-1567,1-3 1,1-1 2600,3-8 0,3-4 0,3 4 0,0-14 0</inkml:trace>
  <inkml:trace contextRef="#ctx0" brushRef="#br0" timeOffset="43708">30359 12288 18686,'10'-11'3328,"-1"2"-2608,-9 18-270,0 19-270,-9 5-135,1-5 0,-3 1-135,-11 3 0,-6 5 0,17-26-450,2-2-269,27-18 359,12-10 225,-1 0 0,1-2 225,-4 1 0,0-1 45,4-4 0,-3 2 405,-5 1-1,-5 5 181,-17 17-180,0 0-270,0 9-90,0 2-90,-9-1 0,7-1 90,-7-9-90,27 0-180,12-9 0,20-1 0,-16 0 0,0 0 135,-3 0 0,-1 0 0,0 5 0,-1-1 135,19-11-180,-27 15 270,-3-7-180,-18 9 180,0 0-90,0 9-90,0 2 0,0 0 90,0 6-90,0-15 90,0 7-90,8-9 90,3 0-90,0 0 90,-2 0-90,-9 0 0,9 0 0,-7 0 90,6 0-90,-8 0 180,0 0-90,0 9-90,0-7 0,0 7 0,0-9 629,0 0-629,0-9 0,0 7 0,0-7 0,0 9 270,0 0-270,0 9 0,0 2 0,0 8 0,0 1 0,9-9 0,11 6 0,2-15-90,15 7 0,-7-18 0,1-2 90,-3-8 0,-17-10 0,-3 8 0,-8-8-90,-8 18 90,-12 3-90,-19 8-90,-3 0-989,3-9-1260,20 7-3237,28-7 5666,30 9 0,-13 0 0,9 0 0</inkml:trace>
  <inkml:trace contextRef="#ctx0" brushRef="#br0" timeOffset="43892">31417 12151 22194,'17'-20'630,"14"9"-900,19-6-630,-21 16 1,1 0-3238,20-17 4137,-20 16 0,-12-7 0,-18 9 0</inkml:trace>
  <inkml:trace contextRef="#ctx0" brushRef="#br0" timeOffset="44067">31613 11818 20395,'-20'47'1619,"14"-14"1,1 2-1441,-4 9 1,1 1-1277,2 0 1,1 2 946,2-10 0,-1 2 0,0-2-1245,-5 5 1,1-1-3033,2 7 1,1-1 4426,-5-10 0,0-4 0,-1 9 0,3-16 0</inkml:trace>
  <inkml:trace contextRef="#ctx0" brushRef="#br0" timeOffset="46133">27752 13601 16438,'30'-9'719,"-3"0"1,1-1-810,16-3-225,-7-1 0,2 2-821,-8 6 1,-1 1-485,0-5 1,-1 0 1686,10-1 1,-20 2-1,-10 9 1</inkml:trace>
  <inkml:trace contextRef="#ctx0" brushRef="#br0" timeOffset="46459">28164 13092 18866,'5'39'390,"0"0"0,-3 13 0,-4 0-256,-2-5 1,-3 0-899,-1-6 1,-2 2-1,0-3 764,-1 2 0,0-1-450,2 8 1,-1-4-740,-8-2-1869,16 3-3855,2-35 6913,20-20 0,-7 5 0,4-14 0</inkml:trace>
  <inkml:trace contextRef="#ctx0" brushRef="#br0" timeOffset="46941">28595 13190 19316,'5'33'599,"0"1"1,-3 1 0,-4 0-465,-5 4 0,-5 0-90,-2-4 0,-3 0-90,-2 0 0,-1-3-315,-10 10-270,10-14-539,11-19-90,9-18 539,18-19 540,4-5 270,17-6 720,-9 19 89,-10 11-179,-3 18-540,-15 11 90,16 10-180,-7 1-90,26-3-540,4-17-45,-4-8 0,3-6-434,-4-9 0,0-4 569,4 1 1,-2-3 180,-6-9 0,-5-3 629,3-11 899,-13 2-180,-17 19 1,-8 20-91,-12 20 28,-2 10-837,-6 9-90,17 1-90,37-10-630,2-18 0,5-4-944,15-2 0,5-4 1574,-13-1 0,0-1 0,-3-1 0,-2 1 0,-4 0 0,21 0 0</inkml:trace>
  <inkml:trace contextRef="#ctx0" brushRef="#br0" timeOffset="48600">30339 13483 19496,'-18'11'809,"5"7"-719,-15-7-90,8-9 90,27 13-90,15-21-90,28 14 45,-21-3 0,1-1 135,20-2-90,-20 16 180,-12 1 90,-18 3 0,0 15-90,-18-15-180,5 6-360,-15-17-1259,8-2-1979,9-9-5937,3 0 9535,8 0 0,0 0 0,0 0 0</inkml:trace>
  <inkml:trace contextRef="#ctx0" brushRef="#br0" timeOffset="49024">30868 13601 16707,'9'39'3598,"-7"9"-3238,7 2-781,-9-21 1,0 1 555,1 4 0,-2 0-46,-7-4 1,-2 1-45,5-1 0,-3-2 24,-9-3 0,-3-2 21,-10 16 345,-1-17-795,3-13 1,17-11-91,2-16 198,9-10-198,9-13 270,-1 4 0,4-3 180,6 1 0,3-2-456,3-8 1,2 0 455,-1 3 0,0 3 180,-5 6 0,-1 4 45,-4 7 0,-1 4 314,5 2 1,-8 20 0,-2 20-1,-9 19-179,0 11-380,-18 0 109,-4-2 676,-8-17-3193,2-12-4678,8-19 7106,9-19 0,2 6 0,9-5 0</inkml:trace>
  <inkml:trace contextRef="#ctx0" brushRef="#br0" timeOffset="49341">31240 13621 17157,'40'11'2069,"8"-3"-1979,2-8-90,-16-3 0,-1-2-45,-6-4 0,-1-2 135,4-3 0,-4-3 0,-4-22 90,-5 9 359,-17 1 1,0 27 180,-17-4-181,-5 23-179,-26 3-270,15 10 0,-4 1-90,26-3-450,12-8-1079,27-1-899,13-8-361,-8-5 1,2-3 2788,-4-7 0,-1-1 0,11 3 0,-15-7 0</inkml:trace>
  <inkml:trace contextRef="#ctx0" brushRef="#br0" timeOffset="49558">31887 13464 22824,'-4'30'225,"-1"1"0,-5 8-225,-1-4-810,11-22-989,19 15-1169,21-17-1889,10-2-2159,0-18 7016,-2-2 0,-26 0 0,-5 3 0</inkml:trace>
  <inkml:trace contextRef="#ctx0" brushRef="#br0" timeOffset="49649">32142 13581 18776,'-9'31'-1260,"7"-11"1,-7-12 0,9-8 0</inkml:trace>
  <inkml:trace contextRef="#ctx0" brushRef="#br0" timeOffset="49799">32299 13268 15628,'0'-20'-450,"0"9"450,0 3 0,0 8 0,0 0 0</inkml:trace>
  <inkml:trace contextRef="#ctx0" brushRef="#br0" timeOffset="50058">32652 13131 19226,'-18'-3'3148,"-4"23"-3013,3-1 0,-1 3-135,4 7 0,2 1-497,-6 4 1,2 0 541,7-4 0,1 1-319,0 8 1,0-2-1256,-7 7 180,15-12 0,2-1-5026,-9 1 6375,9-1 0,0-14 0,0-17 0</inkml:trace>
  <inkml:trace contextRef="#ctx0" brushRef="#br0" timeOffset="50200">32436 13601 18596,'-11'-30'1350,"2"10"-1800,18 11-2608,19 9-5488,14-8 8546,-12 2 0,-1 1 0,3-6 0,-5 2 0</inkml:trace>
  <inkml:trace contextRef="#ctx0" brushRef="#br0" timeOffset="50309">32710 13464 18686,'11'39'1440,"-2"9"-4319,-18-15 2879,7 12 0,-7-32 0,9 5 0</inkml:trace>
  <inkml:trace contextRef="#ctx0" brushRef="#br0" timeOffset="50449">32887 13425 16258,'0'0'0</inkml:trace>
  <inkml:trace contextRef="#ctx0" brushRef="#br0" timeOffset="50649">32887 13425 23004,'11'45'135,"0"0"0,-1 0 0,1 9 0,-4-6-135,-9-2-360,2-16-1439,19-8-2879,29-5 4678,5-17 0,-12 0 0,-15 0 0</inkml:trace>
  <inkml:trace contextRef="#ctx0" brushRef="#br0" timeOffset="51492">28555 14816 17337,'11'15'1979,"7"18"-1979,-16 8 0,-2 5-996,4-1 1,1 2 995,-5-9 0,0 1 0,0-1 45,0 8 0,0 0-90,0 2 1,0-1 89,0-10 0,0-4 487,-9 17-712,-2-30-270,0-31 180,13-14 0,5-7-90,2-6 1,4-4-36,1 4 0,3-1 0,0-2 365,-1-4 0,1-1 0,0 0 60,2-4 0,1 1 0,0 0-164,-1 4 1,1 1 0,-1 2 313,-2 4 0,0 1 0,-1 5 269,4 5 1,0 4 180,8-3-1,-17 52-89,-3 16-180,-25 10 603,12-22 0,-3-3-963,-29 3-682,15-10-3546,-6-20 4228,26-20 0,-5 7 0,16-4 0</inkml:trace>
  <inkml:trace contextRef="#ctx0" brushRef="#br0" timeOffset="51799">29477 14659 20036,'-31'-11'719,"-6"11"-719,15 11-180,-6 0 180,17 7 0,11-16-90,20 7-359,28-9 404,-18 0 0,1 0 0,3 0 0,2 0 45,-2 0 0,-1 0 90,17 0-270,-11 8-360,-11-6-359,-17 7-541,-2 0-1348,-9-7-1080,0 7 3868,9-27 0,-7 14 0,7-13 0</inkml:trace>
  <inkml:trace contextRef="#ctx0" brushRef="#br0" timeOffset="51909">29849 14581 11221,'24'-15'2338,"0"0"1,0-1 0,2 3-2250,3 7 1,1 1-135,0-4 1,-1 1-2205,21 6-5217,-2-16 7466,-27 16 0,-3-7 0,-18 9 0</inkml:trace>
  <inkml:trace contextRef="#ctx0" brushRef="#br0" timeOffset="52060">30182 14287 19946,'-9'48'2068,"-2"-7"-2023,6-9 0,0 2-674,-4 18-719,8-14 0,2 0-4678,-1 14 6062,0-4 1,0-28 0,0-11-1</inkml:trace>
  <inkml:trace contextRef="#ctx0" brushRef="#br0" timeOffset="52192">30221 14620 16618,'40'-8'2338,"8"5"-2383,-19-5 0,0-1-855,2 8 1,-1 0-1125,5-7 1,-2-2 2023,8-1 0,-12 1 0,-21 1 0</inkml:trace>
  <inkml:trace contextRef="#ctx0" brushRef="#br0" timeOffset="52374">30554 14346 18057,'-8'28'4407,"-3"3"-4137,1-4 0,0 2-225,1 1 0,-1 1-786,-5 12 1,1 1-115,3-7 1,1-2-1431,-4 5 0,-1-4 2285,-4-3 0,8-7 0,2-26 0</inkml:trace>
  <inkml:trace contextRef="#ctx0" brushRef="#br0" timeOffset="53692">30653 14797 18686,'48'-20'-180,"-24"6"1,2 0-91,3 3 0,0 0 135,-3-7 0,-1-1 315,14-12-180,-20 1 450,-10 2 359,-9 17 271,-26 2-181,2 18-629,-16 10-180,12 12 0,9-9-90,25 4-810,16-24 270,6 3 1,3-1-598,-1-8 1,1-1 686,3 0 1,0-1 269,-5-3 0,0-2 135,1 1 0,-1 1 1204,21-2 460,-2 2-360,-18 9-179,-1 0-271,-18 18-359,-3 3 198,-8 19-648,0-10 106,0-2-16,0-17-630,0-2-179,9-18-361,11-10 1,10-12 674,-6 16 0,0 0 135,17-14 270,-1 10 270,-21 8 270,-1 2 90,-16 9-181,6 0-89,-8 0-90,0 0 90,0 9 179,0-7 1,0 7-180,0-9-180,0 0 0,0 9 0,0-7 0,0 6-1,0-8 1,0 0 90,0 9-90,0-7-180,0 16 90,0-16-90,0 7 0,0-9 540,0 0-540,9 0-90,-7 0 90,16-9 0,-16 7 0,7-7 90,-9 9-90,0 0 0,0 9-90,0 2 180,0 8-90,0 1 90,0 8-90,-9-6 0,7 15 90,-16-24-90,16 13 0,-7-24-90,9 7-90,9-18-90,11-10-180,19-21-259,-10 16 1,1-2 528,0-3 0,1 0-188,3 2 0,-1 4 368,-6 6 0,-4 3 270,8-3 89,-5 34 91,-24 14-360,3-3 0,-1 2-90,-4 1 0,0-1-135,0 0 0,0-1-2653,0 10-7043,0-19 8807,0-11 0,0-9 0,0 0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36:06.171"/>
    </inkml:context>
    <inkml:brush xml:id="br0">
      <inkml:brushProperty name="width" value="0.09071" units="cm"/>
      <inkml:brushProperty name="height" value="0.09071" units="cm"/>
      <inkml:brushProperty name="color" value="#FF0000"/>
    </inkml:brush>
  </inkml:definitions>
  <inkml:trace contextRef="#ctx0" brushRef="#br0">2822 5664 16618,'38'-9'359,"1"0"1,1-4 0,0-4-315,9-7 0,0-2 45,1 1 0,-2-1-806,-6-3 1,-3 2 670,-4 10 0,-3 1-135,-7 1 0,-2 2-1975,8 4-5311,-12 9 7525,-10 0 0,-9 0 0,0 0 0</inkml:trace>
  <inkml:trace contextRef="#ctx0" brushRef="#br0" timeOffset="244">3253 5546 16168,'-19'30'2248,"-1"-1"-2068,9 8-180,6-9 0,2 3 0,2 11 0,2 5 0,-1 7 0,0 1-1107,0 0 1,0-1 701,0-4 1,0-2-499,0-8 1,0-2-672,0-3 0,0-2-3498,0 8 5072,0 13 0,0-38 0,0 10 0</inkml:trace>
  <inkml:trace contextRef="#ctx0" brushRef="#br0" timeOffset="410">3077 6408 18237,'48'-19'224,"-23"5"1,0-1-540,4 4 1,1 1-2160,4-4 1,0-1 2473,-3 0 0,-1 2 0,11 0 0,-15-4 0</inkml:trace>
  <inkml:trace contextRef="#ctx0" brushRef="#br0" timeOffset="1504">4351 6173 18686,'-4'-28'0,"-1"-1"0,0-4 0,-1-3 0,-4-12 0,1-2 45,3 0 0,1 0-953,-1 9 1,-1-1 0,2 1 907,4-11 0,0 1 0,-3-3 0,0 1 311,3 12 1,2 4-132,-1-13 625,0 22-265,-1 28-450,-7 11 0,-12 34-90,6-15 0,-2 1 44,-7 13 1,-2 2 238,0-6 0,0 0-328,0 1 1,-1-6 193,-13-2-59,20-7-180,19-61 45,16 7 0,5-5-502,-5 0 1,1-5 0,2 0 546,8-4 0,4-1 0,-1 0-30,-3 2 0,-1 1 0,1 1 30,-1 4 0,0 1 0,1 5 257,7 1 1,-1 6 56,-7 5 1,-2 8 1016,15 26-1061,-11 14-180,-17-3 0,-2 3-180,1 0 0,0-1-1259,9 20-3688,1-4 5037,8-33 0,-15 4 0,5-17 0</inkml:trace>
  <inkml:trace contextRef="#ctx0" brushRef="#br0" timeOffset="2555">2724 8525 16797,'40'11'1034,"-13"-14"1,2-3-1035,1 1 0,1-3 45,8-10 0,1-1 0,-5 8 0,-1 0-135,1-3 0,-2 0-1439,8-6-2698,5 10 4227,-24 1 0,-3 9 0,-10 0 0</inkml:trace>
  <inkml:trace contextRef="#ctx0" brushRef="#br0" timeOffset="2786">2959 8584 16797,'-19'11'3059,"17"23"-2700,-5 8-1218,10-5 0,3 4 859,-1 3 0,-1 2-360,-3 7 1,0 0-541,3-3 1,0 0-1260,-3 4 0,-2-1-1664,2-8 1,-2-1 3822,-3 2 0,0-4 0,1 1 0,-5-8 0</inkml:trace>
  <inkml:trace contextRef="#ctx0" brushRef="#br0" timeOffset="2945">2763 9524 17697,'35'-19'719,"9"-1"-1888,-3 6 0,5 0 1169,5 3 0,-4 0 0,-17 1 0,-3 1 0,25 0 0</inkml:trace>
  <inkml:trace contextRef="#ctx0" brushRef="#br0" timeOffset="3353">4273 8290 20395,'0'28'300,"0"0"0,0 6 0,0 2-165,0 12 0,0 2-105,-1-12 0,1 2 0,1 0-859,1 0 1,2 0 0,-2-1 828,-1 1 0,-1-1 0,1 0 0,4 16 0,-1-3-464,-3-11 1,-2-2-707,1 1 1,0-3-3377,0 4 4546,0-4 0,0-26 0,0-2 0</inkml:trace>
  <inkml:trace contextRef="#ctx0" brushRef="#br0" timeOffset="3555">4175 9270 18237,'0'22'3687,"17"4"-3507,14-24 90,19 7-225,-21-8 0,1-2 45,-1-2 0,0-3-1226,1-6 1,-1-4 550,2-11 1,-3-5-856,-6-2 1,-3-4-3418,1-14 0,-3-1 4857,-6 11 0,-2 2 0,-3 7 0,-1 5 0,3-7 0</inkml:trace>
  <inkml:trace contextRef="#ctx0" brushRef="#br0" timeOffset="5495">2469 11974 14189,'55'3'2158,"-25"-7"1,3-3-2024,19-7 0,3-3-1080,-19 5 1,1-2 0,-1 1 944,1 0 0,-1-1 0,0 2 0,14-4 0,-2 1-196,-7 0 0,-4 2-3852,4 2 4188,-14 2 1,-28 9-1,1 0 1</inkml:trace>
  <inkml:trace contextRef="#ctx0" brushRef="#br0" timeOffset="5707">2822 12053 16078,'-19'0'2698,"8"8"-2428,2 12-270,9 28-45,0-11 0,0 4-45,4 8 0,1 3-1142,-2-11 1,1 1 0,0 1 241,-1-3 1,1 0 0,0 0-1620,1 15 1,-2-1 2656,-2-8 0,-2-5 1,1 0-1,0-15 1</inkml:trace>
  <inkml:trace contextRef="#ctx0" brushRef="#br0" timeOffset="5870">2646 12954 19856,'43'-19'-2009,"1"-1"0,4-4 0,2 0 2009,-13 10 0,1 0 0,-4 1 0,0-3 0,-2 1 0,20-2 0</inkml:trace>
  <inkml:trace contextRef="#ctx0" brushRef="#br0" timeOffset="6278">3763 12092 18416,'-39'11'2519,"8"-11"-2519,20-11 0,31-26-45,-1 17 0,4-1 45,5-8 0,2-1-45,0-1 0,-1 3 135,12-5 180,-4 7 180,-17 26-180,0 26-270,-10-2-90,8 24 90,2-17-1260,19-12-3957,2-19 5217,-11-8 0,-3-3 0,-3-2 0,2-5 0</inkml:trace>
  <inkml:trace contextRef="#ctx0" brushRef="#br0" timeOffset="6570">3841 12347 19046,'-19'-7'540,"34"-15"-495,-5-9 0,4-5-90,18 0 0,4 0 45,-6-4 0,1 2-412,-1 7 0,-2 3 1132,12-11-181,-3 19 88,-16 29-357,-1 21-44,-3 12-226,-6 6 90,18-27-540,-8-3-989,25-27-4767,-5-11 6206,-10 1 0,-3-1 0,5-4 0,-7-2 0</inkml:trace>
  <inkml:trace contextRef="#ctx0" brushRef="#br0" timeOffset="7253">5115 11661 18776,'-39'26'2069,"8"7"-2069,16 3 0,2 4 0,2-9 0,3 1-45,3 11 0,8-1 0,3-14 0,7-4-470,13 3 0,7-6 425,6-7 1,3-8 89,7-11 0,0-8 44,-7 0 1,-4-6 0,-5-13 0,-7-4 45,-9 6 0,-6-1 58,-3 1 0,-7 1-148,-19-10-450,-21 11-1889,6 21 1,-4 3 2338,-8-1 0,1 1 0,-11 4 0,12 0 0</inkml:trace>
  <inkml:trace contextRef="#ctx0" brushRef="#br0" timeOffset="43090">6291 11171 7173,'-19'2'1979,"8"5"-1979,2-16 0,9 9-180,0 0-360,0 9-809,0-7 90,0 6 1259,0-8 0,0 0 0,0 0 0</inkml:trace>
  <inkml:trace contextRef="#ctx0" brushRef="#br0" timeOffset="43607">6272 11151 17877,'-10'41'629,"0"-1"1,10 10 0,7 2-450,1-2 0,5 0-1210,2-10 1,2 0 0,2 0 1059,2 5 0,2 1 0,0-2 0,-1-5 0,1-2 0,2-2 29,3 0 1,1-2 0,1-3 45,10 7 0,1-6 30,-3-9 0,2-5 143,-1-4 1,-2-7-189,-6-10 0,-1-9-45,5-12 0,-2-9-45,-9-3 0,-2-6 0,-1-3-606,-3 4 0,0-2 0,-1-2 1,0-1 605,-1 4 0,-1-2 0,1-1 0,0 0 0,-1 0-216,1-1 0,0-1 0,-1 1 0,1-1 0,0 1-558,-1-1 1,1 0-1,0 0 1,-1 2-1,1 0 774,2-4 0,0 1 0,0 2 0,-2 4 0,-1 2 0,-2 4 0,0 4 0,0 2 0,0 1 0</inkml:trace>
  <inkml:trace contextRef="#ctx0" brushRef="#br0" timeOffset="55357">22303 8466 13829,'-19'0'3958,"-1"-9"-3508,9-1-360,29-10 89,15 0 1,3 11 0,4-1 45,-5-4 0,2-1-135,10 5 0,2-1 45,-5-8 0,1 1-90,8 10 0,1 3-925,-5-9 1,2 2 909,-13 9 0,1 4 0,-1-2 15,8-4 0,0 2-195,7 5 0,-2 4 330,-14 3 0,-2 2-151,4-2 0,-2 4 286,-10 5 0,-4 1 134,16 2-89,-10 17 1155,-10-17-1335,-8-1 1064,-2-3-1154,-1-15 591,-5 7-591,5-9-630,-8 0-1169,0 0-4318,0-9 6027,0 7 0,0-6 0,0 8 0</inkml:trace>
  <inkml:trace contextRef="#ctx0" brushRef="#br0" timeOffset="57211">24655 7192 14369,'-28'-28'3688,"15"15"-3239,-5-5-269,18 36 180,9 4-270,11 26 90,-5-24 0,0 2-45,2 6 0,-3 3-135,-3 3 0,-3 3 45,-2 3 0,-3 1-615,-2 3 1,-2 2 524,2 3 0,-2 1 45,-6-4 0,-3 0 45,0 4 0,-2-2 0,-7-6 0,-2-2-90,2-4 0,-1-2-90,4-7 0,2-3-1034,-6 11-3059,12-11 4228,16-17 0,-5-2 0,5-9 0</inkml:trace>
  <inkml:trace contextRef="#ctx0" brushRef="#br0" timeOffset="61699">24557 8505 18057,'37'0'449,"5"0"-404,-10 0 0,3 0-45,4 0 0,1 0 0,8 0 0,2 0 0,0 0 0,0 0-1094,4 0 0,-1 0 1139,-8 0 0,-1 0-90,0 0 0,-1 0 141,-7 1 1,-2-2-142,-4-3 0,-1 0 414,18 2-369,-16-7 0,-3 0-89,-17 7 1200,6-16-1381,-6 16 65,9-6-964,-9 8-1620,-3 0-3597,-8 0 6386,0 0 0,0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37:22.822"/>
    </inkml:context>
    <inkml:brush xml:id="br0">
      <inkml:brushProperty name="width" value="0.09071" units="cm"/>
      <inkml:brushProperty name="height" value="0.09071" units="cm"/>
      <inkml:brushProperty name="color" value="#FF0000"/>
    </inkml:brush>
  </inkml:definitions>
  <inkml:trace contextRef="#ctx0" brushRef="#br0">2646 6056 14099,'-20'2'2519,"9"4"-2340,11-14 91,29-1-180,21-2-658,-12 2 0,2-2 568,1 2 0,-1-1-161,0-1 1,-2 2 115,-3 4 0,-2-1-1034,17-11-1620,-11 15-3777,-19-7 6476,-12 9 0,-8 0 0,0 0 0</inkml:trace>
  <inkml:trace contextRef="#ctx0" brushRef="#br0" timeOffset="215">2763 6232 14819,'-19'30'2878,"-1"-1"-2698,9 16-1275,7-7 1,0 3 1049,-1 8 0,1 4-465,1-12 1,-1 2-1,0-1-600,-2-2 1,-1-1 0,0 0-2264,-2 16 0,-1-1 3373,0-3 0,0-4 0,-1 5 0,3-17 0</inkml:trace>
  <inkml:trace contextRef="#ctx0" brushRef="#br0" timeOffset="373">2489 7114 11580,'0'-20'6387,"18"1"-5848,3 8-539,6 1 0,3 2 90,22 6-1750,-10-6 0,1-1-3256,-3 3 1,1 1 4704,9-5 1,-2 0-1,6-1 1,-10 3 0</inkml:trace>
  <inkml:trace contextRef="#ctx0" brushRef="#br0" timeOffset="1431">3841 6702 18327,'-11'29'1079,"-6"-8"-1079,6 16 0,-8-15 90,8 15-90,-7-15 90,7-11-90,0-5 0,3-6 90,-1-6-270,7 4 270,-7-35-180,9-5 45,4 6 0,1-4 90,-4-4 0,0-1-45,8-9 0,0-1-450,-8 16 0,-2-1 1,3 1 449,6-16 0,1 1-45,-8 4 0,0 2-88,8 12 1,0 3 177,-8 2 0,0 5-225,8 4 360,-9 5-180,0 17 180,0 17 1128,0 14-1218,1-3 0,-2 3-45,-7-1 0,-2 1-45,1-1 0,-4-2 90,-26 12 126,9-21-396,10-10 0,11-18-90,18-19 180,7 4 0,5-2-531,4-8 1,3-2 664,5-4 1,3 2 0,-1 6 0,-2 3 12,-8 3 0,0 4 303,14 2-270,-11 29-180,-8 13-90,-9 17-2159,6 0-7285,3-8 9624,10-3 0,-8-17 0,-5-2 0</inkml:trace>
  <inkml:trace contextRef="#ctx0" brushRef="#br0" timeOffset="2139">2509 9113 15538,'29'-20'659,"1"1"1,7-1 0,2 1-570,5-1 0,1 0-450,1 0 0,0 1-1705,2 4 0,0 0 41,-12 0 0,-3 1 2024,8 3 0,-14 3 0,-28 8 0</inkml:trace>
  <inkml:trace contextRef="#ctx0" brushRef="#br0" timeOffset="2331">2705 9054 14908,'-20'20'3149,"0"8"-2790,10 20-359,4-15 0,3 4-45,2 10 1,2 4-1482,-1-13 0,0 2 0,0-1-633,0 17 1,0-1 2158,0 1 0,0-5 0,0 1 0,0-17 0</inkml:trace>
  <inkml:trace contextRef="#ctx0" brushRef="#br0" timeOffset="2498">2430 10054 18776,'38'-15'-60,"1"1"0,0 0 0,2-2-2639,8-4 1,0 1 2501,2 3 1,-4 1 0,-18 5 0,-3 1-1,17 0 1</inkml:trace>
  <inkml:trace contextRef="#ctx0" brushRef="#br0" timeOffset="2864">3763 8741 19586,'-9'50'584,"8"-14"1,0 2-540,-3-3 0,-1 2-45,5 15 0,0 2-270,0-3 0,0-2-1446,0 1 1,0-2-129,0-3 0,0-2-2698,0-12 0,0-1 4676,0 17 1,0-27 0,0-11 0</inkml:trace>
  <inkml:trace contextRef="#ctx0" brushRef="#br0" timeOffset="3064">3626 9564 19316,'0'19'2519,"35"-8"-2430,0 7-44,1-16 0,4-2 0,-9 5 0,-1-1 0,4-6 0,-1-5-315,-6-5 1,-4-4-541,3-7 1,-4-5-1620,0-13 0,-5-5 2267,0-5 0,-3 2 1,-3 15-1,-2 3 1,-1-21-1</inkml:trace>
  <inkml:trace contextRef="#ctx0" brushRef="#br0" timeOffset="3672">2313 12523 15718,'37'-9'2519,"13"7"-2474,-8-9 0,3-4-1580,4 5 1,2-2 1054,-9 1 0,1-3 0,-1 0-540,-4 1 1,-1 0 0,-1 0-2237,14-7 1,-2 1 3255,-12 3 0,-5 1 0,0-4 0,-14 10 0</inkml:trace>
  <inkml:trace contextRef="#ctx0" brushRef="#br0" timeOffset="3848">2705 12543 14369,'-11'48'2383,"6"-20"1,1 2-2294,3 13 0,2 2-135,3 4 0,1 2-1369,-4-13 0,-1 2 0,1-1-325,2 1 0,0-1 0,0 0 1739,-3 1 0,0 1 0,0-4 0,0-3 0,0-3 0,0 21 0</inkml:trace>
  <inkml:trace contextRef="#ctx0" brushRef="#br0" timeOffset="4023">2509 13562 19586,'28'-25'-630,"0"0"0,6 0 1,2 2-2699,12-2 0,2 2 3328,-13 8 0,1 2 0,-4 0 0,0-3 0,-2 1 0,20-2 0</inkml:trace>
  <inkml:trace contextRef="#ctx0" brushRef="#br0" timeOffset="4567">3645 12739 20036,'-1'-31'0,"0"1"0,5 0 0,3 3 0,15-12-180,15 8 270,-15 3-180,6 17 270,-8 3 89,8 8-179,-6 8 0,15 3 0,-7 9-90,10-9-989,7-3-3778,4-25 4767,-10 4 0,-13-7 0,-19 12 0</inkml:trace>
  <inkml:trace contextRef="#ctx0" brushRef="#br0" timeOffset="4872">3763 13052 19856,'8'-28'-30,"-1"0"0,3-3 0,4 1 120,14-6 0,3 2-697,-1 3 1,-1 3 606,-4 7 0,0 3 540,23-2-1,-18 12 96,7 8-545,-6 17 0,8-4 0,0 7-1259,9-11-1665,-19-12 1,1-3 2833,6-8 0,-2 0 0,9-2 0,-8-10 0</inkml:trace>
  <inkml:trace contextRef="#ctx0" brushRef="#br0" timeOffset="5189">4919 12327 20755,'-19'9'360,"8"28"-360,-7 15-45,16-10 0,2 3 45,-2-4 0,4-1-378,9 1 1,7-4 197,0-13 0,5-6 0,9-5 1,4-9 44,-1-14 0,-1-8-169,3-5 0,-4-4 529,-5-6 0,-6-4 166,-5-2 1,-6 0-213,-3 2 1,-7 4-90,-27-9-405,3 26 1,-5 6-2790,-10 11 1,-4 7 3103,-4 6 0,2 0 0,-8 2 0,17 10 0</inkml:trace>
  <inkml:trace contextRef="#ctx0" brushRef="#br0" timeOffset="19823">5350 6232 12120,'-19'-9'4318,"8"16"-3329,28 4-629,-1 10 0,1 6-91,11 2 1,3 3-90,3 6 0,0 2-45,-4-4 0,1-2 0,2-3 0,1-4 0,-5-8 0,1-7-765,3-11 1,1-11 599,-5-9 0,0-8 0,1-3 52,-2 0 1,2-4 0,0-2-1,-1-3-632,-1-2 0,0-3 1,0-2-1,0-1 1,0 0 414,-3 6 0,0-2 0,1 1 0,-1-2 0,-1 0 1,-1-1-500,-1-2 0,-1-2 0,-1-1 0,-1 1 0,0-1 0,0 1-910,-1 2 0,1 1 0,-1-1 0,0 1 0,-2 1 0,-1 0 1604,-1-5 0,-1 0 0,-1 2 0,-1 1 0,0 4 0,3-5 0,0 4 0,-3 3 0,-2 2 0,-1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38:14.165"/>
    </inkml:context>
    <inkml:brush xml:id="br0">
      <inkml:brushProperty name="width" value="0.09071" units="cm"/>
      <inkml:brushProperty name="height" value="0.09071" units="cm"/>
      <inkml:brushProperty name="color" value="#FF0000"/>
    </inkml:brush>
  </inkml:definitions>
  <inkml:trace contextRef="#ctx0" brushRef="#br0">2548 5703 19406,'34'-6'240,"-1"1"0,6 1 0,1-1-196,8-3 1,2-1-1280,0 3 1,0-1 154,0-8 1,-2 1-1890,-11 8 1,-4 1 3136,6-3 1,-22 8 0,-17 0 0</inkml:trace>
  <inkml:trace contextRef="#ctx0" brushRef="#br0" timeOffset="184">2705 5840 17067,'-20'11'3598,"9"15"-3418,11-4-180,11 26-1169,0 2-1826,-6-17 1,-1 1 2994,-4 2 0,0-2 0,0 9 0,0-8 0</inkml:trace>
  <inkml:trace contextRef="#ctx0" brushRef="#br0" timeOffset="375">2489 6585 20845,'44'-11'810,"10"2"-900,-3 1 0,5-1-1934,-1 3 1,-1-1-1036,-3-7 1,-2-1 3058,-3 5 0,-5 1 0,1-2 0,-16 2 0</inkml:trace>
  <inkml:trace contextRef="#ctx0" brushRef="#br0" timeOffset="1637">4292 5389 20036,'-11'46'1169,"6"-17"0,2 3-1034,1 15 0,4 4-105,0-13 0,1 2 0,0-1-1077,0 4 1,1 0 0,0 0 1076,2 0 0,1 0 0,0-1-210,-1 1 0,1 0 0,-1-2-427,4 10 1,0-2-518,0 0 0,0-2-1088,-5-16 1,0-1 2211,1 0 0,-3-4 0,-3-4 0,0-4 0</inkml:trace>
  <inkml:trace contextRef="#ctx0" brushRef="#br0" timeOffset="1845">4174 6291 17247,'-19'17'4677,"-1"-4"-4047,18 24 0,22-6-495,-2-11 0,5-1-45,10-2 0,2-4-347,-5-2 0,1-2 302,7-2 0,0-5-450,-3-8 0,0-6-1034,8-8 0,1-8 1327,-13 1 0,0-5 0,-4 2 1,2 0-1,-3 1 0,-4-1 0,-1-1 1</inkml:trace>
  <inkml:trace contextRef="#ctx0" brushRef="#br0" timeOffset="11095">2391 8956 12390,'-29'10'1394,"1"0"0,-15 9-1439,14-4 0,1-1-45,-2-1 0,10 4-179,11-8-451,18-7 630,11 15 90,10-14 90,1 23 180,-3 4 629,-17 20-539,-6-21 0,-1 1 45,-4 4 0,0 0-226,1 1 1,-2-1-220,-7-3 1,-2-1 39,5 0 0,-3-3-1799,-20 3-5037,8-19 6836,9-22 0,3-2 0,8-4 0</inkml:trace>
  <inkml:trace contextRef="#ctx0" brushRef="#br0" timeOffset="11495">2646 9113 15178,'0'38'809,"0"0"1,-4-7 0,-1 1-720,4 14 0,0 2-1043,-4-8 0,1 1 998,4 7 0,0 2 0,0-5 0,0-1-33,0-4 1,0-2 32,0-7 0,0-3 300,0 2-975,0-21-359,0-55 494,0 17 0,0-5 465,0-4 0,0-5 0,0 0-428,0 3 0,0 0 0,0-2 548,0-6 0,0-2 0,0 2 0,0-9 0,0 3 468,2 8 1,5 5 70,21 2 261,5 39-620,-8 16 0,-2 7 224,-2 6 1,-3 3-439,-1 11 1,-3 1 167,-3-4 1,-3 1-135,-1 7 0,-5 0-45,-10-16 0,-2-1 206,5-1 1,-3-4-3310,-20-6-4364,8-37 7422,18-34 0,-4 14 0,15-6 0</inkml:trace>
  <inkml:trace contextRef="#ctx0" brushRef="#br0" timeOffset="11904">3391 9093 14729,'0'-19'2968,"0"17"-2878,-18-14 90,5 23 269,-15-16 181,8 9-450,1 0 180,-1 0-180,-8 9-180,6 2 180,-7 17-270,10 2 0,-1-8 0,9 4 180,3-23-180,8 5-450,17-8-180,14-26 450,-7 15 1,2-2 179,0-6 0,-2-1 180,15-8 0,-11 17 270,-17 11-181,-2 19-179,-9 12 0,0-1-89,9-1-1261,10-18-5396,12-3 6746,8-16 0,-17 5 0,-5-5 0</inkml:trace>
  <inkml:trace contextRef="#ctx0" brushRef="#br0" timeOffset="12054">3607 8956 16438,'37'-19'1709,"4"-1"-2339,-12 10 0,1 0-3777,20-9 4407,-2-1 0,-27 9 0,-3 3 0</inkml:trace>
  <inkml:trace contextRef="#ctx0" brushRef="#br0" timeOffset="12237">3861 8584 17607,'-31'-2'4407,"12"12"-3777,10 38-540,8-14 0,2 2-1171,-1 8 1,0 1 675,0 5 1,0-2-869,-1-6 1,2-3-1921,7-4 0,2-3 3193,3 8 0,6-21 0,-10-10 0</inkml:trace>
  <inkml:trace contextRef="#ctx0" brushRef="#br0" timeOffset="12345">4155 8937 13469,'0'39'-1732,"0"-9"1,0-10 0,0-12-1</inkml:trace>
  <inkml:trace contextRef="#ctx0" brushRef="#br0" timeOffset="12440">4194 8780 15808,'11'-31'-1169,"-2"12"1169,-1 10 0,-5 9 0,5 0 0</inkml:trace>
  <inkml:trace contextRef="#ctx0" brushRef="#br0" timeOffset="12762">4625 8780 19136,'-30'0'270,"-7"0"-360,6 8 90,1 12-90,1 10 180,10 1-90,-1-11 90,18-12-90,13-8 180,20-17-180,8 4 90,-9-15 539,-10 17-539,-3 2-90,-15 9-449,25 9-2430,-14 2-6952,24-1 9478,2-10 0,-15-2 0,2-6 0</inkml:trace>
  <inkml:trace contextRef="#ctx0" brushRef="#br0" timeOffset="12930">4939 8211 18596,'11'-10'3149,"-2"27"-2970,-8 9 1,-3 7-180,2 14 0,0 6-60,0-9 0,0 3 0,0-1-957,0-2 0,0-1 1,0 1-2261,0 1 0,0 1 0,0-2 2756,0 8 1,0-4 0,0-16 0,0-3-1,0 6 1</inkml:trace>
  <inkml:trace contextRef="#ctx0" brushRef="#br0" timeOffset="13904">2959 10367 13829,'-30'-11'4947,"2"3"-4497,8-1-180,9 15 0,-15-12-90,4 23-90,-17 12-1,14-6 1,2 4-135,6 7 1,1 1-168,-3-4 0,1-1 167,11 4 0,4-2-45,3 0-269,19-3-271,20-29 315,-14-12 0,1-5 45,4-6 1,-2-4 269,-1-2 0,-3-3-56,-3-2 0,-3 1 686,1-9-360,-1 14 89,-16 19 146,15 9-505,3 0 0,19 0-180,11 0 45,-20-4 0,-1 0 135,21 2 180,-2-7 750,-26 9-301,-5 17-179,-17 5-180,0 26-180,0-7-270,-9-10-540,7-14-1079,-7-43-629,36-7 1843,-12-3 1,2-4 584,7 8 0,2 1 550,-1-4 1,-2 3 1877,17-8-1168,-10 21-361,-2 28-629,-8 4-180,-9 24-180,15-7-1439,-13-8-3890,24-5 5419,-15-17 0,-3 0 0,-10 0 0</inkml:trace>
  <inkml:trace contextRef="#ctx0" brushRef="#br0" timeOffset="14062">3743 10171 19766,'18'-28'2069,"21"6"-2384,-6 4 0,4-1-990,3 4 1,1 0-2384,-5 0 1,-3-1 3687,-7 1 0,-4 2 0,-2 2 0,-12 2 0</inkml:trace>
  <inkml:trace contextRef="#ctx0" brushRef="#br0" timeOffset="14223">3920 9799 20935,'-20'28'1439,"13"-2"0,3 5-1304,-1 7 0,2 4-135,2 12 0,2 1-270,-2 0 1,2-1-811,2-4 1,2-2-2441,-1-6 0,3-5 3520,22 4 0,-16-15 0,4-26 0</inkml:trace>
  <inkml:trace contextRef="#ctx0" brushRef="#br0" timeOffset="14337">4390 10210 18147,'0'34'-36,"0"0"0,-9 1 0,7 0 0,-6-35 0</inkml:trace>
  <inkml:trace contextRef="#ctx0" brushRef="#br0" timeOffset="14487">4508 9858 12390,'0'11'0,"0"-3"0</inkml:trace>
  <inkml:trace contextRef="#ctx0" brushRef="#br0" timeOffset="15095">2900 11622 16168,'-24'14'959,"1"0"1,1 4-1,2 3-869,0 3 0,1 2-135,3 3 0,4 1-180,4-1 0,5 1-1034,12 20-180,11-33 0,8-4-945,10-1 0,4-6 2136,14-13 0,-3-4 1,-18 10-1,-4-2 1,21-14-1</inkml:trace>
  <inkml:trace contextRef="#ctx0" brushRef="#br0" timeOffset="15337">3489 11641 14998,'0'-11'4678,"-9"11"-4408,-2 20-450,-17 19 180,6-6-720,2 4-629,20-26-270,29-3 1349,3-25 270,-1-14 90,-14-10-90,-17-7-90,-26 18 0,2 10-2429,-24 11-4586,18 1 7105,19 5 0,4-5 0,16 8 0</inkml:trace>
  <inkml:trace contextRef="#ctx0" brushRef="#br0" timeOffset="15546">3743 11484 16348,'11'40'4047,"-2"-10"-3777,0 7 0,-7-15-90,7 15 0,-1-24-90,-6 4-450,7-17-539,0-8-900,11-21 269,-2 10 1,3-3-765,3-7 1,2-1 2293,8 4 0,0 2 0,0-6 0,1 12 0</inkml:trace>
  <inkml:trace contextRef="#ctx0" brushRef="#br0" timeOffset="15929">4214 11386 11760,'11'0'7646,"-3"9"-6837,-8 11-89,0 10-270,0 18-360,0-7 0,0-1 0,0-3-90,-8-33 0,5 11-450,3-41-450,20-4 135,-2 5 1,3 0-583,7-5 0,3 1 852,3-2 0,2 3 495,3 6 0,0 3 180,-3 3 0,-2 3 343,-4 7 0,-1 4 197,10 2-180,-20 0 359,-1 0-809,-16 0 90,7 0 1252,-9 8-982,-18-6-144,-4 16-126,-8-7-180,2 26 0,8-13-360,18 21-1889,22-23-1574,6-10 1,7-4 3822,3-7 0,-1-2 0,18-1 0,-18-7 0</inkml:trace>
  <inkml:trace contextRef="#ctx0" brushRef="#br0" timeOffset="16979">3449 10975 15358,'-28'-11'2789,"-3"2"-2609,1 27-1,-7 12-179,15 11-90,-6-10 180,17-5-180,11-24-629,20 7-1,10-26 540,10-5 180,-1-17 630,-9 8 359,-10 12-269,-12 19-360,-8 19-270,9 12 0,-7-1-270,25-2-810,-6-17-1888,19-2-1350,-1-35-719,0 2 4318,0-15 5126,-17 10-989,-5 19-1169,-17 1-1440,0 26-629,9 5-270,2 9-1079,8-12-5847,10-10 6926,1-9 0,-8 0 0,-4 0 0</inkml:trace>
  <inkml:trace contextRef="#ctx0" brushRef="#br0" timeOffset="17120">3920 10877 18866,'24'-15'-120,"0"-1"0,0 1 0,2 2-1679,3 3 0,1 0 1799,0 0 0,-1 1 0,3-2 0,-6 2 0</inkml:trace>
  <inkml:trace contextRef="#ctx0" brushRef="#br0" timeOffset="17479">4096 10602 18237,'-11'-21'2788,"3"3"-2338,8 18-1,0 26-179,0 24-180,0-11 0,0 3 0,0 7 0,0 0-90,-1-4 0,2-1-681,2-4 1,2-1-175,-1-4 1,3-3-2635,22 10-6342,1-14 9635,9-19 0,-17-9 1,-5 0-1</inkml:trace>
  <inkml:trace contextRef="#ctx0" brushRef="#br0" timeOffset="17737">4488 10818 18327,'-9'37'2788,"-1"-22"-2788,-1 20 90,2-15-180,18-7-270,10 4-359,21-17 719,1-17 45,-16 3 0,-2-3 44,-1-24 181,-5-7-270,-35 26-90,-21 5-1529,-13 17-1979,17 7 0,2 3 3598,-8 12 0,13 0 0,19-5 0</inkml:trace>
  <inkml:trace contextRef="#ctx0" brushRef="#br0" timeOffset="18621">5056 10975 20935,'0'39'764,"1"-7"1,-2 1-405,-7 22-315,7-9 0,0 1-565,-8-15 0,0 0 475,8 6 0,0 0 284,-8 12-329,27-11 90,-5-2 305,15-24-215,1 13-90,-8-15 0,16 0 90,-6-2-360,17-9 90,-7-18-269,7-3 179,-18-19 135,-14 17 0,-3-1 751,-2-18-706,-3-6 240,-8 35 299,-17-2-179,-14 41 0,-1-4-180,12 1 0,3 2-90,-3 7-360,18 5-1619,22-26-5486,30-2 7465,-15-17 0,0-1 0,8 4 0,-8-12 0</inkml:trace>
  <inkml:trace contextRef="#ctx0" brushRef="#br0" timeOffset="18871">5644 11308 17427,'-19'0'2339,"-1"-9"-2249,9 7 449,3-7 271,8 9-180,0 0-271,8 0 181,3-8-450,18-3 90,10 0-270,11-6 135,-21 12 0,1-1-525,0-8 0,-1-1-1499,21-6-4048,-11-8 6027,-20 10 0,-10 8 0,-9 2 0</inkml:trace>
  <inkml:trace contextRef="#ctx0" brushRef="#br0" timeOffset="19079">5821 10975 23004,'-11'30'899,"2"25"-899,9-26 0,0 3-847,0 11 1,0 3 306,0-1 1,0-1-676,0 1 1,0-3-2024,0-10 0,0-3 3357,9 19 1,-7-28-1,7-11 1</inkml:trace>
  <inkml:trace contextRef="#ctx0" brushRef="#br0" timeOffset="19212">6135 11308 21205,'-1'31'-2002,"1"-3"1,0-17 0,0-3-1</inkml:trace>
  <inkml:trace contextRef="#ctx0" brushRef="#br0" timeOffset="19337">6350 11171 14099,'-11'-11'0,"2"2"0</inkml:trace>
  <inkml:trace contextRef="#ctx0" brushRef="#br0" timeOffset="19804">6330 11151 21295,'16'44'-1829,"-1"-1"0,3 1 0,1-18-780,3-43 1530,6-5 1979,-8-17 1888,-9-1-809,-3 10-1080,-8 2-809,0 17 0,0 2-90,0 9-360,18 0 91,3 0 269,27 0 809,-6 9 450,-3 2-89,-11 17-451,-17 2-449,-2 1 0,-9-3-360,0-17-719,0-2-91,9-18 450,10-19 450,12 4 810,8-13 449,0 26-90,-8 2-539,-3 35-630,-9 7-540,1 17-3777,-9-11 4317,6-19 0,-15-11 0,7-9 0</inkml:trace>
  <inkml:trace contextRef="#ctx0" brushRef="#br0" timeOffset="23637">8349 587 6993,'-20'0'1529,"1"-8"-899,8 6-91,2-7-179,9 9-90,0 9 90,-8-16-270,5 14 90,-5-16-180,8 9 8275,0 0-8365,0 9 180,-9-7-90,-2 6 0,-9-8 0,-8 0-90,6 0 90,-6 0 0,0 0 90,-3 9-180,-8-7 180,0 16-180,0-7 180,-1 8-180,1 1 180,0-1-180,8 10 180,-6-8-270,16 8 270,-8-10-180,10 10 90,-1 1 90,1 9-180,-1-8 180,9 15-180,-6-14 90,6 16 90,-9-17-90,9 14-180,-6-21 270,15 22-90,-7-24 90,9 15-180,0-7 90,0 10 180,9-10-270,2 7 270,17-6-90,3 8 0,8-9-90,-9 7-139,7-15 229,3 6-90,1-17 90,7-2-90,-9-9 90,-8 0 0,-12 0-360,-10 0-1349,-9 0 389,0 0 1,0 0 0</inkml:trace>
  <inkml:trace contextRef="#ctx0" brushRef="#br0" timeOffset="24003">7683 1646 10591,'0'19'3508,"8"1"-2519,3 0-269,9-9-270,8-3-90,-6-8-271,15 0 181,-15-8 0,6-12 90,-8-2-180,-9-15 180,6 15-270,-15-15 0,7 7-180,-9-9-900,0-1-2068,0 1 3058,0 0 0,0 17 0,0 5 0</inkml:trace>
  <inkml:trace contextRef="#ctx0" brushRef="#br0" timeOffset="30865">6918 587 11940,'-8'51'180,"-3"-12"-1079,0 6-4498,-7-29 5397,16 19 0,-6-33 0,8 6 0</inkml:trace>
  <inkml:trace contextRef="#ctx0" brushRef="#br0" timeOffset="31079">6958 215 15448,'-20'11'-90,"0"-11"-3778,9-2 3868,12 11 0,1-5 0,6 13 0</inkml:trace>
  <inkml:trace contextRef="#ctx0" brushRef="#br0" timeOffset="31562">6918 1842 14908,'-30'0'-1079,"1"0"-3778,10 0 4857,8 17 0,2-12 0,9 12 0</inkml:trace>
  <inkml:trace contextRef="#ctx0" brushRef="#br0" timeOffset="31821">6860 2312 14099,'0'39'3958,"0"1"-3509,0-1-179,0 0 90,0 9-90,0 2-180,-18 0-90,-4-2-531,0-27 0,-4-3 261,-2-1 0,-3-3-989,1-3 0,-1-3-3657,-3 0 1,1-7 4958,7-18 0,2-1 0,-7 9 0,14-26 0</inkml:trace>
  <inkml:trace contextRef="#ctx0" brushRef="#br0" timeOffset="52658">2371 13640 12930,'-8'22'1889,"-3"-13"-1620,0-3 541,-6-21-450,14 30 179,-14-21-269,-3 14 90,-2 10-360,-6 12 0,9 20-90,-1 1 0,9-4 90,11-16-450,29-11-1169,12-12-315,-8-18 1,2-6 1890,-4 1 0,-1-3 0,11-14 1,-15 6-1</inkml:trace>
  <inkml:trace contextRef="#ctx0" brushRef="#br0" timeOffset="52941">2646 13072 12930,'-20'39'2248,"14"-12"1,1 3-1799,0 7 0,2 4-91,2 12 1,2 3-1261,-1-14 1,0 1-1,0 0 931,0 3 0,0 0 0,0 0-30,-3-5 0,0-1 0,0-2 222,-1 15 1,-3-8-1213,-13-3-422,10-18-2006,10-59-1260,10-6 4678,9 2 0,0-1 0,-4-6 0,11 3 0</inkml:trace>
  <inkml:trace contextRef="#ctx0" brushRef="#br0" timeOffset="53208">2744 13581 13559,'20'37'4857,"-10"5"-4587,8 8-90,-7-11 90,17-11-360,3-17-315,-4-16 1,2-7-1,2-2 0,-1-5 135,5-13 0,0-3-227,0 9 0,-3-1 631,-10-2 1,-2 2 513,17-4-19,-26 12-179,-3 10-180,-8 18 180,-26-7-360,2 24 527,-15-4-617,11 8-180,17 7-1169,28-15-3149,25-2 4498,-3-18 0,0-4 0,7 0 0,-2-7 0</inkml:trace>
  <inkml:trace contextRef="#ctx0" brushRef="#br0" timeOffset="53474">3626 13385 17877,'-31'0'899,"3"9"-899,8-7 270,9 33 0,-6-28 90,15 45-180,-16-45 0,16 36-180,-6-21 90,16 17-180,12-8-720,19-12-1888,3-10-945,-14-11 0,0-5 3643,14-21 0,-12 13 0,-12-12 0</inkml:trace>
  <inkml:trace contextRef="#ctx0" brushRef="#br0" timeOffset="53683">3822 12954 19316,'-10'30'299,"0"-1"1,4 12 0,1 3-255,0 1 0,2 2-1000,2-7 0,1 4 0,1-2 190,-1 14 1,0-1-1170,0 0 0,0-3-1531,-2-15 1,4-5 3464,15 7 0,-13-21 0,14-18 0</inkml:trace>
  <inkml:trace contextRef="#ctx0" brushRef="#br0" timeOffset="54282">4096 13444 15808,'0'-11'2788,"0"-6"-2518,0 15 90,0 2 0,-9-7 269,7 31-269,-15-19-180,6 23 0,-9 0-180,1-6 90,-1 6-180,9-8 0,3-1-90,8 1 0,8-9-539,12-2-451,19-18 585,-14-3 1,0-4 269,5-8 0,-1-2-127,2-4 0,-3-1 487,-6-3 0,-3 0 209,1 8 0,-3 2 646,-6-15-181,-2 19-359,-9 11 0,0 18-90,-9 2 521,-2 9-701,0-1 124,3-8-214,34-2-539,6-27 269,-3 9 0,1-3 90,0-12 0,-1 0-61,1 7 1,-1 1 330,12-21 359,-4 26 181,-17 20-90,-1 21-91,-8 20-269,-2 1-90,-9-12 90,9-20-180,2-10 90,8-35-540,1-7-450,-6 5 1,0-3-1215,0 2 1,3 0 2113,7-2 0,0 3 0,0-5 0,2 7 0</inkml:trace>
  <inkml:trace contextRef="#ctx0" brushRef="#br0" timeOffset="54667">4978 12719 20845,'-20'48'1259,"18"-16"1,2 4-1170,-4 7 0,2 3-45,6 4 0,1 0-955,-5 0 0,-1-2 775,1-7 0,0-4-107,0 13-928,18-21 209,-5-21 241,24-25 541,-6-5 179,17 1 359,-7 3 271,-2 36 0,-2 3-181,-24 27-89,5 2 0,-19 0-180,1-2-180,-8-9-900,-12-17-2338,-2-4 3476,-6-36 1,17 14 0,2-14 0</inkml:trace>
  <inkml:trace contextRef="#ctx0" brushRef="#br0" timeOffset="55024">5821 13131 16348,'-31'0'1709,"3"0"-1350,8 0 451,1 0 359,-1 8-629,1 12-360,-1 2-90,9 23-90,2-21-270,27 5-270,4-21 91,17-16 449,-9-12 90,-1-10 89,-18-9-179,-3 8 90,-25 3-180,-5 17-629,-9-7-2070,3 16-3777,9-15 6566,8 15 0,2-7 0,9 9 0</inkml:trace>
  <inkml:trace contextRef="#ctx0" brushRef="#br0" timeOffset="56225">6076 12974 21385,'-11'-11'0,"2"2"-90,9 9 540,0 0-271,0 9-89,-9-16 0,7 14 0,-7-16 90,9 9-90,0 9-90,-8-16 0,5 14 180,-5-16-180,8 27 90,-9-14 0,7 31 0,-7-22-180,9 24 180,0-6-180,9-1-270,11-10-180,1-12 181,8-8 179,-10-17 0,-8-5-180,7-17 180,-8 0 90,10 8 90,0 3 90,-1 17 90,1 2 270,-1 9 179,1 18 91,-9-5-180,-2 15-270,-9 0-90,0-15-91,0 14-358,0-25-451,0 7-539,8-27 359,3-4 451,9-17 359,-1 9 269,10 10 181,-7 11-90,6 18-270,0 2 90,3 9-630,17-10-539,2-1-572,-17-7 0,1-4 571,-3-5 1,-1-3 783,1 1 1,-3-4 520,-2-9 0,-4-4 1394,8-15 48,-10-7-228,-11 17-90,-9 3-180,0 8-138,0 9-312,0 11 71,-18 11-250,5 26-360,-15 5-180,8-1-90,9 14 0,3-32-134,25 6-585,-4-20 89,24-36 91,-15-5 314,-7 0 0,-2-4-451,-6-2 1,-3-2 540,1-4 0,-1-1 225,-3-4 0,-2 0 405,-3-1 0,-1 2 224,1 6 1,-3 3-360,-2 7 0,-2 5 719,-8-1-359,8 54-405,6 2 0,1 5-210,2 19 0,4 5 45,5-18 0,3 2 0,0-1-431,-3-1 0,0 1 0,3-2-34,12 13 1,4-4-893,-7-6 0,1-3-3619,-1-11 1,1-4 4516,10 5 1,-10-19 0,-11-9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40:08.797"/>
    </inkml:context>
    <inkml:brush xml:id="br0">
      <inkml:brushProperty name="width" value="0.09071" units="cm"/>
      <inkml:brushProperty name="height" value="0.09071" units="cm"/>
      <inkml:brushProperty name="color" value="#FF0000"/>
    </inkml:brush>
  </inkml:definitions>
  <inkml:trace contextRef="#ctx0" brushRef="#br0">20559 5115 13199,'0'30'2879,"0"7"-2429,0 11-181,1-10 1,-2 3-135,-3-1 0,-1 2-981,5-2 1,0 2-1,-2-2 936,-6 12 0,-1-1-90,3 3 0,1 1-167,-1-2 1,1-2 211,0-10 0,1-1 377,4-1 1,0 0-423,1-3 0,-2-4 270,-7 0-180,5 12 89,-5-40 1256,8 14-1435,0-18 771,0-18-1491,0-12 405,-1-6 0,2-5-708,2-7 1,2-4 1052,1 11 0,1-3 0,0 1-60,0-3 0,0 0 0,1 1 0,1-1 0,1 0 0,-1 0 30,-2 3 0,-1 0 0,1 1-45,2-14 0,1 3-301,3 8 0,3 3 301,-3 10 0,4 5 45,6 10 0,2 4 90,17-5 135,-13 23 0,-2 8 232,6 17-232,-13-6 0,-3 2-91,-10 3 1,-3 1 45,1 0 0,-2-1 0,-3 21-135,1-20 0,-2-4 1327,-7-2-1642,-21 11-1529,-4-33-540,5 5 1,0-5 2510,-14-28 1,12 19 0,13-19 0</inkml:trace>
  <inkml:trace contextRef="#ctx0" brushRef="#br0" timeOffset="691">21147 5330 9961,'20'0'1529,"-1"0"-539,1 0 89,0 0-269,-1 0-181,-8-8-359,6-3-180,-14 0-90,5-7 90,-8-1 90,9-3-90,-7-6-90,7 8 450,-9 9 89,0-6 181,0 15-360,0 2-90,-9 2 0,-11 15-91,-10-6 91,-9 26-527,8 5 257,16-17 0,2 0 0,-7 14 180,18-11-270,22-8 180,21-9-225,-8-6 0,2-2-429,4-5 0,0-4 294,2-3 0,-1-2 135,4-3 0,-1-2 0,-7-3 0,-2-2 135,-4 2 0,-1-1 321,10-10-411,-20 1 450,-1 19 269,-16 10-269,6 19 180,-8 12 615,0 8-705,0 0-270,0-9-91,9-1 91,-7-18-90,16-3-90,1-25-180,21-22-796,-16 9 1,2-1-60,3-4 1,1 0-1446,-2-1 0,2 5 2480,1 13 0,-3 3 0,5-11 0,-7 26 0</inkml:trace>
  <inkml:trace contextRef="#ctx0" brushRef="#br0" timeOffset="1326">22421 5115 19136,'0'39'1889,"0"0"-1619,0 9-180,-9-24 0,7 11-180,-7-16 0,1-14 90,5 10-450,4-32 0,18-3 1,20-10 494,-14 6 0,1 0-90,-1 2 0,0 2 314,14-10 91,-11 12 90,-17 18-180,-2 27 90,-9-4-91,0 25-89,0 0-180,-9-15-90,7-5 180,-7-19-719,18-9-91,19-26 585,-4 10 0,2-1 45,9-12 0,0-1 90,-4 9 0,-1 1 180,-4 0 0,-4 3 360,-3 6 90,-10 20-181,-9 21-314,0-2 0,0 3-180,-4 0 0,-1-1 45,-6 20-180,0-13-1079,29-26-1889,15-2-945,-5-7 0,3-4 4093,-1-7 0,-2 0 0,5 5 0,-7-13 0</inkml:trace>
  <inkml:trace contextRef="#ctx0" brushRef="#br0" timeOffset="1743">23264 5134 17157,'-9'11'1709,"-2"-11"-1259,0 7 0,3-14 179,8 25-269,0-7 0,0 8-90,0 1-90,0-1 90,0 10-181,0 1-178,8 1 268,3-3-269,18-8-179,1-10-181,9-1-90,0-9-719,1-9 90,-10-10 629,-2-12 810,-8-8 90,-9 9 179,-2 1 1,-9 19-180,0 1-180,17 26-180,5-12 0,17 12-1350,9-17-2607,-7 0 3957,-1-9 0,-21 7 0,-10-7 0</inkml:trace>
  <inkml:trace contextRef="#ctx0" brushRef="#br0" timeOffset="1900">23813 5017 18866,'28'-9'1979,"-6"7"-2159,15-15-1889,-7 14-2338,1-14 4407,-12 6 0,-10 0 0,-9 2 0</inkml:trace>
  <inkml:trace contextRef="#ctx0" brushRef="#br0" timeOffset="2058">23969 4821 18237,'-19'50'1843,"13"-18"1,1 1-1619,-4-2 0,0-1-823,3 4 0,1 2 508,0 6 0,0 1-495,-4-7 1,0 0-1710,3-1 0,1-1 2376,0-3 0,-1-5 0,-2-4 0,8-5 0</inkml:trace>
  <inkml:trace contextRef="#ctx0" brushRef="#br0" timeOffset="2383">24361 5154 21205,'-19'-11'450,"-10"2"-450,-1 18 0,-1 11-90,3 1 90,8-10 0,18-4 0,13-16-90,29 9 90,1 0 0,7 0 0,-9 9 90,-9 2-90,-1 8-270,-10 1-630,1 0-1168,0-1-2700,-1-8 4768,-8-2 0,-2-9 0,-9 0 0</inkml:trace>
  <inkml:trace contextRef="#ctx0" brushRef="#br0" timeOffset="2525">24655 5193 18057,'29'-9'2158,"10"-1"-3507,11-1-1799,-21 2 0,1 0 3148,0 4 0,-1-1 0,3-4 0,-6 1 0</inkml:trace>
  <inkml:trace contextRef="#ctx0" brushRef="#br0" timeOffset="2720">25086 4703 18686,'-28'26'5037,"6"16"-4857,8-5 0,0 4-314,-1 7 0,2 2 134,2 4 0,0 1-748,2-19 1,-1 1-1,1-1-242,-1 14 1,0-2-1395,0-12 1,0-2 2473,5-4 1,0-4 0,-4-4 0,9-5 0</inkml:trace>
  <inkml:trace contextRef="#ctx0" brushRef="#br0" timeOffset="2866">25322 5154 21475,'-9'50'-4768,"-2"-11"4768,0-10 0,2-19 0,9-1 0</inkml:trace>
  <inkml:trace contextRef="#ctx0" brushRef="#br0" timeOffset="3035">25537 5017 16887,'0'-20'2249,"0"9"-2789,0 3-1259,0 8-5846,0 0 7645,0 8 0,0-5 0,0 5 0</inkml:trace>
  <inkml:trace contextRef="#ctx0" brushRef="#br0" timeOffset="3583">25537 5017 20755,'11'53'90,"0"1"0,5-5 0,3-9-360,3-21-539,26-8-91,-7-2 1,7-18 539,-18-10 450,-10-12 449,-11-8 721,-9 8-541,-18 3-89,5 9-540,-15 8 90,8-7 0,18 16-180,13-7 0,20 9 0,16 9 270,-5 11 179,-3 10-269,-24-7 0,-2 2 360,7 16-270,-9 7-180,-3-17 179,-8-12-538,0-10-181,9-18 90,19-19 270,14-4 0,-10 3 0,4 1 135,-2 10 0,1 3 225,0 0 0,0 2 89,-5 5 1,-1 7 450,10 27-360,-11-2-405,-12 3 0,-4 3-135,1 11-1709,14-2-6207,-25-19 8006,6-11 0,-8-9 0,0 0 0</inkml:trace>
  <inkml:trace contextRef="#ctx0" brushRef="#br0" timeOffset="9221">21049 9329 14998,'37'-9'2429,"13"7"-2204,-12-3 0,3 1-217,11 4 0,3 0 112,-14-3 0,2 0 0,1 0-874,7 2 1,2 2-1,0-3 799,-12-2 0,1-1 0,0 0 0,1 2 112,4 1 1,2 2-1,0 1 1,0-3-113,0-1 0,0-2 0,0 0 0,2 1-9,-6 3 0,2 0 0,0 1 0,0 0 0,0 0-397,0-2 0,0 0 0,0 0 0,1 0 0,1 1 379,4 1 0,1-1 0,1 2 0,0-1 0,0 0-4,-8 0 1,0 0 0,0 0 0,1 0 0,0 0 0,0 0-302,4 1 0,0 0 0,0 1 0,1-1 0,-1 1 0,1 0 302,-1-1 0,1 1 0,-1 0 0,1-1 0,0 1 0,0 1-195,1 0 0,2 0 0,-1 1 0,0-1 0,1 0 0,-1 0 180,-1 0 0,0-2 0,0 1 0,0-1 0,0 1 0,0 0-44,-1 1 1,0 0-1,0 0 1,-1 0 0,1 0-1,-1 0 29,-1-1 0,0-1 0,-1 1 0,1-1 0,-1 1 0,-1 1 30,-1-1 0,0 2 0,-1-1 0,1 1 0,-2-1 0,1 0-15,5 0 0,-1-1 0,0 0 0,0 0 0,0 0 17,0 1 1,0 1-1,0 0 1,-1-1 0,0 0-18,-4 0 0,-1-1 0,0 0 0,0 0 0,0 0 0,0 2 0,0 0 0,0 0 0,0 0 0,0 0 22,9-1 1,0-1-1,-1 1 1,1 0-23,0 1 0,0 1 0,0 0 0,0-2 0,0-1 0,-1-3 0,1 1 0,0 1 0,-9 2 0,0 1 0,0 0 0,0 0 0,0-1 0,0-2 0,0 0 0,0-2 0,0 1 0,1 1 0,3 0 0,-1 1 0,2 1 0,-1-2 0,-1 1 18,-2-2 0,0 0 0,0 0 0,0 0 0,-1 0 54,10 0 1,-1 0 0,0 0 0,-2 0-73,-6 0 0,-1 0 0,-1 0 0,-3 0 426,4 0 1,-2 0-1,-2 0-381,9 1 0,-5-2 45,5-8 1611,-13 7-1971,-17-7 549,-1 0-8104,1 7 8436,-9-6 1,-2 8-1,-9 0 1</inkml:trace>
  <inkml:trace contextRef="#ctx0" brushRef="#br0" timeOffset="13143">22421 8760 17517,'0'48'1259,"0"2"-1214,1-16 0,-2 0-180,-3-4 0,-1 1-1034,1 3 0,-3-1-5398,-12 17 6567,8-19 0,2-14 0,9-17 0</inkml:trace>
  <inkml:trace contextRef="#ctx0" brushRef="#br0" timeOffset="13519">22813 7878 12210,'0'34'1289,"0"0"0,-4 4 1,-1 2-1020,4 12 0,0 3-497,-4-14 0,-2 2 0,2 1 287,1 5 0,1 1 0,-1-1-686,-2 1 0,-1-1 1,0 0 625,1 1 0,-1-1 0,0-2-240,1-6 0,-1-1 0,1-1-1113,0 16 1,1-3-2066,0-11 0,1-4 3418,4 5 0,0-16 0,0-26 0</inkml:trace>
  <inkml:trace contextRef="#ctx0" brushRef="#br0" timeOffset="13925">23479 7682 11850,'-8'39'4498,"-3"1"-4049,1-14 1,0 4-1591,0 16 1,0 4 1260,4-9 0,0 3 0,-1 2-75,0-6 0,0 2 0,0 1 0,-1-1-45,1 2 0,0 1 0,-1-1 0,0 0 0,-1-2 0,-2 0 0,1 0 0,1-1-180,1 1 0,0 0 0,1 0 0,-1-2-420,-1 8 1,-1-1-1,1-3-698,-2 12 0,2-3-906,4-8 1,0-5 2382,-4 2 0,9-14 1,0-19-1</inkml:trace>
  <inkml:trace contextRef="#ctx0" brushRef="#br0" timeOffset="14333">23950 6977 13020,'-10'29'1409,"0"0"0,0 8 0,0 3-914,0 3 0,1 3-639,2-9 1,0 3 0,1 1 383,2 6 0,0 2 0,1 0-1021,0 3 1,0 1 0,1 1 780,1-6 0,1 0 0,0 2 0,1-2-23,-1 0 1,0-2 0,0 2-1,0 0 68,0 4 0,0 2 0,0 0 0,0-1-113,-2-5 1,0 0 0,-1-1-1,1 0-67,0 0 0,-1 0 0,1-1 1,-2-1-431,-2 3 1,-1-2 0,0-1-276,4 1 1,0 0 0,-1-5-1480,-6-7 1,2-3 2318,15 24 0,-14-47 0,16-8 0</inkml:trace>
  <inkml:trace contextRef="#ctx0" brushRef="#br0" timeOffset="14708">24636 6742 11940,'-10'34'1559,"0"1"0,0 11 1,0 2-1066,0 4 1,1 5-763,2-8 1,1 4 0,-1 1 446,0-10 1,0 0 0,0 1 0,0 1-929,1 6 1,1 1-1,0 1 1,-1 0 770,-1 1 1,0-1-1,-1 0 1,2 1-41,1-10 0,1 1 0,1-1 0,-1 1 0,0-1-126,-1 9 0,0 0 1,1 0-1,-1-1 9,0-3 0,0 0 0,0-1 1,0-2-136,0-4 0,0-1 0,0 0 0,0-1-420,1 12 1,1-1 0,0-2-405,-1-12 0,1-1 0,1-1-2324,1 14 0,2-5 3522,-1-3 0,0-16 1,0-26-1</inkml:trace>
  <inkml:trace contextRef="#ctx0" brushRef="#br0" timeOffset="15058">25028 7192 11580,'0'38'2129,"0"0"0,0 10 0,0 2-1830,-3-11 1,0 1 0,0 1-530,0 7 0,-1 1 1,0 0 348,-2 3 1,0 0 0,-2 1-673,2-12 1,-2 1 0,1 0 0,0 1 552,1 0 0,2 2 0,-1-1 0,-2 0-23,-1 0 1,-2 0-1,0 0 1,1 0-68,3-1 0,1-1 0,0 0 0,-1-1-448,-3 9 0,-1 0 0,1-2-212,5-1 1,1-2-1,-1-2-1319,-5 5 1,1-4 2068,7-4 0,0-4 0,-8-6 0,9-12 0</inkml:trace>
  <inkml:trace contextRef="#ctx0" brushRef="#br0" timeOffset="15326">25282 7682 13110,'0'39'1978,"0"1"1,0 11 0,0 2-1799,0-14 0,0 1 0,0 1-593,1 7 0,-1 1 0,-1 2 413,0-8 0,-1 1 0,0 0 0,-1-1-869,-3 11 1,0 0-1,-2-1 666,1-11 1,0 0 0,-1 0 0,-1-2-518,0 4 1,-2-1-1,1-2-914,-5 14 0,2-3 1634,7-6 0,1-5 0,-4 3 0,9-9 0</inkml:trace>
  <inkml:trace contextRef="#ctx0" brushRef="#br0" timeOffset="15600">25714 8113 14908,'0'33'1589,"0"0"0,-5-3 1,1 3-1470,3 2 0,2 5 0,-3-2-1517,-10 13 0,-3 0 1397,8-7 0,1 2 0,-2-1 30,-4-4 0,-2-1 0,0-1-210,4 1 0,0-1 0,0 0-180,-5 15 1,2-2-34,2-10 1,2-3-1092,3-4 0,1-2-3554,-3 6 5151,16-20 0,-5-10 0,5-9 0</inkml:trace>
  <inkml:trace contextRef="#ctx0" brushRef="#br0" timeOffset="15808">26027 8447 14729,'-15'44'1619,"0"1"0,0-1 0,1-1-1484,3-4 0,3 0-945,2 5 1,1-1 809,-4 2 0,0 0-283,4-4 0,-1-2-1336,-3-4 0,-1-2-5307,-1 15 7031,11-18 1,2-10 0,7-11 0</inkml:trace>
  <inkml:trace contextRef="#ctx0" brushRef="#br0" timeOffset="15991">26301 8858 18327,'-14'29'959,"0"1"0,3 4 1,0-1-960,-3-6 0,0-1-180,7 7 0,3-1-2608,-4 9-7043,25-1 9792,5-21 1,0-10 0,-5-9-1</inkml:trace>
  <inkml:trace contextRef="#ctx0" brushRef="#br0" timeOffset="16142">26635 9035 16707,'-9'34'1169,"0"1"1,4-4-1,-3-3-1258,-20 11-1710,17-10-3598,20-19 5397,21-1 0,-6-9 0,3 0 0</inkml:trace>
  <inkml:trace contextRef="#ctx0" brushRef="#br0" timeOffset="16301">27105 9074 16618,'0'50'2203,"1"-17"1,-2-1-2204,-8 12-630,-2-5-2788,1-13-6413,18-24 9590,23-2 0,-7-2 1,2-7-1</inkml:trace>
  <inkml:trace contextRef="#ctx0" brushRef="#br0" timeOffset="16408">27380 9191 17067,'10'42'1979,"-1"-5"-9175,-9-18 7196,0-8 0,0-2 0,0-9 0</inkml:trace>
  <inkml:trace contextRef="#ctx0" brushRef="#br0" timeOffset="17104">22166 8976 13110,'11'-11'4587,"-2"2"-4047,-9 18-450,0 10-90,0 21-630,-9-8-3058,7 14 3688,-7-24 0,9-3 0,0-10 0</inkml:trace>
  <inkml:trace contextRef="#ctx0" brushRef="#br0" timeOffset="17262">22029 9015 13829,'-28'0'-3778,"6"0"3778,2 17 0,12-12 0,8 12 0</inkml:trace>
  <inkml:trace contextRef="#ctx0" brushRef="#br0" timeOffset="17415">21617 9152 13379,'-24'14'-945,"0"0"1,-17 17 944,2-1 0,19-10 0,12-11 0</inkml:trace>
  <inkml:trace contextRef="#ctx0" brushRef="#br0" timeOffset="17554">21598 9133 10520,'-41'18'-698,"-1"0"1,1 0 0,-10 11 0,8-6 857,6-12 1,26 0 0,2-2-1</inkml:trace>
  <inkml:trace contextRef="#ctx0" brushRef="#br0" timeOffset="17662">21304 9250 10051,'-18'11'-300,"14"-2"0,-13-9 1</inkml:trace>
  <inkml:trace contextRef="#ctx0" brushRef="#br0" timeOffset="17789">20990 9309 6273,'0'0'0</inkml:trace>
  <inkml:trace contextRef="#ctx0" brushRef="#br0" timeOffset="20504">20696 9407 9242,'29'-31'2338,"-8"-6"-1528,25 16-1601,-4-16 1016,-10 17 0,3 0 0,0 0 0,0-1-46,4-3 1,0 0-420,0 4 0,1 1 464,3 0 1,1-1-90,-4-4 0,0 0 45,8-1 0,0 0 45,-7 0 0,-1 0-135,3-4 0,1 1 45,-4 8 0,-2-1-90,-2-7 0,-2-1 211,0 8 1,-1 1-167,1-4 0,0 0-135,-4 3 0,1 3-115,3 2 0,-1 1 204,-3-3 1,-1-1 0,5 4 0,0 0 0,-4-5 0,1 0 45,3 1 0,-1-1 0,-7 1 0,-2-1 0,0 0 0,0 1-45,0-1 0,0 1 310,-3-1 0,-1 0-355,5 1 0,-2-1 90,17-19 535,-1 0-445,0 0-180,0-1 0,0 1-90,1 0 270,-1 9-270,0-7 180,-9 6-90,7-8 0,-15 0 0,6-1 0,-8 10-90,0-7 180,8 6-90,-6 1 0,15-7 0,-7 6-90,9-8 90,1 9 102,-1-7-102,-15 22 0,0-1 0,-4-3 0,1-1 0,7 0 0,1 1 0,-4-1 0,0 1 0,0-1 0,0 0 0,4 1 0,-1-1 0,-8 0 0,1 1 0,7 3 0,1 2 0,-4-1 0,0 1 0,4 0 0,1 0 0,20-8 0,-22 7 0,0 2 0,14 2 0,-14 2 0,0 1 234,22-3-279,-21 1 0,1 0 90,0 5 0,-1-1-45,1-2 0,-1-1 0,21-2 0,-21 6 0,-2-1 90,15-11 0,6 14-90,-9-5 483,0 8-393,0 0-90,0 0 0,1 0 90,-1 0 273,0 0-93,-9 0-270,8 0 90,-17 0 0,16 0-90,-6 0 90,8 8-90,9 3-148,2 9 148,0-1 45,-21-5 0,-1 1 315,13 7-181,-17-9 1,0 2-90,15 13 90,0 3-90,-8 8 0,6 0-45,-22-15 0,0 0-45,4-3 0,2-1 45,2 4 0,2 0 0,-5-4 0,1-1 45,3 5 0,0 0 0,1-4 0,-2 2-90,-7 6 0,0 0 45,7-7 0,0 0 224,-8 7 1,1 0-270,7-7 0,1 0-322,1 7 1,1 0 321,2-2 0,2-2 44,4 1 1,0 1-45,0 2 0,2 0 0,2-3 0,2 0 0,4 4 0,-1 1 0,-3-1 0,1 1-546,2-1 1,1 1 590,-4-1 0,-2 0-424,-2-4 0,-2 1 379,-4 2 0,-1 0-181,-1-7 0,0-1 181,1 5 0,1-2 90,0-7 0,1-1-90,7 4 0,0-1-45,-3-3 0,0 0 45,5 4 0,-2 2 45,-7-2 0,-1 1-90,4-1 0,-2 1 514,0 10-469,-9-10 0,0-3 180,7 5-180,10 15 463,-17-21 0,2-1-463,0 0 0,0 0 0,-1 4 0,2-1 283,2-2 0,0-1-328,-2 0 0,-2 0 372,1 4 0,1-1-417,21 4 90,-7 15 179,-1-15-224,-16-4 1,2 1 44,25 3 44,-17-8 1,1 0-90,-3-4 1,-1 0 88,4 4 1,0 0-265,-4-3 0,-1 0 220,-4 3 0,0 0 0,23 6 90,0-1 0,2 1-90,-17-10 0,1-1 0,1-3 0,0-1 0,4 4 0,0 0 208,5-4 0,-1 1-253,-6 3 0,-2 1 0,4-5 0,-1 1-945,11 11-3147,-1-14 4170,-17 5 0,-12-8 0,-10 0 0</inkml:trace>
  <inkml:trace contextRef="#ctx0" brushRef="#br0" timeOffset="25279">28555 6918 12660,'-19'0'4407,"8"17"-3417,2 22-1,0 14-1926,8-8 1,0 3 1295,-3 1 1,0 3-240,3-8 0,1 2 0,1 1-30,-1 1 0,0 1 0,0 2-510,0-9 1,0 2 0,0 0 0,0 0 441,0 0 1,0 0-1,0 1 1,0 1 22,0 4 0,0 1 0,0 1 0,0-1-45,-2-1 0,0 0 0,-1-1 0,1 0 22,-1 1 1,1-1-1,-1 0 1,0-1-23,-1-1 0,-1 0 0,0-1 0,-1 0 0,0 8 0,-1-2 0,1 0-63,-1-2 1,0-1 0,1-2 62,2-3 0,1-2 0,-1-1-194,-5 6 0,1-3 104,7 1 0,0-5-183,-8 2-1976,9-14-7156,26-28 9405,7-37 0,0 19 0,-7-16 0</inkml:trace>
  <inkml:trace contextRef="#ctx0" brushRef="#br0" timeOffset="25830">29300 6663 15718,'-19'9'1979,"-10"19"-1889,7 13-532,7-16 1,2 1 531,5 6 0,5 1-99,12 10 54,0-12 0,4-5-45,26-4 305,0-5-575,1-25 180,-19-12-89,-3-19-631,-18-11-90,0 21 1,0-1-512,-4 1 0,-1-1 1411,0-5 0,-1 3 0,-5-3 0,2 0 0</inkml:trace>
  <inkml:trace contextRef="#ctx0" brushRef="#br0" timeOffset="26230">29731 6271 13379,'11'-11'5037,"-2"11"-3957,-9 46-586,-4-16 1,-1 3-225,0 19 0,-1 3-1142,-3-5 0,-1 0 916,0 4 1,0-1 0,0-16 0,0-2 250,5-1 1,0-3-206,-4-1 246,9-10-876,0-11-179,9-27-271,19-12 765,-8 1 1,1-1 134,8 3 0,1 2 90,-4-1 0,-2 4 539,16 2 970,-21 20-879,-10 20-90,-9 19-90,0 11-1,-18 0-241,-4-19-118,-8-14-269,-7-17-991,6-17-2788,1-5 3958,14-6 0,4-1 0,1 3 0,2-9 0</inkml:trace>
  <inkml:trace contextRef="#ctx0" brushRef="#br0" timeOffset="26596">30300 6565 18596,'-29'11'1979,"-1"-2"-1979,-9-1 0,8 3 90,3 9-90,17-1 0,11 10 0,20 1 0,10 1 90,1 6 90,-12 2 540,-10-6-361,-6-1 1,-6-1 90,-23-5 0,2 20-360,-3-34 0,-3-5-90,-11 4-270,1-2-1349,12-27-1619,17 14-5577,-6-39 8815,15 19 0,-7-7 0,9 14 0</inkml:trace>
  <inkml:trace contextRef="#ctx0" brushRef="#br0" timeOffset="27271">31201 6349 14908,'-19'-8'2789,"16"6"-2609,14-7-270,37 9-360,5 0-495,-20 0 1,1 0-1305,-3 0 1,-3 0 2248,13 0 0,-12 0 0,-21 0 0</inkml:trace>
  <inkml:trace contextRef="#ctx0" brushRef="#br0" timeOffset="27471">31280 6447 16887,'-11'38'3688,"2"3"-3598,8-8 0,2 1-45,0 1 0,-2 0-135,-2 4 0,-3 0-765,-3-3 1,-1-2-1620,-1 0 1,0 0 2473,-4-4 0,2-2 0,2 5 0,2-7 0</inkml:trace>
  <inkml:trace contextRef="#ctx0" brushRef="#br0" timeOffset="27655">31025 7114 17697,'-20'-18'3958,"27"14"-3868,32-13-45,-1 15 0,5 4-992,-5-2 0,2 0 1,0 0-314,15-1 1,1 2 1259,-1 3 0,-4 0 0,2-1 0,-19 5 0</inkml:trace>
  <inkml:trace contextRef="#ctx0" brushRef="#br0" timeOffset="40154">22382 6232 14189,'48'-11'360,"2"-6"-495,-21 11 0,1 1-1934,20-6-3598,-2-7 5667,-18 16 0,-10-6 0,-12 8 0</inkml:trace>
  <inkml:trace contextRef="#ctx0" brushRef="#br0" timeOffset="40387">22617 5859 14819,'-20'-19'3508,"9"25"-3239,-6 8-224,15 15 0,2 7-45,-13-1 0,0 2-855,6 6 0,1 3-584,-8 3 0,-1-2-1588,5-15 0,1-1 3027,3 4 0,1-5 0,-4-8 0,9-4 0</inkml:trace>
  <inkml:trace contextRef="#ctx0" brushRef="#br0" timeOffset="40679">22695 6350 15538,'31'-20'1349,"15"0"-1708,-5 1-91,-12 5 0,1-1-83,0 5 0,-1-1 443,12-26 442,-13 15 98,-19-15 537,-9 24 92,-9 4-269,-10 11-360,-3 16 86,-15 1-536,15 3-90,2 6-629,21-8-1890,18-9-2518,12-2 5127,17-9 0,-24 0 0,2 0 0</inkml:trace>
  <inkml:trace contextRef="#ctx0" brushRef="#br0" timeOffset="40970">23303 6056 18147,'-9'30'539,"-2"-2"-539,-8-17 0,8 7 0,20-16-90,12 7-90,19-1 180,-1-6 90,0 16 90,-17 1 180,-5 3 90,-26 24-360,-19-13-45,8-13 0,-1-1-315,-4-3 0,-1-4-3688,-13-1 3958,11-11 0,17-2 0,3-7 0</inkml:trace>
  <inkml:trace contextRef="#ctx0" brushRef="#br0" timeOffset="41120">23597 6134 15898,'50'-9'944,"-21"5"1,-1-3-2474,13-12-4858,7-1 6387,-26 1 0,-5 8 0,-17 2 0</inkml:trace>
  <inkml:trace contextRef="#ctx0" brushRef="#br0" timeOffset="41295">23754 5820 17877,'-31'29'4317,"12"19"-4182,13-15 0,3 3-863,-2 4 0,1 1 458,3 2 0,0 1-1079,-3 0 0,-1-1-3567,1-6 1,0-2 4650,3 0 1,-1-3-1,-6-1 1,8-14-1</inkml:trace>
  <inkml:trace contextRef="#ctx0" brushRef="#br0" timeOffset="91841">10524 12327 8972,'-19'0'3148,"-1"0"-2788,1 0 180,-1 0-1,9 18-359,3 3-90,8 19-90,0-10 0,17 7 0,-4-15 0,24-3 90,-15-10-90,6-9 0,-8-9 0,-1-1 90,1-19 0,-9-10-90,-2-2 90,-9 1-90,-1 30 0,-7 3 0,-12 16-1259,-2-9-3329,-6-9 4588,17 7 0,3-7 0,8 9 0</inkml:trace>
  <inkml:trace contextRef="#ctx0" brushRef="#br0" timeOffset="92249">10779 11916 11760,'9'-22'1619,"2"22"-1169,9 30 180,-1 20-361,-8-17 1,-2 2-90,-4 0 0,1 0-45,3 0 0,-1-1-180,-7-3 0,0-3 135,8 11-180,-9-19-180,9-11-449,2-18-1,8-11 270,-8-19 270,6 6 180,-14-4 270,14 26 0,-15 11 0,16 20-90,-16 19-180,15-6 270,-15 13-270,7-25-270,-9-1-1619,0-11-4497,0-1 6386,-9-14 0,7 12 0,-7-14 0</inkml:trace>
  <inkml:trace contextRef="#ctx0" brushRef="#br0" timeOffset="92582">11348 11974 11850,'-9'-2'1799,"-11"4"-1619,-1 18-90,1 17-90,3-22 0,14 20 0,-5-33-180,25 16 0,-4-16 450,16 7-90,-19-1 719,-1 3-269,-18 26-540,-19-4 0,4 6-1349,-13-11-2789,17-26 4048,10 5 0,1-16 0,9 9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42:47.425"/>
    </inkml:context>
    <inkml:brush xml:id="br0">
      <inkml:brushProperty name="width" value="0.09071" units="cm"/>
      <inkml:brushProperty name="height" value="0.09071" units="cm"/>
      <inkml:brushProperty name="color" value="#FF0000"/>
    </inkml:brush>
  </inkml:definitions>
  <inkml:trace contextRef="#ctx0" brushRef="#br0">24910 5350 15448,'48'-11'540,"-19"2"0,1 1-406,4 6 1,2 2-135,3-9 0,0 0 45,1 8 0,-1 0-462,-4-8 0,-1 0 462,-3 8 0,-3 0 107,11-7-961,-19 8-957,-12 0-393,-8 0-1439,-17 8 3598,-5 3 0,0 0 0,5-2 0</inkml:trace>
  <inkml:trace contextRef="#ctx0" brushRef="#br0" timeOffset="402">25047 5389 16528,'-11'9'1529,"3"11"-1080,8 19-359,0 11-764,0-13 1,0 2 718,-4-3 0,-1 0-127,0-1 1,-1 0 81,0 2 0,1 0 0,1-7 0,-1 1 0,1-1 0,0 1 169,3-2 0,0-2-978,-8 12-1710,9-8-2428,0 6 5134,-9-33 0,7 11 0,-7-23 0</inkml:trace>
  <inkml:trace contextRef="#ctx0" brushRef="#br0" timeOffset="733">24694 6173 10411,'-30'11'4228,"10"-2"-2789,20-9-270,20 0-269,11 0-271,17 0-89,2 0-315,-21-4 0,0-1-90,1 4 0,-1 0-90,5-3 0,0-1-90,-4 0 0,1 1 45,2 3 0,1 0-133,1-3 1,-2 0 42,19 4-270,-19 0 0,-1 0-1798,10 0-4685,6 0 6843,-18-9 0,-10 7 0,-12-7 0</inkml:trace>
  <inkml:trace contextRef="#ctx0" brushRef="#br0" timeOffset="2666">26164 6134 19586,'0'-39'-90,"0"-9"90,0 6 90,0 14 0,0 0-180,0-22-414,0 16 1,0 0 458,0 4 0,0-1 45,0-7 0,0 0-45,4 3 0,1 0 90,0 1 0,1-1-45,4-4 0,0 1-45,-5 7 0,0 2 90,5-1 0,-2 1 217,-6-19-172,7 17 1,-9 3-1,0 8-90,0 10 0,0-8 564,0 16-474,0-7-90,0 18-90,-9-7 180,-2 7-90,-9-1 180,-8 3-270,6 9 270,-15 0-180,16-1 0,-16 1 90,6-1-180,-8 10 180,8-8-90,3-1 90,8-3-90,1-23 0,8 12-90,2-14 90,9 8 0,18-9 0,4-11-45,0 6 0,4-2-205,-2-3 0,2-1 250,3 0 0,1 1 45,-1-1 0,0 0-90,-3 0 0,-2 1 45,16-3 0,-12-4 180,0 24 0,-6 2 0,6 20-1,1 19-179,-15-14 0,2 0 45,3 0 0,1 0 205,0 0 0,-1-2-250,21 7-899,-10-1-1980,-2-10-6745,-8-8 9624,-9-2 0,-2-9 0,-9 0 0</inkml:trace>
  <inkml:trace contextRef="#ctx0" brushRef="#br0" timeOffset="5841">28144 5507 12660,'0'-11'2968,"0"-7"-2338,0 16 179,0-6-89,0 8-1,0 8-89,-18-6-270,-12 7-360,-20 0 90,0 2-270,10 8 180,12-8 0,17 15-270,29-13 0,6 24 225,3-25 0,3-2 45,11 27 90,-2-6 180,-19-1 90,-12 7-90,-25-6-180,-5-1-45,-1-14 0,-2-4-135,-16-1-2069,-7-2-2428,17-18 4587,20-1 0,5-1 0,15 2 0</inkml:trace>
  <inkml:trace contextRef="#ctx0" brushRef="#br0" timeOffset="6125">28614 5507 18416,'0'37'1889,"-9"4"-1709,-1 9-90,-1-2 0,2-9 0,18 1 0,10-10 0,12-10-540,8-12 1,0-25-91,9-5 0,-26-4 0,-2-4-180,4 4 1,0-1-810,-8-10 0,-2-2-1574,5 8 0,-1 1 3103,4-20 0,-3 22 0,-10 19 0</inkml:trace>
  <inkml:trace contextRef="#ctx0" brushRef="#br0" timeOffset="6441">29359 5448 18416,'-17'11'1710,"-5"-2"-1171,-18-1-89,1 12-180,0 19-180,19-19 0,1 1-45,3 3 0,1 0-45,-13 16 0,17 7-270,20-5-135,4-17 0,5-2-225,9-2 1,5-3-990,-3-2 0,2-2-2925,3-2 0,0-4 4544,-3-2 0,-3-3 0,4-3 0,-5 0 0</inkml:trace>
  <inkml:trace contextRef="#ctx0" brushRef="#br0" timeOffset="6716">29457 5742 14189,'37'-31'2878,"5"12"-2878,-9 9 0,1 2-442,18 6 487,-22-2 0,-3 0 1269,-5 4-414,-5 8 433,-17 12-434,-9 19-269,-2 11-181,-8-9-269,8 5-180,2-24 134,9 15-1123,9-15-4768,-7 6 5757,7-17 0,-9-2 0,0-9 0</inkml:trace>
  <inkml:trace contextRef="#ctx0" brushRef="#br0" timeOffset="7554">24988 8231 20036,'46'0'179,"7"0"-179,-15 0 0,2 0-872,0 0 0,-1 0 197,-4 0 1,-1 0-1021,-3 0 1,-3 0 1694,11 0 0,-19 0 0,-12 0 0</inkml:trace>
  <inkml:trace contextRef="#ctx0" brushRef="#br0" timeOffset="7770">25243 8270 19406,'-19'20'2069,"8"17"-1979,-7 4-744,13-8 1,-1 2 563,-3-5 0,-1 1-540,0 7 1,0 0-900,0-7 0,1-1-1710,-1 4 1,0-1 3335,-10 17 0,9-19 1,3-14-1</inkml:trace>
  <inkml:trace contextRef="#ctx0" brushRef="#br0" timeOffset="7931">24930 8897 21835,'28'-5'239,"0"-1"1,2 1 0,1 2-645,16 2 1,2 2-1665,1-1 0,1 0 1864,5-4 0,-3-1 0,-20 4 1,-3 0-1,13-8 0</inkml:trace>
  <inkml:trace contextRef="#ctx0" brushRef="#br0" timeOffset="8265">26223 8231 20036,'-17'48'2428,"-5"2"-2068,3-17 0,-1 1-1013,-1 5 1,2 1 652,3 0 0,2 0 45,-1 4 0,2 0-45,2-9 0,2-1 171,3 1 0,1-2-1430,-3 17-720,8-2-2695,8-26 4674,-6-5 0,7-17 0,-9 0 0</inkml:trace>
  <inkml:trace contextRef="#ctx0" brushRef="#br0" timeOffset="8481">25909 8819 21835,'7'20'2068,"15"-1"-2023,5-8 0,5-2 0,-2 1 0,1-1 0,3 2 0,-1-2-135,17 2-463,-21-5 0,-1-3-212,2-14 1,-1-5-765,2 2 0,-1-4-3387,5-13 1,-3-6 4610,-9-2 1,-4 0-1,9-7 1,-19 3 0</inkml:trace>
  <inkml:trace contextRef="#ctx0" brushRef="#br0" timeOffset="10283">26243 8309 13919,'11'-19'540,"-3"8"-450,-8-6 0,0 6-90,0 0 0,0-7 0,0 16 0,0-15 90,0 15 0,0-16-1,0 16 1,0-15 180,0 14-180,0-5 0,0 8 90,0-9 0,0 7 0,0-7-90,0 9 0,0 0 0,0-9-90,0 7 180,0-7 0,0 9-1,0 9 1,0 11 90,-8-7 90,5 22-180,-14-14 0,6 10-90,0 23 0,-6-19 0,6 13 0,0-2-90,-6-22-90,14 30-180,-14-30-1889,15 22-1529,-7-16 3688,9 1 0,0-12 0,0-10 0</inkml:trace>
  <inkml:trace contextRef="#ctx0" brushRef="#br0" timeOffset="11075">26125 8564 8612,'0'20'3508,"0"-9"-2518,0 15-91,0-22-89,0 31-541,0-22 1,0 24 0,0-15-270,0 15 90,0-7 0,-9-8-90,7 4 0,-6-24 0,8 7 0,0 0-450,0-7-719,0 7-1799,0-9 2968,8 0 0,-6 0 0,7 0 0</inkml:trace>
  <inkml:trace contextRef="#ctx0" brushRef="#br0" timeOffset="13673">25851 8799 11580,'-31'-8'1260,"12"-3"-541,10 0-89,9 11 89,-9-7-179,7 14-270,-7-16 90,9 9 809,0 0-719,9 0 90,11 9-361,10 2-89,10 8 0,-1 1-90,-9 8 90,-2-6-90,-8 6 0,-9-8-989,6 0-3149,-6-10 4138,0-1 0,-2-9 0,-9 0 0</inkml:trace>
  <inkml:trace contextRef="#ctx0" brushRef="#br0" timeOffset="21125">27771 8270 13829,'-19'-9'3688,"-1"-1"-3508,9-1-180,38-7 0,16 16 0,-1-2 0,3-1-596,-4 5 0,-1 0 596,4 0 0,-1 0 78,-11 0 0,-3 0 102,10 9 359,-22 11 91,-25 19 0,-21 2-451,6-16 1,-4-2-90,-3-3 0,-1-1-180,5 2 0,2-2-539,-13 2-2133,26 5 2762,29-23 0,-12 5 0,21-8 0</inkml:trace>
  <inkml:trace contextRef="#ctx0" brushRef="#br0" timeOffset="21274">28085 8760 18596,'-20'-9'-1912,"27"7"1,-11-6 0,21 8 0</inkml:trace>
  <inkml:trace contextRef="#ctx0" brushRef="#br0" timeOffset="21633">28536 8251 17517,'-20'-11'1709,"1"-7"-1619,8 16-180,2-7 270,18 9-450,19 0-90,5 9 90,15 2 180,-18 17 90,-10 3 90,-12-1 0,-8 16 90,-17-13-180,-5 6-90,-8-2-629,1-24-3959,18 13 4678,20-15 0,-4 0 0,12-2 0</inkml:trace>
  <inkml:trace contextRef="#ctx0" brushRef="#br0" timeOffset="21791">28712 8799 20215,'-19'3'-269,"8"3"-5038,2-6 5307,18 2 0,-7 7 0,7-9 0</inkml:trace>
  <inkml:trace contextRef="#ctx0" brushRef="#br0" timeOffset="27753">25635 11210 14459,'-48'9'2698,"7"2"-2428,12 5 0,1 5-650,6 2 1,3 4 468,-2 6 1,3 3 90,2 3 0,3 1-135,5-5 0,5-1 45,8 2 0,8-4-45,9-9 0,6-5 0,6 3 0,4-5-90,6-7 0,-1-7 135,-7-4 0,-2-4 114,-3-3 1,-3-4-160,-11-9 0,-4-4 90,-2-3 0,-5-1-135,-14-22-45,-4 19 0,-5 0-405,-2 8 1,-3 0-1126,-3 0 1,0 0-5711,-14-14 7354,10 2 0,18 24 0,3-4 1</inkml:trace>
  <inkml:trace contextRef="#ctx0" brushRef="#br0" timeOffset="28283">25968 11249 16348,'22'18'4947,"-4"3"-4407,-18 27-271,0 2-224,-4-12 0,-1 1-45,0-8 0,-1 1 0,-3 3 0,-2-3-90,-8 7-359,-1-28-181,18-4 90,13-33 135,11 11 1,4-1 269,0-8 0,0-2-243,8-4 1,0 1 332,-5 7 0,1 3 360,-5 3 0,0 4 314,5 3 1,-13 35-360,-17-2-270,0 24 90,0-18 755,9-1-845,19-18-630,14-3 315,-5-10 0,2-4-135,-3-3 1,0-2 269,8-2 0,-1-4 135,-7-6 0,-2-2-120,-3 5 1,-3-2 569,-7-2 0,-3 0 404,1-6-179,-10 2 90,-18 25-181,-28 6-359,16 13 0,-2 5-135,-11-6 0,1 2 0,10 6 0,5 2-45,-11 14-809,56 1-226,-4-28 1,6-3-1620,14 2 1,3-4 2653,5-6 0,-4-2 0,8 1 0,-12 0 0</inkml:trace>
  <inkml:trace contextRef="#ctx0" brushRef="#br0" timeOffset="28524">27242 11465 20215,'40'-11'0,"-1"2"-2698,0 9-7133,0 0 9567,9-8 1,-24 5 0,2-5 0</inkml:trace>
  <inkml:trace contextRef="#ctx0" brushRef="#br0" timeOffset="28899">27987 11210 18956,'0'-20'3058,"0"1"-2878,0 8 90,0 2-90,-17 27 0,-14 3-135,3-1 0,-3 0-90,5-5 0,0 0 0,0-1 0,4 0-585,2 15-539,38-7-180,15 15 899,-1-26 0,3-1 360,-8 9 0,-1-1 135,4-8 0,-4 2 1215,-4 34 449,-5-14-1170,-13-3 1,-8-1 90,-22 5-540,2 12-90,-3-32 0,-3-4-1440,-2 11-2427,-5-20-5964,26-2 9500,20-33 0,-5 28 1,14-19-1</inkml:trace>
  <inkml:trace contextRef="#ctx0" brushRef="#br0" timeOffset="29049">28418 11288 21385,'11'48'719,"-9"-18"1,-4-1-2789,-9 23-1754,3-17 1,-3-4 3822,-9-7 0,9 2 0,2-26 0</inkml:trace>
  <inkml:trace contextRef="#ctx0" brushRef="#br0" timeOffset="29202">28693 11034 21924,'-18'-11'-449,"5"2"-4948,-15 9 5397,8 17 0,9-12 0,3 12 0</inkml:trace>
  <inkml:trace contextRef="#ctx0" brushRef="#br0" timeOffset="29850">28849 11367 16618,'11'-31'2518,"7"3"-1978,-7 8 269,0 10 181,-3 1-541,-8 9 91,-9 8-180,-10-5 0,-12 23-270,-8-4 0,9 17-90,1-9 90,18-1-180,3-10-180,17-8-180,10-2-270,12-9-269,17-9 539,-23-3 1,0-4 179,4-7 0,1-4 180,-1-6 0,0-4-330,-6 6 0,0-1 0,-1-1 510,5-12 0,-2-1 270,1-4 0,-4 2-73,-11 12 1,-2 2-18,-1-14 360,-17 37-181,-10 31-314,3 2 0,1 6 45,0 10 0,0 2-135,-1-4 0,3 0 0,7 7 0,2-1 270,-2-6 0,3-2-360,10-3 0,3-1-229,0-1 1,2-2-537,28 13 91,-1-19 269,0-3 360,-9-27 90,7-10 180,-15-12 539,6-8 91,-17 17-180,-2 5 228,-18 25-858,-2-6 373,0 16-913,12 2-899,27-7-900,13 13-180,-8-24 1,2-2 2518,1 4 0,-2 1 0,9-5 0,-8 0 0</inkml:trace>
  <inkml:trace contextRef="#ctx0" brushRef="#br0" timeOffset="30202">29810 11328 16707,'11'-31'6477,"-3"3"-6027,-8 26-1,-26-5-269,2 33-135,0-11 0,0 1-45,-6 25 90,1-10-450,27-5-359,22-24 89,21 7 45,-12-11 1,1-5-1,1-5 0,-3-4-180,-2-7 1,-2-4 449,1-10 1,-2-5 314,-6 8 0,-1-2 0,-1-1-430,-1 1 0,-1-1 0,1-1 670,3-1 0,-1-1 0,-1 2 254,1-13 1,-1 4 69,0 14 0,-2 5 605,-2-9 180,-2 63-899,-20 1 0,-5 7-330,6 2 0,-1 4 0,0 1-680,-6 5 1,0 0-1,0 2 230,3 3 1,1 2-1,1 0-750,2-3 1,1-1 0,0 0-2198,2-6 0,1 0 0,-1-1 2591,1-1 0,-1-2 1,1-3-1,-5 18 0,2-10 1</inkml:trace>
  <inkml:trace contextRef="#ctx0" brushRef="#br0" timeOffset="30674">26243 12308 17067,'28'0'1349,"1"0"0,4 0 1,3 0-1170,8 0 0,2 0-90,7 0 0,0 0-1241,-2 0 0,-1 0 1061,0 0 0,-2 0-855,-12 0 1,-3 0-4829,15-9 5773,-29-2 0,-10 0 0,-9 2 0</inkml:trace>
  <inkml:trace contextRef="#ctx0" brushRef="#br0" timeOffset="31129">26850 11974 22194,'-4'44'120,"0"-1"0,-5 2 0,-2 0-165,-3 0 0,-3-1-225,-2 0 0,-1-1-315,5-7 1,0-2-1,0-4 1,1-1-226,4 19 630,1-18 180,26-2 90,5-8 360,26-9-270,-19-6 0,1-1-135,4-4 0,2 0-403,3 0 0,0 0 358,0-4 0,1-1 45,-1-4 0,0-2 0,-3-2 0,-2-4 0,-3-6 0,-4-2-45,-5 5 0,-4-2 225,-7-6 0,-3 0 135,1-5 359,-18 14 1,-19 12-270,-14 24-91,-8 3 267,11 11-446,19 8-630,20-9-1169,38-1 315,-10-22 0,5-4-1935,10 3 1,3-3 3238,5-2 0,-4-2 0,8 1 0,-12 0 0</inkml:trace>
  <inkml:trace contextRef="#ctx0" brushRef="#br0" timeOffset="31358">27791 12347 21835,'19'20'-180,"-1"1"0,24 16 180,-17-22 0,0-2 0,14 9 180,-11 15 0,-17-15-180,-2 24 0,-36-22-720,3 13-3058,-24-26 3778,18-3 0,10-8 0,12 0 0</inkml:trace>
  <inkml:trace contextRef="#ctx0" brushRef="#br0" timeOffset="31499">28105 12327 18866,'48'-19'540,"-20"13"0,3 1-1575,3-5 1,1 2-1980,1 7 1,-2 0 3013,16-16 0,-22 14 0,-19-5 0</inkml:trace>
  <inkml:trace contextRef="#ctx0" brushRef="#br0" timeOffset="31683">28340 12013 22824,'-6'39'1109,"1"-1"1,0 1-1,1 2-1064,4 12 0,0 1-135,0-4 0,0 0-2072,0 4 0,0-1-987,0-8 1,0-1 3148,0 2 0,0-5 0,0 3 0,0-9 0</inkml:trace>
  <inkml:trace contextRef="#ctx0" brushRef="#br0" timeOffset="33708">19579 12112 18237,'-4'33'299,"-1"1"1,-3 5 0,-3 0-345,-4 5 0,-1 2-979,1 3 1,0 0 528,0-8 0,1-2-1349,7-4 0,4-2-6004,11 6 7848,14-19 0,0-12 0,-4-8 0</inkml:trace>
  <inkml:trace contextRef="#ctx0" brushRef="#br0" timeOffset="33858">19736 12504 17067,'-9'29'539,"0"0"1,-1 1 0,-1-1-585,-4 5 0,-1 0-1079,2-3 0,0-1-4363,-6 20 5487,9-22 0,3-19 0,8-9 0</inkml:trace>
  <inkml:trace contextRef="#ctx0" brushRef="#br0" timeOffset="34010">19971 12719 16528,'-4'34'869,"-1"0"1,-11 4-1,-5 2-824,1 5 0,-3-1-996,-1-14 0,-4 0 0,3 0-264,-2 14 1,2-1-1064,0-7 0,2-3 2278,-5 9 0,17-16 0,3-26 0</inkml:trace>
  <inkml:trace contextRef="#ctx0" brushRef="#br0" timeOffset="34166">19952 13111 17157,'11'37'809,"-13"-5"1,-5 4-765,-10 4 0,-6 2-395,5-4 0,-3 1 0,-1 0-250,0-5 0,-2-1 1,1 0-1310,-1 3 1,1 1-1,2-3 1909,-1-1 0,3-3 0,-9 16 0,19-38 0</inkml:trace>
  <inkml:trace contextRef="#ctx0" brushRef="#br0" timeOffset="34316">19991 13542 17157,'-9'38'569,"0"0"1,-4-2 0,-4 0-660,-1-4 0,-2 0 0,-1 0-1079,-10 13 0,1-1-1606,-1 2 1,3-2 2774,7-8 0,3-3 0,-2 7 0,12-23 0</inkml:trace>
  <inkml:trace contextRef="#ctx0" brushRef="#br0" timeOffset="34466">20010 13856 16258,'6'28'569,"-1"0"1,-11 6 0,-5 2-1020,-4 8 0,-3 1-300,0-12 1,-3 0 0,1-1-2610,-5 14 1,0-2 3358,4-12 0,3-3 0,-2 8 0,12-29 0</inkml:trace>
  <inkml:trace contextRef="#ctx0" brushRef="#br0" timeOffset="34625">20402 14052 18776,'-17'40'569,"-1"0"1,3 4 0,-5-3-1065,-13-5 1,-1-2-2427,12-3 1,3-1 2920,3-5 0,3-2 0,5-3 0,8-12 0</inkml:trace>
  <inkml:trace contextRef="#ctx0" brushRef="#br0" timeOffset="34774">20775 14111 19046,'1'28'270,"0"0"0,-9 3 0,-4-1-630,-3 5 0,-3 0-810,-1 0 1,-1-3-5127,-8 10 6296,17-14 0,3-19 0,8-9 0</inkml:trace>
  <inkml:trace contextRef="#ctx0" brushRef="#br0" timeOffset="34908">21010 14267 18237,'5'29'1169,"1"-1"0,-15 24-1529,0-17 1,-4-2-4319,-17 8 4678,10-13 0,11-19 0,9-9 0</inkml:trace>
  <inkml:trace contextRef="#ctx0" brushRef="#br0" timeOffset="35033">21284 14405 18057,'6'28'1169,"-1"0"0,-5 16-2248,-11 4-4678,0-11 5757,29-24 0,-12 4 0,21-17 0</inkml:trace>
  <inkml:trace contextRef="#ctx0" brushRef="#br0" timeOffset="35145">21833 14463 19946,'0'29'-270,"0"10"270,-9 11 0,7-17 0,-7-7 0</inkml:trace>
  <inkml:trace contextRef="#ctx0" brushRef="#br0" timeOffset="58593">23401 6742 6273,'9'-11'1799,"2"-7"-1349,8 7 90,10 0-90,-8-6-1,25 15 271,4-7-1136,-12 8 1,3 2 639,10-1 1,5 0-105,-15 0 0,2 0 0,1 0-120,9 0 0,3-1 0,1 2-680,-10 2 1,2 2 0,0 0 0,2 0 715,-7-1 0,1 0 0,0 0 0,1 1 0,0-1 18,6 2 0,0-1 0,1 1 0,0 1 0,1 0-369,-7 0 0,0 1 1,0 0-1,1 0 1,0 0-1,0-1 315,5-1 0,0-1 0,1 0 0,0-1 0,0 2 0,1 0 0,-7 1 0,1 1 0,0 1 0,0-1 0,0 1 0,1-1 0,0 0-172,2-1 0,1-1 0,0-1 1,1 0-1,-1 1 0,1 0 0,0 0 172,0 2 0,1 0 0,-1 0 0,1 1 0,0-1 0,0 0 0,0 0-41,-6-2 0,0-1 1,0 0-1,0 0 1,0 0-1,0 0 1,0 0-1,0 0 28,5 2 0,0 0 0,-1 0 1,0 0-1,1 0 0,-1 0 0,0-1 15,1 0 1,-1 0-1,0 0 1,1-1 0,-2 1-1,1-1 1,-1 0 72,3 1 0,0-1 0,0 1 0,-1-1 0,0-1 0,-1 1 129,-2-1 1,1-1 0,-1 1 0,-1-1-1,0 0 1,-1-1-151,3 1 0,0-1 0,-2 0 0,0-1 0,0 0 0,-2 0 0,-1-1 0,-1-1 0,1 1 0,-2 0-54,8 0 0,-2 0 0,1 0 0,-1 0 0,0 0 0,1 1 0,-1-1 0,0-1-135,-2 0 0,1-2 0,-1 1 0,-1-1-27,-5 1 0,0 0 0,-1-1 1,-1-1-1009,10-2 1,-1-1 0,-5 1 1169,3 0 0,-7 1 0,7-4 0,-31 9 0</inkml:trace>
  <inkml:trace contextRef="#ctx0" brushRef="#br0" timeOffset="60785">29575 7035 13739,'48'0'810,"-7"-8"-586,-13 7 1,1 0 135,21-8 90,0 9-315,-22-4 0,0-1 135,14 3-180,-15-7 0,2 1-377,0 6 0,1 1 242,4-7 0,2-1 90,11 3 0,2 1 0,-4-4 0,1-2-579,7 2 1,1-1 623,-4 1 0,-2-2-45,-3-3 0,-1 0 4,-3 3 1,-3 0 130,-8 2 0,-2-1 90,12-8-91,-12 16 422,-17-7-511,-3 9 1135,-8-8-1135,0 5 615,0-5-705,0 8 180,0 0-180,0-9 0,0 7 0,0-7-90,9 0 180,-7-1-270,16-10 180,1-8 0,12-12-395,-7 16 0,0-2 215,-4-6 0,1-3-45,11-4 1,2-1 89,-8-3 0,0-3-524,-4 9 1,1-2 0,-1 0 598,-1-3 0,-1 0 0,-2-3 60,-2-5 0,-3-3 0,-1-1-23,-3 11 1,-1-1 0,-2 0 0,0-1 22,-3 1 0,-1-1 0,0 0 0,-1 0 0,1-1 0,0-1 0,1 1 0,-1 0 0,1-8 0,0 1 0,2 1 0,3 3 0,2 0 0,0 2-30,-1 6 0,1 1 0,2 3-309,11-9 0,2 3 339,-5-1 0,1 3 0,3 10 0,0 1-45,-8-4 0,-2 0 45,2 8 0,-3 2 0,-2-15 584,-3 2-674,-8 15 1862,0 3-1772,-9-8 996,7 32-996,-15-29 0,15 30 0,-7-14 0,0 8 0,-2 0 90,-8 0-90,-18 0 0,-5 0 0,14 0 0,-3 0 45,-2 0 0,-1 0-611,0 0 0,-2 0 566,-11 0 0,-2 0 0,0-1 0,-2 2 0,8 1 0,-3 2 0,0-2 0,-5-1 0,-2 0 0,0-1 0,11 2 0,0 1 0,0-1 0,-2 0 0,-5-1 0,-3-1 0,1-1 0,0 1-557,4 0 0,0 0 0,0 0 0,-1 0 557,-4 2 0,-2 0 0,0 0 0,1 1 0,-1-1 0,0 1 0,0-1 0,0 2-516,0 0 1,0 2-1,-1-1 1,0-1 515,9-1 0,-1 0 0,1-1 0,-1-1 0,0 1 18,2 0 0,-1 0 0,1 0 0,0 0 0,0-1-18,-1 0 0,1-1 0,0-1 0,-1 1 0,1 0 0,0 0 0,0 0 0,0 0 0,0 0 0,1 0 0,-10 0 0,0 0 0,0 0 0,0 0-138,0 0 1,0 1-1,0-1 1,1-1 114,1-1 1,0 0-1,0-1 1,1 1 44,1 2 1,1 0-1,0 0 1,1-2-46,1-1 1,1-2-1,-1 0 1,2 1-1,2 1 1,2 0-1,-1 0 1,0 1-8,-13-2 0,0 0 0,0 1-200,0-1 0,0 1 0,-1 1 162,15 2 1,-1 0 0,0 0-1,0 0 23,-4 0 0,0 1 0,-1-1 0,0-1 22,1-1 1,-1 0 0,0-1-1,0 1 23,0 2 0,0-1 0,0 1 0,1-1-68,3-1 1,0 0 0,2-1 0,0 2 152,-6 0 0,2 1 0,0 1-145,6-1 0,1 0 0,0 0 60,-16 0 0,1 0 0,-1 0 0,-1 0-30,14 0 0,-1 0 0,-1 0 263,0-1 1,0 1-1,0 1-233,1 1 0,-1 2 0,0-2-30,-2-1 0,0-1 0,0 1 0,2 4 0,0 2 0,1-1 0,1-2 0,2-1 0,-1 1-30,-2-1 0,0 0 0,2 2-165,-7 4 1,2-1 167,-7-6 1,0-2-34,7 4 0,1 1 0,-5 0 0,-1-1-45,1-4 0,0 2 135,0 7 0,0-1 0,1-6 0,-2-2 0,1 4 0,1 1 563,7 0 0,1-1-563,1-4 0,2 2 976,-13 15-976,2-14 0,9 5 1441,8 1-1441,-6-7 890,16 16-890,-8-16 667,10-2-667,8 6 0,2-3 0,9 25 0,-9-6 0,7 15 90,-15-7 90,6 18-135,-2-23 0,-3 0-45,1 8 0,0 2 45,-4 3 0,-1 2-640,0 4 0,1 1 595,5-10 0,1 1 0,0 0 30,0 3 0,0 0 0,0 1 0,0 2 0,-1 0 0,2 2 0,1 4 0,2 1 0,-1 0 60,-3-3 0,0 0 0,1 1-31,2 7 1,1 1 0,-2 0-60,-1-5 0,-2 0 0,1 0 22,3-9 1,0 1 0,0-1-1,1 0-22,-2 10 0,1-2 0,0 0 0,0-6 0,0 0 0,2-1 0,3-3 0,2 0 0,0-2 0,-2 9 0,1-2-223,4-4 1,0-2-1667,0 12-4497,0-13 6386,0-26 0,0-2 0,0-9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44:49.482"/>
    </inkml:context>
    <inkml:brush xml:id="br0">
      <inkml:brushProperty name="width" value="0.09071" units="cm"/>
      <inkml:brushProperty name="height" value="0.09071" units="cm"/>
      <inkml:brushProperty name="color" value="#FF0000"/>
    </inkml:brush>
  </inkml:definitions>
  <inkml:trace contextRef="#ctx0" brushRef="#br0">27595 7447 14189,'44'-15'90,"-1"0"0,-2-1 0,-1 3-90,4 7 0,-1 1-319,-7-3 1,-2-1 1037,16-2 57,-13 0-506,-26 2 300,-3 9-300,-8 0 0,0 18-180,0-5 460,9 15-460,11 1-90,19-16-180,-11 1 0,3-2-585,-1-10 1,1-2-1485,3 5 1,-1-1 2248,9-4 0,-14 0 0,-20 0 0</inkml:trace>
  <inkml:trace contextRef="#ctx0" brushRef="#br0" timeOffset="375">27830 7604 16528,'39'0'539,"10"-9"-539,-8 7-90,-2-7 90,-2 9 0,-24 0 0,5 0 90,-10 9 180,-6 2 0,7 8 180,0 1-270,10 0-1,12-1-179,17-8 90,2-2-90,-21-9 0,1 0-135,-1 0 1,1 0-699,3 0 0,1 0-1326,-3 0 0,-1 0 2159,1-4 0,-3-1 0,2 3 0,-12-7 0</inkml:trace>
  <inkml:trace contextRef="#ctx0" brushRef="#br0" timeOffset="759">29163 7447 13289,'-9'-2'4048,"-19"-5"-3688,0 10 0,-3 3-136,-9 2 1,-1 1-842,0 0 1,2 4 661,7 10 0,5 2 438,-10 8-663,52 13-449,18-25 404,8-5 0,6-3 315,-2-6 0,1-3-315,4-2 1,-2-4 358,-7-6 1,-4-4-120,-5-6 0,-5-3 75,-5-3 0,-5-2-90,-5-3 0,-4-1-585,-3 0 1,-2 1-7666,-3-21 8250,-8 11 0,5 19 0,-5 11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45:18.411"/>
    </inkml:context>
    <inkml:brush xml:id="br0">
      <inkml:brushProperty name="width" value="0.09071" units="cm"/>
      <inkml:brushProperty name="height" value="0.09071" units="cm"/>
      <inkml:brushProperty name="color" value="#FF0000"/>
    </inkml:brush>
  </inkml:definitions>
  <inkml:trace contextRef="#ctx0" brushRef="#br0">6213 4703 12570,'-23'32'54,"1"0"0,-1 0 0,2 1 0,1 0 0,0 1-84,-1 5 0,1 0 0,2 1-1230,4-3 1,1 0 0,1-2-585,-3 6 0,2-2 1844,7-4 0,1-4 0,-4-10 0,9-3 0</inkml:trace>
  <inkml:trace contextRef="#ctx0" brushRef="#br0" timeOffset="418">6311 4390 12570,'-39'0'389,"1"0"1,3-2 0,-2 4-210,-10 8 0,-1 6-1873,-2 5 0,2 8 1783,11 0 0,1 4 0,0 3 22,6-6 1,0 1-1,1 2 1,0 1 21,-2 4 1,1 1 0,1 0 0,1 2-113,3 0 1,2 1 0,1 0-1,1 1-22,2-2 0,0 2 0,3-1 0,3-1 30,0 10 0,5-1 0,9-2-30,10-6 0,9-2 0,4-5-60,5-4 0,5-5 0,5-4-188,1-8 1,4-4 0,3-2 0,-1-1-91,3 0 1,0-1 0,1-3 0,0-2 89,2-4 1,1-2 0,-1-3-1,-2-2-79,-3 0 0,-1-1 1,-2-2-1,-2-3 477,8-7 0,-3-4 0,-7-4 89,-12-1 1,-6-5 0,-3 0 67,-2 1 0,-4 0 0,-8-1-67,-13-7 0,-9-2 0,-2 1-180,1-2 0,-2 0 0,-5 1-60,-1 9 0,-4-1 0,-1 2 0,0-1-518,1 2 1,0 0 0,0 1 0,0 1 517,-5-5 0,1 1 0,3 3 0,-1 2 0,5 3 0,1-6 0</inkml:trace>
  <inkml:trace contextRef="#ctx0" brushRef="#br0" timeOffset="1350">16855 4723 16078,'-31'-9'1169,"12"7"-1169,36-7 0,34 9-45,-9 0 0,5 0-687,3 4 1,0 1 686,1-1 0,-4 3 239,-14 1 1,-5 3-15,9 18 90,-37 19 90,-15-26 0,-7-1 44,-10 12 1,-6-1-135,6-13 0,-2-3 0,0 0-520,0 0 0,0 0 0,1 2 295,-8 10 0,4 0 0,9-12 0,8 1-405,18 29-91,42-25-539,1-9 1,7-4-480,-9-4 0,1-1 0,1-1 1394,0-2 0,0 0 0,-3 0 0,0 0 1,-4 0-1,9 0 0</inkml:trace>
  <inkml:trace contextRef="#ctx0" brushRef="#br0" timeOffset="1642">17031 4252 14369,'-39'0'881,"-1"0"1,1 0-1,3 9 1,0 3-1,-1 2-611,-2 1 0,0 1 0,2 5-1349,2 11 1,2 5 0,1 1 1168,-2 1 0,1 0 0,2 3-90,2 5 0,3 3 0,3-1 0,3-6 0,2 0 0,6 2-180,5 3 0,5 1 0,9-3-300,6-6 1,8-4-1,4-1-60,9 4 1,7-3-1,4-4-488,-6-9 0,2-3 0,3-2 0,0-1-142,-1 0 1,2-1 0,0-2 0,0-2 1169,2-2 0,2-2 0,-2-2 0,-5 1 0,10 3 0,-6-3 0,-7-7 0,1 0 0</inkml:trace>
  <inkml:trace contextRef="#ctx0" brushRef="#br0" timeOffset="1758">17718 5134 11184,'13'-48'1151,"1"-1"0,0 1 1,-2 1-1,-2 1 0,-4-1-941,-6-2 0,-6 0 0,-6 1-1680,-7 3 0,-7 2 0,-5 3 1177,1 10 1,-4 2 0,-3 1-1,-2 3-652,-5-1 1,-3 2 0,-2 3-1,0 1 945,-3 1 0,-2 3 0,1 1 0,5 2 0,6 0 0,3 2 0,2 1 0,-6 1 0,-1-1 0</inkml:trace>
  <inkml:trace contextRef="#ctx0" brushRef="#br0" timeOffset="2858">27066 4782 14459,'-9'2'989,"42"13"-989,-7-13 0,11 6 0,2 4-45,-7 2 0,-3 0 135,13 8 0,-16 6 90,-26 9 720,-44-13-451,23-1 1,-4 0-180,-21-11 0,-4-2-270,13 4 0,2 0 45,0-3 0,3-2 45,-7 1-90,28 8 0,22-7 0,20 8 0,8 10 90,-17-8-1,-5 17 271,-26-8 180,-19 9-450,-5-8-90,9-15 0,0-4-630,-6-10-2068,10 5-3778,12-16 6476,16 9 0,-6 0 0,7 0 0</inkml:trace>
  <inkml:trace contextRef="#ctx0" brushRef="#br0" timeOffset="3303">27321 4546 12840,'-34'-9'1109,"0"-1"0,0 3 1,-2 3-885,-7 1 0,-1 6-1609,0 8 0,-1 6 1504,9-3 0,0 3 0,1 2-30,0 7 0,2 4 0,1 1-30,-2 1 0,0 1 0,4 3-60,4 1 0,3 3 0,2 0 0,2-4 0,2 0 0,5 1 30,7 1 0,4 1 0,5-1 29,7 0 1,6-2 0,4-1-90,5 3 0,4-1 0,5-3-83,-2-7 1,4-2 0,1-1 0,0-2-113,1 0 0,0-2 0,2 0 0,-1-3-135,2-2 0,-1-2 1,2-2-1,-1 0-507,-1-2 0,1 0 0,-1-3 0,1-2 417,11-3 0,-1-3 1,-1-6 389,-3-3 0,-1-5 0,-2-5 629,-1-4 1,-1-5 0,-4-4 149,-6-5 1,-3-5-1,-4-1-60,-3-3 1,-3-2 0,-4 0-390,-3-2 0,-2-1 0,-7 1-60,-8 5 0,-5 0 0,-5 1-181,-4-3 1,-4 0 0,-7 4-8,1 14 1,-4 3 0,-2 1-1,-1 2-67,-3-2 0,-1 1 0,-2 2 1,0 3-384,-2 1 1,-2 2 0,0 2 0,1 2-1612,-7 1 0,1 4 0,1 1 2039,2 0 0,0 2 0,6 2 0,8 4 0,3 0 0,-13 0 0</inkml:trace>
  <inkml:trace contextRef="#ctx0" brushRef="#br0" timeOffset="34746">5743 3253 11041,'-1'48'1799,"1"-15"0,0 1-1440,4 6 1,1 1-1039,3 8 0,4 0 1083,5 1 1,5-2-180,5-2 0,5-3-45,-5-17 0,2-3 0,2-2-486,17 6 1,4-6 365,-11-13 0,1-4 0,2-5-30,4-6 0,0-5 0,2-6-30,-6-3 0,0-4 0,0-4 0,0-3-159,-4 1 0,0-3 1,0-1-1,0-4 1,-1-1 145,-9 7 0,0-3 0,0-1 0,0-2 0,-1 0 1,0 0-1,-1-1-410,2-2 0,-1 0 0,0-2 1,-1 1-1,0-2 0,-1 0 0,-2-1-1,1-3 0,-2 0 0,-1-2 0,-1 0 0,0 0 0,-1 0 0,0 0 417,0 2 1,0-1 0,-1 0 0,0 0 0,-1 2 0,-1 1 0,-2 4 0,3-12-1,-3 4 1,-2 3 0,0 1 0,1 1 0,-1-1 0,1 1 0</inkml:trace>
  <inkml:trace contextRef="#ctx0" brushRef="#br0" timeOffset="36325">8878 4762 15088,'24'-15'749,"0"0"1,9 4 0,2 2-660,4-1 0,3 3-90,2 5 0,1 1 45,-5-7 0,-2-1 45,-7 8 0,-3 0 360,2-8-91,-12 9-179,-18 0 450,0 0-180,0 9-360,0 2 90,0 26-270,0 4 45,0-12 0,0 1-135,0 20-405,0-21 0,0-1-1933,0 13-3239,0 7 5757,0-9 0,0-17 0,0-5 0</inkml:trace>
  <inkml:trace contextRef="#ctx0" brushRef="#br0" timeOffset="37725">9858 5370 18327,'-11'-48'1169,"11"-2"-1124,4 12 0,3-1-1275,7 0 1,1-2 1229,-8 4 0,-1-3 0,2 1 30,4 2 0,2 1 0,-3-2 0,-5-1 0,-3-1 0,1 2-30,10-13 0,-1 4 340,-12 10 0,0 4-250,16-15 503,-15 29-143,7 10-90,-9 9-90,0 26-90,-9-2-91,1 3 1,-3 2 0,-20 13-45,16-18 0,0 0 1411,-14 6-1456,10-1-90,-1-27-360,9 4 90,3-14-90,8-19 270,8-5 180,5-1 0,3-2-90,3 4 1,3 1 178,3 4 1,0 2 630,14-4-360,-10 19-360,-10 27 0,1 21-360,-7-14 0,2 2-1794,4 3 1,1-1 2153,5-3 0,1-4 0,6 0 0,-6-5 0</inkml:trace>
  <inkml:trace contextRef="#ctx0" brushRef="#br0" timeOffset="54338">9153 5409 14639,'41'0'180,"14"-9"-1,-23-2-89,16 0 0,-9-6 90,-8 15 90,6-7-270,-7 0 90,10 7-90,-1-7 90,0 9-90,-9 0 270,-10 0-450,-11 0-1439,-9 0 179,0 0 1,0 0 0</inkml:trace>
  <inkml:trace contextRef="#ctx0" brushRef="#br0" timeOffset="55229">19677 4586 15628,'29'0'449,"-1"0"1,2 0 0,1 0-405,12 0 0,1 0 0,-4 0 0,1 0-638,3 0 1,-1 0 322,-12 0 1,-1 0-680,0 0 0,-4 0-5617,-4 0 6611,-5-9 0,-17 7 0,0-7 1</inkml:trace>
  <inkml:trace contextRef="#ctx0" brushRef="#br0" timeOffset="55437">19834 4723 16887,'-20'39'809,"15"-12"1,-1 3-810,-7-1 0,0 3-45,7 6 0,-1 2-585,-11-1 1,-1 0-900,8 1 0,0-1-1979,-3-8 0,0-1 3508,8 4 0,1-3 0,-3-7 0,7 2 0</inkml:trace>
  <inkml:trace contextRef="#ctx0" brushRef="#br0" timeOffset="55603">19579 5311 18776,'48'-11'360,"-19"6"0,1 1-945,4 4 1,2 0-2025,2 0 1,2 0 2608,5 0 0,-3 0 0,4 0 0,-2 0 0</inkml:trace>
  <inkml:trace contextRef="#ctx0" brushRef="#br0" timeOffset="56321">20441 4938 12840,'-19'-8'2338,"8"5"-2248,20-5 0,21 8 180,21-9-90,-22 4 0,0-1 0,1 1 0,-1-1 269,12-11 451,-12 15-270,-21-7-271,-8 18-269,0 10 0,0 12 0,0-1 0,0-1 0,27-10-450,5-8-675,-3-6 1,1-1-3193,20-4 4227,-2-9 0,-26 7 0,-5-7 0</inkml:trace>
  <inkml:trace contextRef="#ctx0" brushRef="#br0" timeOffset="57053">20559 5076 16528,'37'-11'314,"-9"2"1,3 0-315,8 4 0,3-1-45,3-3 0,-1-1-90,-4 0 0,-2 0 90,-6 5 0,-5-1 45,4-2 270,-14 8 90,-17 8 90,0 12-270,-9 2 0,7 6-90,-7-8 0,18-10-180,19-1-360,14-9 90,-9 1 0,1-2 180,1-3 0,0-1 180,0 5 0,0-2 0,0-6 0,-3-1 450,10-2 360,-5 0-271,-27 2-89,-1 9-180,-9 0 90,0 9-270,-9-15 180,7 12-180,-7-15 89,9 18-358,-8-15 179,6 12 0,-7-15 0,9 9 449,0 0-359,0 9 0,0-7 0,0 16-90,0-7 90,9 8 0,1 1-90,28-9 90,-6-3-45,-3-7 0,-1-2-45,5 1 90,4-8 0,-27-12 0,-1-10-180,-35-1 45,3 11 0,-4 3-405,-12 5 0,-3 2-1799,-3-5 1,1 2 2248,12 7 0,3 1 0,-8-4 0,28 9 0</inkml:trace>
  <inkml:trace contextRef="#ctx0" brushRef="#br0" timeOffset="57795">20246 3135 16168,'39'18'1349,"-11"-5"0,1 4-1214,1 10 0,1 5-135,3 6 0,1 2-1181,4 0 0,-1 1 551,-12-1 1,0-2-1281,3-3 0,-2-2 1910,-10-7 0,-3-2 0,5 6 0,-10-12 0</inkml:trace>
  <inkml:trace contextRef="#ctx0" brushRef="#br0" timeOffset="58012">20735 3135 18506,'-26'37'1169,"4"-12"1,-6 0-1140,-1 0 0,-5 1 0,-1 2-1182,2-3 1,-1 2 0,-1 0 0,0 0 768,-2 1 1,-1-1 0,0 1 0,0 1-675,-3 2 0,-2 1 0,1 0 1,3-1 1056,-4 4 0,2-1 0,3-3 0,-4 1 0,6-3 0,1 6 0</inkml:trace>
  <inkml:trace contextRef="#ctx0" brushRef="#br0" timeOffset="66974">28830 4821 9781,'30'11'1979,"16"-3"-1709,-13-8-45,-6 0 0,3 0 45,20 9-90,0-7-90,-2 7-90,-9-9-1440,-9 0 1440,-10 0 0,-12 0 0,-8 0 0</inkml:trace>
  <inkml:trace contextRef="#ctx0" brushRef="#br0" timeOffset="67291">28908 4880 12750,'-19'10'3778,"8"17"-2879,2 3 1,9 20-586,0-21 1,0 1-90,0-1 0,0 1-45,0 0 0,0-1 0,0 21-270,1-17 0,-2-1 180,-8 3-90,7 19-629,-15-23-2070,6 8-4250,-9-17 6949,9 13 0,3-31 0,8 13 0</inkml:trace>
  <inkml:trace contextRef="#ctx0" brushRef="#br0" timeOffset="67509">28595 5526 16977,'38'5'180,"0"-1"0,2-3 0,1 0-180,11 7 0,3 2-1104,-5-5 0,0 1-380,-5-1 0,-1 0 1592,-8 1 0,-5-3 1,0-3-1,-14 0 1</inkml:trace>
  <inkml:trace contextRef="#ctx0" brushRef="#br0" timeOffset="69032">29790 4821 10411,'0'-20'3868,"0"9"-3328,0 3 269,0 8 1260,0 0-1439,0 17-181,-9-13 1,7 40-180,-15-29-135,15 15 0,2 3 45,-18 2-135,16-3 0,2 1 134,-9 18-134,9-22 0,0 0-45,0 1 0,0-1 90,0 21-90,1-21 0,-2-1-359,-7 5-901,5 12-2158,-14-32-3598,15 13 7016,-7-15 0,9 0 0,0-2 0</inkml:trace>
  <inkml:trace contextRef="#ctx0" brushRef="#br0" timeOffset="69391">29516 5409 16528,'19'19'2698,"-8"10"-2248,7-8-180,-7 16-180,-1-15 89,8 15-89,-7-24-90,17 5-539,20-18-361,4 0-200,-14-7 0,1-4 380,-4 2 1,-1-3-361,2-11 1,-2-2-1305,1 0 1,-2 0 2383,-7-5 0,-2 1 0,6-4 0,-13 7 0</inkml:trace>
  <inkml:trace contextRef="#ctx0" brushRef="#br0" timeOffset="74024">28771 4801 8432,'-20'-9'2069,"9"16"-1529,-6-22-270,15 30 179,-16-30-89,16 30 0,-15-30-180,15 21-90,-7-14-90,9 8 629,0 0-359,9 0-90,10 0 90,12 8-180,8-5 0,9 14-90,-7-6 0,-12-6 0,-1 1 0,5 11-180,12-15-1979,-32 7 2159,5-9 0,-18 0 0,0 0 0</inkml:trace>
  <inkml:trace contextRef="#ctx0" brushRef="#br0" timeOffset="79258">26282 3135 12390,'39'11'1394,"-15"5"0,0 3-1124,5 0 0,1 3-522,-4 4 1,0 4-1,1 2 312,2 2 0,1 3 0,0 0-871,3 5 1,0 1 0,-1 1 869,-1-1 1,-1 0 0,-2-1-120,-3-2 0,-2 0 1,-1-2-729,4 8 0,-4-3-1371,-11-7 0,-3-4 2159,1 7 0,-9-19 0,0-12 0</inkml:trace>
  <inkml:trace contextRef="#ctx0" brushRef="#br0" timeOffset="79533">27007 3253 10231,'0'-11'2609,"0"2"-1710,0 9-179,-9 26-316,-7-6 1,-5 2-499,-11 15 1,-6 4 153,5-11 0,-4-1 0,-2 1-740,5-2 1,-3 2 0,0-1 0,-1 0-86,1-1 1,0-1-1,-1 1 1,0 0 764,-4 4 0,-2 1 0,2-1 0,4-3 0,-7 6 0,3-4 0,8-5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04:57.249"/>
    </inkml:context>
    <inkml:brush xml:id="br0">
      <inkml:brushProperty name="width" value="0.09071" units="cm"/>
      <inkml:brushProperty name="height" value="0.09071" units="cm"/>
      <inkml:brushProperty name="color" value="#FF0000"/>
    </inkml:brush>
  </inkml:definitions>
  <inkml:trace contextRef="#ctx0" brushRef="#br0">6056 8290 12660,'28'0'1259,"3"0"-989,17-9-225,-19 8 0,1 0-45,0-4 0,1 1-45,6 4 0,2 0 90,0 0 0,0 0 0,6 0 0,0 0-529,-1 0 1,1 0 483,3 0 0,0 0-45,-8 0 0,0 0-135,4 4 0,0 1-270,-1-4 1,1 0-406,-4 4 1,0-1-858,-1-4 1,1 0 1711,0 0 0,-4 0 0,-1 0 0,-1 0 0</inkml:trace>
  <inkml:trace contextRef="#ctx0" brushRef="#br0" timeOffset="10634">2548 12954 12210,'-20'50'1034,"11"-22"1,-1 1-900,-4 0 0,-1 1 44,0 4 1,0 1-180,-1 8 0,1 2 90,0-2 0,2 3-810,8-6 1,2 2-1,0 0 780,-3-2 0,-1 0 0,3 2-120,4 6 0,3 1 0,0 0-30,-1-3 0,1 0 0,3-1-360,4-4 0,4-1 1,2-1-961,1-2 1,2-1 0,3-2 1388,17 8 1,1-6 0,-17-14 0,0-3 0,20 7 0</inkml:trace>
  <inkml:trace contextRef="#ctx0" brushRef="#br0" timeOffset="10909">2254 14287 12030,'14'24'989,"0"0"1,4 1-1,4 0-809,6 0 0,2 0-45,-4 0 0,1-2 0,5-6 0,1-3-425,17 5 290,-20-11 0,-1-7-585,-3-15 1,-2-7-2430,5-10 1,-1-8 2856,-7 1 0,-2-4 0,-1 3 0,0-2 0,-1 3 0,1 3 0,-1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50:30.670"/>
    </inkml:context>
    <inkml:brush xml:id="br0">
      <inkml:brushProperty name="width" value="0.09071" units="cm"/>
      <inkml:brushProperty name="height" value="0.09071" units="cm"/>
      <inkml:brushProperty name="color" value="#FF0000"/>
    </inkml:brush>
  </inkml:definitions>
  <inkml:trace contextRef="#ctx0" brushRef="#br0">21735 13895 9242,'-37'-4'1124,"0"1"0,0-1 1,-8 19-1,0 5-884,6-10 0,-1 0 0,4 7-1,10 10 1,4 7 0,3-1-1011,-7 6 0,4 2 861,5 7 0,3 2 44,1 3 1,7 1-105,10-18 0,6 1 0,2-1 0,2 1 0,3 0 0,4-2-30,8 0 0,5-2 0,2-3-60,1-4 0,2-3 0,2-3-120,1-1 0,2-3 1,-1-3-350,-3-3 1,-1-4 0,1-2 258,3-4 0,-1-2 1,-2-5-181,7-9 0,-3-7 390,-11 3 0,0-3 1,-3-4 59,-4-5 0,-4-4 0,-1-2 30,1-3 0,-2-2 0,-3-2 59,-4-3 1,-3-2 0,-3 0 30,0 1 0,-3-1 0,-6 1-90,-8-1 0,-6 1 0,-4 2-150,-3 5 0,-3 2 0,-6 2-465,2 9 1,-4 2-1,-2 1 1,-1 1 584,0 3 0,-2 2 0,0 1 0,4 2 0,-15-5 0,4 3 0,11 6 0,0 0 0</inkml:trace>
  <inkml:trace contextRef="#ctx0" brushRef="#br0" timeOffset="58945">20383 3449 13199,'28'9'2069,"3"10"-1979,-8-4 0,2 1 0,0 3 0,0 1-90,0-4 0,0-2-180,-1 1 0,0-1-1889,6 5-3327,-2 1 5396,-17-9 0,-2-2 0,-9-9 0</inkml:trace>
  <inkml:trace contextRef="#ctx0" brushRef="#br0" timeOffset="59169">20716 3312 17157,'-9'35'300,"0"-1"0,-8 5 0,-5-1-435,-2 1 0,-4 0-765,-10 1 1,-1 1-2647,9 3 1,0-1 3545,-1-11 0,3-3 0,-3 10 0,14-22 0</inkml:trace>
  <inkml:trace contextRef="#ctx0" brushRef="#br0" timeOffset="59575">21422 3233 12570,'48'0'450,"2"-8"-2609,-21 2 0,0 1 2159,22-6 0,-21 2 0,-13 9 0</inkml:trace>
  <inkml:trace contextRef="#ctx0" brushRef="#br0" timeOffset="59736">21402 3449 14819,'34'-4'-2009,"-1"-1"0,10-3 0,2-3 2009,2-4 0,-3-1 0,-11 5 0,-3 0 0,14-6 0</inkml:trace>
  <inkml:trace contextRef="#ctx0" brushRef="#br0" timeOffset="60136">22382 3194 16168,'34'-10'-1050,"-1"0"1,-2 1 0,0-1 734,-1 1 0,-2-2 405,11-17-90,-19 6 360,-11-6 539,-18 17 360,-20 2 91,-21 9-856,20 3 1,-1 3-90,-3 6 0,1 4-226,6-1 1,4 3-45,1 5 0,5 2-135,6 14-270,39 0-854,-4-22 0,5-3-2564,9-3 0,2-3 3688,1-2 0,-4-3 0,7-3 0,-9 0 0</inkml:trace>
  <inkml:trace contextRef="#ctx0" brushRef="#br0" timeOffset="60293">22774 3037 18237,'39'18'899,"9"4"-1574,-23-7 1,0 0-2025,4 0 1,1-2 2698,20-2 0,-19-2 0,-14-9 0</inkml:trace>
  <inkml:trace contextRef="#ctx0" brushRef="#br0" timeOffset="60475">23205 2920 16977,'-34'24'809,"0"0"1,4 4 0,-1 2-900,-8 0 0,2 1-2025,10 8 1,2-1-1979,-4-11 0,1-2 4093,-2 14 0,10-22 0,12-16 0</inkml:trace>
  <inkml:trace contextRef="#ctx0" brushRef="#br0" timeOffset="60928">23401 3018 15628,'11'39'4587,"-2"9"-4317,-9 2-225,-1-21 0,2 1 0,3 3 0,0 1-493,-3-3 0,0-1 358,3 4 0,1 0-210,4 16 30,-7-11 494,7-11-584,-9-17-360,8-2-719,3-35 627,9-24 632,-6 11 0,0-3 270,1-10 0,1-3-172,-4 19 1,2-1 0,-1 2 396,7-17 0,-1 3-349,-4 8 0,1 4 259,-3 11 0,2 4 135,13 2 0,-6 20-90,-2 20 179,-3 19 1248,-15 3-1158,7 6-269,-18-9 0,-19-9-90,-5-10-360,-15-12-1169,9-8-2249,9-34 3720,10-10 1,11 1-1,9 8 1</inkml:trace>
  <inkml:trace contextRef="#ctx0" brushRef="#br0" timeOffset="61384">24106 2841 16438,'0'29'4137,"0"1"-4047,-8 9-90,-3-26 0,0 3-270,2-25-809,18 9 90,19-17-1,14-5 720,-13 3 0,1-1 225,-5 0 0,0 0 90,-1 4 0,0 2 135,15-6 180,-9 3 90,-1 15 179,-19-16 91,8 16-450,-16-7 180,7 9-91,-18 9-89,-2 2-180,-17 8 0,6 1-90,-6-9 90,17 6-90,2-14 90,18 5-450,10-8-359,21 0-361,10 0 90,-17 1 1,1-2-1080,1-2 1,0-2-1305,0 0 0,0-1 3373,0-8 0,-3-1 0,1 2 0,-7-4 0</inkml:trace>
  <inkml:trace contextRef="#ctx0" brushRef="#br0" timeOffset="61729">25047 2528 14279,'-28'0'5307,"6"8"-5037,-15 3-180,15 0-90,3 15 0,1-21-90,16 21-360,11-15 180,13 8 90,8 1 180,-1 0 90,-19-1 450,-1 9 179,-9 3-359,-9 17-90,-10-16-270,-3 5-360,-6-26-1439,8-11-4407,9-2 6206,20-6 0,-5 8 0,14 0 0</inkml:trace>
  <inkml:trace contextRef="#ctx0" brushRef="#br0" timeOffset="62042">25420 2547 20305,'-20'40'900,"-8"-1"-810,-3 0-90,1-9-90,1 7-270,10-24-359,8 14-181,2-16 90,9 8 271,0-8 449,0 6 90,0-6 180,0 9 90,-9 8-1,-10-6-179,-12-2-270,1-12-2158,2-16 2338,17-3 0,2 0 0,9 2 0</inkml:trace>
  <inkml:trace contextRef="#ctx0" brushRef="#br0" timeOffset="62220">25674 2645 18686,'-19'29'270,"-1"-16"-4407,9 13 4137,3-15 0,8 0 0,0-3 0</inkml:trace>
  <inkml:trace contextRef="#ctx0" brushRef="#br0" timeOffset="62361">25949 2371 16168,'-20'0'-338,"1"-9"1,8 7 0,2-7 0</inkml:trace>
  <inkml:trace contextRef="#ctx0" brushRef="#br0" timeOffset="62783">26008 2567 15628,'-20'30'4138,"0"-1"-4048,1-10 0,-1-17-630,9 5-539,11-16 89,20 9 630,19 0 270,11 0 540,-8-8 809,-5 5 1,-18-5-181,-8 16-90,-2 12-269,-9 19-540,-9-6-180,-2-5 0,0-19-1259,3-9-810,34 0-90,24-9 810,-7 1 0,3-3 843,0-4 1,0-1 1629,-1 1 1,-3 0 1843,8-5-989,-22 11-989,-19 18-631,-18 11-449,-2 1-1079,-9-1-4117,10-11 5286,1-9 0,9 0 0,0 0 0</inkml:trace>
  <inkml:trace contextRef="#ctx0" brushRef="#br0" timeOffset="63434">27830 2606 16258,'-19'-11'3508,"-10"2"-2969,-1 27-359,-9 4-90,8 17 90,12 0-90,27-17-450,32-5-89,12-17 269,-22-2 0,-1-4-90,10-14 180,-20-10 0,-10-1-360,-9 11-899,-9 3 180,-2 6-3329,9 0 4498,39-6 0,-17 15 0,24-7 0</inkml:trace>
  <inkml:trace contextRef="#ctx0" brushRef="#br0" timeOffset="63625">28712 2234 15448,'0'-39'4318,"0"8"-4048,-17 20 89,-14 13-179,7 14 0,-2 5-90,-4 3 0,1 2-45,3 8 0,2 2-45,-1 7 0,2 1-495,7-8 1,2 0-856,4 8 1,0-3 1349,-7 3 0,15-7 0,-7-29 0</inkml:trace>
  <inkml:trace contextRef="#ctx0" brushRef="#br0" timeOffset="63761">28340 2508 16977,'39'-5'-1739,"0"-1"0,9 2 0,0 0 1739,4-1 0,-3 1 0,-15 3 0,-3 0 0,21-8 0</inkml:trace>
  <inkml:trace contextRef="#ctx0" brushRef="#br0" timeOffset="64895">30358 2547 15988,'-39'-8'3868,"-9"5"-3509,7-5-179,-7 25-90,18-12 0,10 29-270,20-12-269,28 17 314,-8-14 0,2-2-91,4-3 1,-2 2 270,-7 5 0,-4 2 315,5 21 89,-23-20 1,-8-1 45,-4-3 0,-5-2-46,-11 2 1,-4-4-180,-3-5 0,0-3-135,-1 1 0,3-2 45,-12-2-360,13-3-720,18-16-359,43-3 629,-1-6 1,6-3-263,6 3 1,6 1 0,1-1 621,3-5 0,2-2 1,0 0-223,-6 5 0,1-1 0,0 1 0,-1-1 492,-3 0 0,0 0 0,-1 0 0,0 1 30,10-2 0,0 2 0,-4-2 104,-8 2 1,-2-1 0,-3 3 0,2 1 0,-5 1 765,1-4-361,-37 19 1549,-21 11-1729,-12 17-179,3 2 90,11 1 1966,17-3-2146,20 0-90,21-14-45,-6-1 0,2 0 45,25-11 634,-12 15-634,-11-6 270,-17 9-180,-3-1-180,-16 10 90,-3-8-90,-9-1-1079,18-11-720,22-9 764,10-3 1,7-3-1191,8-3 0,2-2 2090,8 1 0,-1-1 989,-8-3 1,-3-1 404,-11 5 1,-5 1 1168,1-2-808,-19 2-451,-18 27-449,-11-5-361,-2 15 1394,-6-8-1484,26-1-179,22 9-269,30-6-136,-12-7 0,2-1-45,0-4 1,1-1 89,3-3 0,-1-1 0,-12 0 0,-1-1-45,3-3 1,-1-2 44,10-8 270,-3-2 270,-11-17 540,-17-3 629,-2 1-90,-18 19-539,-2 4-360,-9 33-181,1-12-358,8 31-1441,20-12-3417,21 6 5037,12-2 0,-12-24 0,-12 5 0</inkml:trace>
  <inkml:trace contextRef="#ctx0" brushRef="#br0" timeOffset="68833">21304 7721 13020,'-39'0'3598,"-1"9"-3688,1-7 90,9 16-450,1-16-450,19 15 1,10-6 629,19 0 360,12 7 0,8-8 719,-17 10-89,-5 0-270,-17-1-360,0 10-180,-17-16-1979,3 13-6206,-14-33 8275,17 14 0,3-16 0,8 9 0</inkml:trace>
  <inkml:trace contextRef="#ctx0" brushRef="#br0" timeOffset="69216">21657 7800 14998,'0'39'1754,"0"-11"0,0 1-1574,-9 14-90,4-10 0,-1-1 90,-14 10-90,7-16 0,-2-4 0,-7-9-360,3 11-539,1-39-271,16 12-179,2-42 809,12 19 0,5-1 450,1-11 0,5-2-45,10 4 0,2 2 180,-10 4 0,2 2 270,6 6 0,-1 4 404,1-1-359,4 19 90,-26 19 89,-3 21 1,-8 1-360,0 7 0,-9-18-180,-10-1-450,-12-19-989,1-10-3329,2-28 4678,17-13 0,2 8 0,9 7 0</inkml:trace>
  <inkml:trace contextRef="#ctx0" brushRef="#br0" timeOffset="69575">22421 7741 17697,'-39'11'1889,"-1"-2"-1889,1-1-90,0 3 180,9 0-720,19 7-539,22-16-90,28 6 809,-10-10 0,1-4-51,22-5 726,-22 6 0,-3-1 1034,-6-11-270,-3 14-269,-18-5-630,0 25 90,0-4-270,0 15-398,17-8-1851,14-9-2968,19-2 5307,-16-9 0,0 0 0,0 0 0,1 0 0</inkml:trace>
  <inkml:trace contextRef="#ctx0" brushRef="#br0" timeOffset="69880">22872 7800 19046,'-20'19'720,"0"-8"-540,10 15-180,1-12-450,35 5-180,7-1 45,3-16 1,4-2-91,-4 5 1,0-2 224,3-5 0,1-4 360,-1-2 0,-2-4 270,-10-2 0,-2-2 1259,14-15-269,-22 3-91,-17 17 90,-17 11-539,-14 28-450,-10 5-238,20-10 0,3 2 148,-2 23-1259,55-16-855,-10-11 0,5-5 1943,23-8 0,1-5 1,-25 2-1,-2-1 1,26-4-1</inkml:trace>
  <inkml:trace contextRef="#ctx0" brushRef="#br0" timeOffset="70633">20206 7898 13739,'-19'11'2609,"8"6"-2609,2-6-2969,9 9 2969,0-9 0,0-3 0,0-8 0</inkml:trace>
  <inkml:trace contextRef="#ctx0" brushRef="#br0" timeOffset="70775">20265 7565 10771,'0'0'0</inkml:trace>
  <inkml:trace contextRef="#ctx0" brushRef="#br0" timeOffset="71112">20481 7761 11580,'0'19'4228,"0"10"-3418,8 1 179,-5 1-539,5-3-180,-8-9-181,0-8-628,0-2-181,9-18 91,19-10 449,5-12 270,-9 11 0,0 1 629,7-3 271,-3 5-181,-9 26-629,-8 10-90,-2 12 0,-9-1-1529,9-10-6387,-7-12 7826,15-16 0,-15 6 0,7-7 0</inkml:trace>
  <inkml:trace contextRef="#ctx0" brushRef="#br0" timeOffset="74449">2901 1273 14369,'39'20'1304,"-16"-2"0,2 1-1259,4 1 0,1 1-45,4 9 0,1-1-1278,5-3 1,-1-2 108,-4 1 0,0-2-1529,-5-6 0,-2-3 2698,11 5 0,-19-10 0,-11-9 0</inkml:trace>
  <inkml:trace contextRef="#ctx0" brushRef="#br0" timeOffset="74632">3351 1234 15988,'-29'19'659,"-1"-1"1,1 2 0,0 2-660,-2 10 0,3 3-2357,2 0 1,2 0-1602,3-4 0,3-1 4061,-2 18 0,11-29 0,9-10 1</inkml:trace>
  <inkml:trace contextRef="#ctx0" brushRef="#br0" timeOffset="75025">4312 1058 19316,'-9'41'360,"7"-4"-360,-7-8-180,27-8-900,12-1-179,20-20 1034,-24-11 0,-2-6 180,-2-7 1,-4-2 88,-2-4 1,-4-1-77,-6-3 1,-1 0 660,3-16-165,-8 19 346,0 31-180,0 40-496,0-3 1,0 4 45,0 8 0,0 2-541,0-12 0,0 1 0,0-1 406,0 12 0,0-2-629,1-5 0,-2-1-900,0-3 0,-6-4 1468,-16-13 0,0-2 0,3 16 0,-24-28 1</inkml:trace>
  <inkml:trace contextRef="#ctx0" brushRef="#br0" timeOffset="75596">2744 2018 14369,'47'-14'967,"0"0"0,-4 1 0,2 0 0,4 0-878,-1 1 1,3-1 0,3 1 0,0-1-824,-3 0 0,1-1 0,1 0 0,2 1 0,0-1 749,-3 2 0,1 1 0,1-1 0,1 1 0,-1-1 0,1 0-316,-7 2 0,-1-2 0,2 1 0,-1 0 0,0 0 0,1-1 0,-1 1 224,3 0 0,-1-1 0,1 1 0,0 0 0,0 0 0,-1 0 0,-1 0 2,4-1 0,0 0 0,-2 0 0,1 1 0,-3-1 0,0 1 7,1-1 1,-1 0 0,-1 0 0,-2 0 0,-2 1 67,0 0 0,-1 1 0,-3 1 0,-4 0-180,7-2 0,-8 2-2698,2 1-4300,-37 16 7178,-37-6 0,19 7 0,-17-9 0</inkml:trace>
  <inkml:trace contextRef="#ctx0" brushRef="#br0" timeOffset="76896">1881 2802 15628,'0'39'720,"0"9"-1080,0 2-1889,9 0-3508,-7-10 5757,7-12 0,-9-17 0,0-2 0</inkml:trace>
  <inkml:trace contextRef="#ctx0" brushRef="#br0" timeOffset="77082">1862 2469 15988,'0'0'0</inkml:trace>
  <inkml:trace contextRef="#ctx0" brushRef="#br0" timeOffset="77557">2078 4115 16707,'-9'11'-877,"-2"-11"0,0-2 0,2-7 0</inkml:trace>
  <inkml:trace contextRef="#ctx0" brushRef="#br0" timeOffset="77862">2176 4468 10861,'8'28'4587,"3"3"-2878,9 8-360,-9 0-359,-3 9-450,1-6-361,-8-14 1,0 0 90,8 14-180,-8-14 0,-2 0 0,1 5-270,0 21-989,-18-30-1710,-3 4 2879,-27-19 0,24-9 0,-3 0 0</inkml:trace>
  <inkml:trace contextRef="#ctx0" brushRef="#br0" timeOffset="78471">2587 2528 13379,'9'48'2384,"-5"-16"0,3 3-2250,10 12 1,3 4-1432,-9-10 0,-1 2 0,1 2 1342,2-6 0,2 3 0,0 0 0,-1 0-45,1 4 0,0 0 0,-1 2 0,1-1 0,0 4 0,0 1 0,0 0 0,1 0-36,-3-9 0,1 0 0,0 0 0,-1 1 0,0-1-307,0 0 1,-2 1 0,1-1 0,-1 0 0,1-1 184,3 9 1,0-1 0,0-1-1,-1 0-292,-1-4 0,0-1 1,-1 0-1,0-1-864,2 7 0,-1-1 0,-1-2 1314,-1-6 0,-2-1 0,0-3 0,-4-4 0,0-3 0,4 13 0</inkml:trace>
  <inkml:trace contextRef="#ctx0" brushRef="#br0" timeOffset="78948">3782 1920 14908,'-19'28'3958,"-1"12"-3688,16-1 0,6 7-672,2-9 1,3 3-1,2 2 447,1 0 0,2 2 0,2 1 0,0 1-831,2 4 1,2 1-1,0 2 1,0 0 803,-3-7 0,1 1 0,0 0 0,0 0 0,-1 1 0,0-1 0,-1 0 0,0 1 0,-1-1 0,1 1-18,0 1 0,-1 0 0,1 0 0,-1 0 0,0-1 0,0-2 0,-1-1 0,0 0 0,-1 0 0,0 1-54,0-1 0,-1-1 0,0 1 0,0 0 0,-1 0-126,2 9 0,-1 0 0,0 0 1,-2-1-91,0-2 0,0-1 0,-2-1 0,1 0-455,-2-4 0,0 0 0,-1-1 1,1-2-1375,1 6 0,1-2 0,0-3 2050,3 9 1,-1-6 0,2 4 0,-2-24 0</inkml:trace>
  <inkml:trace contextRef="#ctx0" brushRef="#br0" timeOffset="79557">4978 1567 14549,'20'43'1124,"-1"-1"0,-3-7 1,1 1-1,-2 2-974,2 12 0,0 2 0,-1 3-1391,-1-8 1,0 2-1,0 0 1,-1 2 1240,-1-7 0,-1 1 0,0 0 0,-1 1 0,0 0 18,0 4 0,-1 1 0,0 0 0,-1 1 0,1-1-36,0 1 0,0-1 0,0 1 0,0-1 0,-2 0-54,-1-1 0,-1-1 0,0 1 0,-1-1 0,1-1-144,2 0 0,-1-1 0,1 0 0,0-1 0,-1-1-234,-1 6 0,-1-1 1,-1-1-1,2-1-459,1-2 0,1-2 0,0 0 1,-2-1-1341,-2 7 0,-1-1 1,0-2 2371,2 10 0,-1-5 0,-4-20 1,0-3-1,0 5 0</inkml:trace>
  <inkml:trace contextRef="#ctx0" brushRef="#br0" timeOffset="80157">2901 3331 14908,'37'-8'839,"0"-1"1,10-5 0,6-3-773,-11 4 1,3-1-1,3-1 1,0-1-694,-4 1 0,1-1 0,1 0 1,0 0-1,2 0 566,-2 2 0,1-1 0,0 0 0,1 0 0,1 0 0,0 0-763,2-1 1,2-1 0,-1 1 0,1-1 0,-1 1 0,0 0 822,-1 0 0,1 1 0,0-1 0,-2 1 0,-1 1 0,-4 1 0,3-2 0,-2 2 0,-3 0 0,-2 1 0,0 1 0,0-1 0,-1 1 0</inkml:trace>
  <inkml:trace contextRef="#ctx0" brushRef="#br0" timeOffset="80496">3136 4507 14009,'41'-13'1012,"1"0"0,-2 1 0,2-2 0,5-1-967,0-3 0,4-1 0,3-1 0,1-2-974,-12 6 1,2-2-1,0 1 1,2-1 0,0-1-1,0 1 826,-2 0 0,1 0 0,0 0 1,1 0-1,0-1 0,0 0 1,0 0-220,1-1 1,0-1 0,0 0 0,1-1-1,-1 1 1,0-1 0,1 1-553,0 0 1,0 0-1,0-1 1,1 1-1,-1 0 1,-1 0-1,0 0 874,3-2 0,1-1 0,-1 0 0,-1 0 0,-3 2 0,-2 2 0,0-1 0,-2 3 0,-2 0 0,-3 1 0,0-1 0,0 1 0,-1 0 0</inkml:trace>
  <inkml:trace contextRef="#ctx0" brushRef="#br0" timeOffset="82912">4645 5115 15808,'-9'11'-4318,"-2"-11"4318,0-3 0,3-5 0,8 8 0</inkml:trace>
  <inkml:trace contextRef="#ctx0" brushRef="#br0" timeOffset="83065">4704 5624 12570,'8'31'-1260,"-5"-12"1,5-10 0</inkml:trace>
  <inkml:trace contextRef="#ctx0" brushRef="#br0" timeOffset="83196">4802 6075 14819,'0'11'0,"0"-2"0</inkml:trace>
  <inkml:trace contextRef="#ctx0" brushRef="#br0" timeOffset="83337">4919 6310 19316,'0'20'-2458,"0"-9"0,0-2 1,0-9-1</inkml:trace>
  <inkml:trace contextRef="#ctx0" brushRef="#br0" timeOffset="90529">2842 1509 12480,'52'-15'449,"1"1"1,-12 2 0,1-1 0,3-1-383,1 2 1,2 0-1,2-1 1,0 0-1255,-7 0 1,0 0 0,1-1 0,1 0 0,0 1 1186,7-1 0,1 0 0,0 0 0,1 0 0,-2 0 51,-1-1 1,-1-1-1,-1 0 1,1 0-1,-2 0-123,-1 2 0,-1 0 0,0 0 0,-1 1 1,-2-1 138,1-1 0,0 0 1,-3 0-1,-3 1-67,15-7 0,-8 3 360,0-2 989,-54 20-1079,-39 20-225,11-5 0,-6 0-440,1-2 1,-4 0 0,-2 0 394,-3 3 0,-2 0 0,-2 0 30,6-3 1,-2-1 0,-1 0 0,0 1-13,9 0 0,0 0 0,-1 1 0,0 0 0,0 0-18,-6 0 0,-1-1 0,0 1 0,0 0 0,1 1 0,4 0 0,2 1 0,0 0 0,0 0 0,0-1-45,-11 1 0,-1-1 0,2-1 0,6 2 85,3 4 1,6 1 0,1-5-176,-14-8 0,21-3 225,73 1-135,1-21 0,8-7-166,-9 10 1,5 0 0,2-1 0,1 0 192,-5 0 0,2 0 0,1-1 0,0-1 0,-1 0-150,1 0 0,0-1 0,0 0 1,0 0-1,0 1 168,-1 1 0,1-1 0,0 2 0,-1-1 0,-2 0 0,4-1 0,-1 0 0,-2 0 0,-2 2 522,5-2 0,-3 2 0,-4 1 17,0 2 1,-6 1-450,1 0-90,-63 26 0,-2-6 0,-6 0-73,-2 1 0,-4 2 0,-1-1 43,-5 3 0,-1 1 0,0-2 60,0-1 0,0-1 0,2 2 416,6 1 0,3 1 0,2-2-491,-4-4 0,9-1 613,18-1-523,32-15 0,15-7-75,0 0 0,5 0 0,2-1-165,-1 2 1,3 0-1,1-1 1,0 0 194,3-1 0,1-2 0,0 1 0,-1 1 85,-3 3 0,0 1 1,-2 0-1,-2 0 334,4-3 1,-2 0 0,-5 2-195,-1 3 0,-9 5 608,-12 12-833,-36 8 0,-16 5-120,4-3 0,-3 1 0,-2 2-563,1 0 1,-2 3-1,-2 0 1,0-1 682,-3-1 0,-2 1 0,1-2 0,4 0 0,4 0 0,4 0 0,1-3 0,-5 3 0,1 0 0</inkml:trace>
  <inkml:trace contextRef="#ctx0" brushRef="#br0" timeOffset="92737">2371 627 13199,'29'0'720,"10"-9"-630,11-11-90,-21 10 0,1-1-45,0-4 0,-1 1-764,12 3-2250,-4-6 3059,-26 6 0,-2 0 0,-9 3 0</inkml:trace>
  <inkml:trace contextRef="#ctx0" brushRef="#br0" timeOffset="93015">2587 333 15988,'-11'37'449,"6"-5"1,1 3-405,0-3 0,0 2-135,4 17 0,-3 0-45,-5-23 1,-1-2-541,7 12 0,2-2-1034,0-3-1799,20-5 3508,28-19 0,-22-9 0,9 0 0</inkml:trace>
  <inkml:trace contextRef="#ctx0" brushRef="#br0" timeOffset="93416">2998 313 13110,'-39'28'1709,"9"3"-1620,-7-1-178,15 7-91,-6-6-360,8-9 540,9 4-360,29-24 0,15 7 270,-5-4 0,2-2 180,20 0 90,-10 14 450,-21 3-90,-10 10-181,-18 9-449,-19 0-719,-5-8-5038,-6-12 5847,11-18 0,17-4 0,2-5 0</inkml:trace>
  <inkml:trace contextRef="#ctx0" brushRef="#br0" timeOffset="93904">3371 294 13739,'-9'30'2159,"7"7"-1889,-7-6-180,9 8-90,0 0-90,0 0-720,0-17 450,0 4-809,0-24-810,0-2-90,0-19 810,9-21 1259,-7-1 315,3 13 0,-1-1 1574,-4-21-90,0 9-1260,0 4 451,0 26-181,9 2-89,-7 18-360,24 11 269,-4 10-269,17 9-180,-8 1 0,6-10-90,-16-2 90,-1-17 90,-3-2-180,-6-9-360,18-9-630,1-19-314,-14 5 0,-1-4-495,4-11 0,-1-3 1709,-7 0 0,-1 2 0,1 11 0,-2 4 0,0-11 0</inkml:trace>
  <inkml:trace contextRef="#ctx0" brushRef="#br0" timeOffset="94257">3998 98 14908,'0'39'2789,"0"9"-2654,0-19 0,0 0-457,0 2 1,0-1 231,-1 5 0,2-2-1514,8 17-4153,2-2 5790,8-26 0,-8-5 0,-2-17 0</inkml:trace>
  <inkml:trace contextRef="#ctx0" brushRef="#br0" timeOffset="94440">4037 137 17067,'37'-31'-539,"5"3"-2790,8 17 3329,-2 2 0,-26 9 0,-5 0 0</inkml:trace>
  <inkml:trace contextRef="#ctx0" brushRef="#br0" timeOffset="94615">4037 293 13199,'16'0'1979,"8"1"-2339,7-1 1,5 0-1440,-1-4 0,0-1 1799,-3 0 0,-3-1 0,10-5 0,-22 2 0</inkml:trace>
  <inkml:trace contextRef="#ctx0" brushRef="#br0" timeOffset="94775">4057 548 15988,'38'-10'-2489,"0"1"1,2-5-1,1-1 2489,5 0 0,-3 0 0,-15 4 0,-3 0 0,9-6 0</inkml:trace>
  <inkml:trace contextRef="#ctx0" brushRef="#br0" timeOffset="96894">2332 1391 13919,'20'39'720,"-9"9"-810,-3-6-630,-8-14 1,0 0-3959,9 5 4678,-7 4 0,7-26 0,-9-3 0</inkml:trace>
  <inkml:trace contextRef="#ctx0" brushRef="#br0" timeOffset="97891">2293 1332 12570,'-20'29'1259,"10"10"-1079,4-11 0,3 3-90,1-1 0,4 1-90,8 3 0,6-1 45,3-6 0,4-4-45,9-1 0,5-5-315,2-5 0,1-4-783,-1-1 0,0-5 558,-3-13 0,-2-5 279,16-7 306,-33-8 0,-6-4 135,-2-17 0,-11 22 0,-5 1-135,-9-1 0,-5 3-90,-4 6 0,-3 1-757,-9-6 1,-4 4 801,1 10 0,2 2 0,-6-7 0,9 17 0</inkml:trace>
  <inkml:trace contextRef="#ctx0" brushRef="#br0" timeOffset="99183">4566 999 15628,'18'-11'360,"13"-6"-360,10 15-180,7-16 270,-9 16 0,-17-7 0,-5 9 0,-17 26-90,-17-2 0,-5 24 0,-9-17 0,3-3-360,17-17-1709,11-2-3148,29-9 5217,12 0 0,-8 0 0,-7 0 0</inkml:trace>
  <inkml:trace contextRef="#ctx0" brushRef="#br0" timeOffset="99488">4703 842 8522,'-29'0'2294,"0"0"0,-21 9-1755,10 11-89,12 10 270,9 9-361,8 9-179,11 2-90,20 0-45,-3-24 0,5-4-399,6-9 1,3-4 173,3 1 0,1-3-360,5-5 0,-1-4-45,-4-1 1,-1-2-91,-2-3 1,-5-4 286,4-27 208,-14-2-180,-17 1-1259,-26 3 1619,-25 16 0,14 1 0,-6 11 0</inkml:trace>
  <inkml:trace contextRef="#ctx0" brushRef="#br0" timeOffset="149070">9407 6291 10591,'11'-20'2249,"-2"1"-1530,-9-10-359,0 7-180,0-6-90,0 9-180,0-10 180,0-10 0,0-11-421,0 17 0,0-2 376,0 1 0,0-1-45,0-8 0,0-1-45,0 3 0,0 1 180,0-4 0,0 1-45,0 3 0,0 2-45,0 2 0,0 2-245,0 0 1,0 0 199,0 4 0,0 2-90,0-14 90,0-4 545,0 33-455,0-13-90,0 24 269,0-7 157,0 35-246,-17 7-90,2-4 0,-1 1-336,-4 0 1,-1-1 289,-4-4 1,2 0-134,-8 14 89,3-28 89,17-5-89,11-23 0,29-3 0,-9 2 0,1-3-348,8-7 0,1-3 393,0 2 0,-1-2 4,-8-4 1,-1 2-50,17-8 180,-26 12 90,-3 21-90,-8 16-90,0 21 795,9 12-795,20 0-675,-11-20 1,5-5-3157,9-8 1,4-5 3740,-1 2 0,-1-1 0,10-4 0,-9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42:10.709"/>
    </inkml:context>
    <inkml:brush xml:id="br0">
      <inkml:brushProperty name="width" value="0.09071" units="cm"/>
      <inkml:brushProperty name="height" value="0.09071" units="cm"/>
      <inkml:brushProperty name="color" value="#FF0000"/>
    </inkml:brush>
  </inkml:definitions>
  <inkml:trace contextRef="#ctx0" brushRef="#br0">11073 13464 8612,'0'-11'7016,"0"2"-5757,0 9 630,0 0-1619,0 9-270,-8-16-90,5 14-90,-5-16 180,8 9 90,0 0 0,8 0 90,-5 0 90,5-8 0,-8 5 0,0-14-90,0 15-91,0-7-268,0 9 89,0 9 0,-8-16-990,5 22-4047,-5-12 5127,8 25 0,0-15 0,0 4 0</inkml:trace>
  <inkml:trace contextRef="#ctx0" brushRef="#br0" timeOffset="408">11034 13483 16258,'-20'0'2158,"10"18"-1528,1 21-270,-9 5-315,12-12 0,-1 1 45,-6-8 0,-2 0-450,-5 25-1259,1-11-2789,-1-28 4408,9-4 0,3-16 0,8 9 0</inkml:trace>
  <inkml:trace contextRef="#ctx0" brushRef="#br0" timeOffset="665">11054 13523 15088,'11'-11'3239,"6"20"-2790,-6 12-89,9 27-360,-1 2 180,1 0-450,-9-2-1619,6-17-4317,-15-3 6206,7-17 0,-9-2 0,0-9 0</inkml:trace>
  <inkml:trace contextRef="#ctx0" brushRef="#br0" timeOffset="856">11093 13425 15898,'0'30'1439,"0"-10"-1349,9-3-90,10-15-360,12 7-2248,8-9 2608,-8 0 0,-12 0 0,-10 0 0</inkml:trace>
  <inkml:trace contextRef="#ctx0" brushRef="#br0" timeOffset="1056">11387 13464 16348,'28'0'3688,"3"0"-3509,8-9-179,9 7-719,-15-7-1440,12 1-2878,-23-3 5037,-2-9 0,-12 9 0,-8 2 0</inkml:trace>
  <inkml:trace contextRef="#ctx0" brushRef="#br0" timeOffset="1289">11093 13327 18686,'30'-20'90,"-1"0"-1619,-10-8-3148,-8-2 4677,-2-1 0,-9 12 0,0 10 0</inkml:trace>
  <inkml:trace contextRef="#ctx0" brushRef="#br0" timeOffset="1539">11152 13425 9781,'-31'0'1889,"3"0"-449,-1-9 358,8 7-358,-25-7-541,13 9-539,-15 0-270,9 0-450,0 0-2968,9-9 3328,10 16 0,11-14 0,9 16 0</inkml:trace>
  <inkml:trace contextRef="#ctx0" brushRef="#br0" timeOffset="1797">11269 13248 16528,'51'0'-180,"-23"-3"0,0-2-3418,22-6 3598,0-9 0,-19 9 0,-14 3 0</inkml:trace>
  <inkml:trace contextRef="#ctx0" brushRef="#br0" timeOffset="1965">11387 13170 18237,'-20'2'-1080,"9"5"-4587,3-34 5667,8 14 0,0-6 0,0 10 0</inkml:trace>
  <inkml:trace contextRef="#ctx0" brushRef="#br0" timeOffset="2189">11112 13189 14189,'-39'29'1889,"0"-7"-1979,9-12 270,10-3 180,11-16-540,9 18 90,-8-16-1619,5 14-3238,-14-24 4947,6 6 0,0 0 0,2 2 0</inkml:trace>
  <inkml:trace contextRef="#ctx0" brushRef="#br0" timeOffset="2480">10936 13268 8252,'0'-20'6746,"-9"-8"-5936,7 24-270,-15-20-181,15 39-269,2 5 180,19 12-270,-4-3 0,1-1 0,14 4-855,-11-8 1,-1-2-7961,4 0 8815,-2 6 0,-12-17 0,-8-2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55:26.038"/>
    </inkml:context>
    <inkml:brush xml:id="br0">
      <inkml:brushProperty name="width" value="0.09071" units="cm"/>
      <inkml:brushProperty name="height" value="0.09071" units="cm"/>
      <inkml:brushProperty name="color" value="#FF0000"/>
    </inkml:brush>
  </inkml:definitions>
  <inkml:trace contextRef="#ctx0" brushRef="#br0">14797 5742 13739,'7'17'900,"6"5"-990,26 17 90,0 1-709,-8-1-1090,-3 0-2615,-17-9 4414,6-10 0,-15-11 0,7-9 0</inkml:trace>
  <inkml:trace contextRef="#ctx0" brushRef="#br0" timeOffset="192">15170 5762 13739,'-9'6'2249,"-20"-2"-2249,9 17 0,-1 4-954,-8-4 0,-1-1-126,0 5 1,1 1-1035,-1 2 0,1 0 2114,8-6 0,1-2 0,-8 10 0,19-13 0</inkml:trace>
  <inkml:trace contextRef="#ctx0" brushRef="#br0" timeOffset="400">15268 5938 12390,'10'0'2608,"8"0"-2428,1 0-90,21 0-135,-12-4 0,3-1-585,7 0 1,2-1-1600,0 1 0,1-1 2229,-1-3 0,-2 1 0,3 6 0,-15-7 0</inkml:trace>
  <inkml:trace contextRef="#ctx0" brushRef="#br0" timeOffset="751">15797 5860 12750,'0'30'360,"8"-2"-1080,3-17-809,26-2 359,5-9 945,-9 1 1,1-2 359,-3-2 0,-1-3 449,1-2 1,-3-3 1124,11-20 90,-19 1-810,-12 10-359,-8 11-270,0 35-270,-17 16 0,10-5 0,1 4 89,-8-1 1,0 1-438,8 7 1,1 0 392,-5-16 0,2-1-133,9 8 0,-4-4-2,-32-3-720,12-15 1,-4-5-2250,-19-9 1,-6-6 2968,9-2 0,-2-3 0,4 1 0,0 1 0,4-1 0,2-2 0,0 1 0</inkml:trace>
  <inkml:trace contextRef="#ctx0" brushRef="#br0" timeOffset="1549">10427 11739 13199,'19'37'270,"18"5"-630,-17-13 1,2 0-1215,6-3 0,3-2 1574,-1 2 0,-2-4 0,5 0 0,-7-4 0</inkml:trace>
  <inkml:trace contextRef="#ctx0" brushRef="#br0" timeOffset="1730">10662 11739 13020,'-29'39'809,"8"9"-1619,2-23 1,0 0-2384,4 5 0,0-1 3193,-1-3 0,2-2 0,-6 7 0,11-14 0</inkml:trace>
  <inkml:trace contextRef="#ctx0" brushRef="#br0" timeOffset="1922">10995 11857 14009,'20'-20'630,"8"1"-1350,2-1-3597,18 0 4317,2 1 0,-17 8 0,-7 2 0</inkml:trace>
  <inkml:trace contextRef="#ctx0" brushRef="#br0" timeOffset="2305">11367 11641 15538,'20'0'1709,"0"0"-1529,8 0-180,2 0 90,18 0-90,-6 0 90,6 0-180,-9 0 90,-9 9 90,-10 11 0,-12 19 0,-34 2-45,11-13 0,-2 1 45,-12-4 0,-1 0-45,0 4 0,1 1-90,3-5 0,2 0 45,-15 14 0,19-11 0,46-17-180,27-2-720,-6-8 1,4-2-2789,-1 1 0,0 0 3587,1 0 0,-4 0 0,5 0 0,-17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43:15.215"/>
    </inkml:context>
    <inkml:brush xml:id="br0">
      <inkml:brushProperty name="width" value="0.09071" units="cm"/>
      <inkml:brushProperty name="height" value="0.09071" units="cm"/>
      <inkml:brushProperty name="color" value="#FF0000"/>
    </inkml:brush>
  </inkml:definitions>
  <inkml:trace contextRef="#ctx0" brushRef="#br0">11465 10289 13559,'9'-11'990,"11"2"-720,10 9-91,9 9 91,9-7-270,-19 3 0,1-1 45,0-4 0,1 0-45,7-1 0,0 2 0,2 3 0,-1 1-497,1-5 1,0 2 496,8 6 0,0 1 45,-7-8 0,-1 0-45,8 7 0,0 2 45,-7-5 0,-2 1 0,1 3 0,-1 1 90,-1-4 0,0-1 0,-7 4 0,-1 0 45,0-4 0,-1 0-90,18 6 90,-7-2-1,-1 0-179,-9-7 90,-1 7-90,-10-9-1169,-8 0-3775,-2 0 4944,-9 0 0,0 0 0,0 0 0</inkml:trace>
  <inkml:trace contextRef="#ctx0" brushRef="#br0" timeOffset="717">11524 10152 10411,'39'0'2699,"9"0"-2340,-19 0 1,1 0-225,4 0 0,2 0 90,7 0 0,1 0-1132,0 0 1,1 0 951,4 0 0,0 0-45,4 0 0,1 0 0,1 0 0,-1 0 90,0 0 0,1 0-90,-14 0 0,1 0 0,-1 0 0,10-1 0,0 2-367,-10 1 1,2 2 0,-2-2 456,9-1 0,0 1-135,3 2 0,0 0-24,-7-3 0,-2-2 159,0 1 0,-1 0-90,-8 1 0,-1-2 0,-4-3 0,-1 0 0,19 1 180,-9-14 924,-8 15-564,-12-7 976,-10 9-1156,-9 0-7937,0 0 7577,-18 17 0,14-12 0,-14 12 0</inkml:trace>
  <inkml:trace contextRef="#ctx0" brushRef="#br0" timeOffset="1374">11583 10387 12750,'19'-22'2248,"19"5"-1888,3 17-180,-13 8 0,3 1-135,6-3 0,2 1-943,1 11 0,1 1 1078,11-8 0,3 0-30,-20 1 0,1 1 0,1-1-60,7-4 0,2-2 0,0 2-455,-3 4 0,0 1 0,1-1 365,2-4 0,0-2 0,-1 2 29,1 3 1,-1 2 0,-1 0 30,-3-4 0,-1 1 0,-1 1-30,1 4 0,-1 2 0,0-1 135,-3-5 1,0-1 0,-2 2-121,16 11 0,-2-1-45,1-9 0,0-4 45,1 1 0,-2 0-45,-2 0 0,-2-3 0,-4-5 0,-2-2 0,-8 4 0,-1 1 90,19 4-180,-18-7 180,-10 7 939,-12-1-1119,-8-5-877,0 5 967,0-16 0,0 5 0,0-5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56:11.035"/>
    </inkml:context>
    <inkml:brush xml:id="br0">
      <inkml:brushProperty name="width" value="0.09071" units="cm"/>
      <inkml:brushProperty name="height" value="0.09071" units="cm"/>
      <inkml:brushProperty name="color" value="#FF0000"/>
    </inkml:brush>
  </inkml:definitions>
  <inkml:trace contextRef="#ctx0" brushRef="#br0">11485 10112 6273,'-20'-8'1530,"9"14"-1171,-6-21 1,15 30-180,-16-30 270,16 22-180,-7-16-1,9 18-89,-8-16-90,6 14 0,-7-7 90,0-7-180,7 22 270,-15-30-180,14 39 0,-14-20 90,6 16-90,-9-11 90,10-1-180,-8-5 90,16 5-90,-7 1 90,9 2-90,0 0 89,18 6 1,-5-6-90,15 0 0,-8 6 90,-1-14-90,1 5 90,-9-8 0,6 0-90,-6 0 0,0-17 90,-2 4 450,-1-16-180,-5 10 179,5-1-269,-8 1 0,0 8-270,-8-7-180,-3 7-2158,-9 1 2338,0-8 0,10 16 0,1-7 0</inkml:trace>
  <inkml:trace contextRef="#ctx0" brushRef="#br0" timeOffset="1632">11191 5860 13020,'11'-22'3687,"-2"13"-3057,-10 29-405,1 6 0,0 4-135,0 1 0,0 1-45,0 12 0,0 0-90,-1-8 0,2-3 225,17 17-90,21-21-90,14-21-90,-15-17 0,0-8-348,-6-1 1,-3-5 347,2-10 0,-3-4-78,-7 2 1,-3 0 257,-3 5 0,-2 2-270,-2-12 270,-2 21 0,-10 19-90,1 11 916,0 8-826,0 1 563,18-9-563,12-11 0,12-28-90,-21 5 0,-3-5-315,-6-5 1,-4-3-723,-3-3 0,-2-1-538,-2 1 1,-2 0 1574,1 7 0,0 3 0,0-10 0,0 21 0</inkml:trace>
  <inkml:trace contextRef="#ctx0" brushRef="#br0" timeOffset="1857">11994 5997 13199,'0'39'2114,"1"-11"0,-2 1-2114,-7 14-675,7-14 1,0-1-5083,-8 2 5757,9-1 0,0-19 0,0-1 0</inkml:trace>
  <inkml:trace contextRef="#ctx0" brushRef="#br0" timeOffset="2000">12053 5722 12660,'-19'0'-1620,"-1"-8"1,9 5 0,2-5 0</inkml:trace>
  <inkml:trace contextRef="#ctx0" brushRef="#br0" timeOffset="2132">12190 5938 9781,'0'0'0</inkml:trace>
  <inkml:trace contextRef="#ctx0" brushRef="#br0" timeOffset="2357">12328 6369 15718,'-10'29'1019,"0"1"1,0 3-1,0 1-884,1 1 0,-1 0-325,0-4 0,0-1 370,1 4 0,-1-3 359,-19 2-539,-1 4-900,-18-26-3507,-2-11 4434,24-13 0,2-2 1,-7-1-1,14-10 1</inkml:trace>
  <inkml:trace contextRef="#ctx0" brushRef="#br0" timeOffset="2632">12759 5879 18327,'46'-19'-180,"-21"8"0,2 2-1394,11-2 0,2 2-2564,-4 4 0,-2-1 4138,-3-3 0,-3 1 0,2 6 0,-12-7 0</inkml:trace>
  <inkml:trace contextRef="#ctx0" brushRef="#br0" timeOffset="2785">12916 6114 17697,'32'-8'-3277,"1"-1"0,3-1 0,0-2 2936,10-7 1,-3-1 0,-15 9-1,-3 0 1,9-6 0</inkml:trace>
  <inkml:trace contextRef="#ctx0" brushRef="#br0" timeOffset="3000">13739 5409 19316,'0'38'539,"0"0"1,0 5 0,0 3-510,0-8 0,0 2 0,0 0-456,0 2 1,0 2 0,0-2-925,0-1 1,0-1 0,0-1 1254,0 1 1,0 0 0,0-4-1,0 18 1,0-10 0</inkml:trace>
  <inkml:trace contextRef="#ctx0" brushRef="#br0" timeOffset="14057">14797 5840 19406,'0'50'0,"0"-21"0,0-1-1979,0 13-3778,0-2 5757,0-10 0,0-19 0,0-1 0</inkml:trace>
  <inkml:trace contextRef="#ctx0" brushRef="#br0" timeOffset="14457">14777 5605 10861,'20'-2'-1709,"8"4"899,3 26 1080,8-6 2968,-8 24-192,-3-14-1742,-21-4 1,-3 1 226,4 12-722,-8 7-719,0-9-270,0-8 360,0-12-629,0-10-271,18-18 180,4-10 450,1 4 0,2-1 45,-4-3 0,-1-1 225,19-10 1180,-10 10-820,-10 11-91,-8 18-359,6 2-90,-6 9-1079,9-10-3239,17-1 4318,4-18 0,-8 7 0,-7-6 0</inkml:trace>
  <inkml:trace contextRef="#ctx0" brushRef="#br0" timeOffset="15082">16051 5448 19496,'-30'-9'2069,"10"16"-1799,3-22-1,23 30 1,23-13-360,23 9 135,-10-6 0,3-1-45,1-4 0,-2 0-403,-8-1 1,0 2 447,-1 1 0,-5 4 309,-9 14-264,-3 19-45,-28-15 0,-6 2-45,-3 8 0,-4 0 224,-10-3 1,-4-1-135,1 3 0,3 1-232,7-3 1,2-3 411,-13 5 430,43 1-700,34-31-135,-6 1 1,4 0-226,10-2 0,2-4-810,-9-1 1,-2-2-2879,1 1 1,-4-3 4047,-9-7 0,-4-1 0,8 2 0,-14-4 0</inkml:trace>
  <inkml:trace contextRef="#ctx0" brushRef="#br0" timeOffset="16099">15013 5056 18416,'0'50'2429,"0"-2"-2069,0-18-180,0-1-90,0-10 270,0-8-450,0-2-360,8-9-180,3-17 1,18-14 404,-6 7 0,2-2 180,-4-4 0,1 1 0,11 3 0,0 2 45,-1-6 180,-4 12 90,-19 18 0,-9 0-360,9 18 269,2-5-89,17 15 90,3-17-180,17-2-270,2-18-179,0-2 179,-26-2 0,0-2 270,15-16 0,-9 1 90,-10 1 270,-12 27 0,-25-4-181,-5 32-268,-8-4-1,1-1-90,18 14-1709,38-22-2699,16 7 4508,1-14 1,0-3 0,1-3 0,-1 0 0</inkml:trace>
  <inkml:trace contextRef="#ctx0" brushRef="#br0" timeOffset="16208">16032 4958 18057,'-9'50'-1889,"-2"-2"1889,-8-26 0,8-5 0,2-17 0</inkml:trace>
  <inkml:trace contextRef="#ctx0" brushRef="#br0" timeOffset="16349">16032 4938 13739,'0'0'0</inkml:trace>
  <inkml:trace contextRef="#ctx0" brushRef="#br0" timeOffset="16592">16424 4880 15718,'-18'10'2249,"-4"-1"-2249,-8 0-900,2 2-179,17 17 539,11 3 540,11 8 0,8-9 540,-8 7 179,-2-6-179,-9 8-450,-18 0-180,-3-8-3328,-10-12 3418,3-10 0,17-9 0,2 0 0</inkml:trace>
  <inkml:trace contextRef="#ctx0" brushRef="#br0" timeOffset="16932">16757 4566 18237,'-4'38'1559,"-1"0"0,1-2 0,-3 0-1379,-6 12 0,-2 0-135,4-11 0,0-2-45,-4-5 0,2-1-90,2 16-900,2-32-269,18 5-990,19-27 1214,-4-4 1,3-2 449,3-1 1,1-1 539,3-7 0,-1 0 1754,8 2 450,-12 5-720,-21 34-899,-8 23-540,-8 3-90,-3 5-1349,0-28-2339,11-12 3778,28-8 0,-12 0 0,10 0 0</inkml:trace>
  <inkml:trace contextRef="#ctx0" brushRef="#br0" timeOffset="17599">17365 4546 20215,'0'48'3239,"0"2"-3060,0-12 1,0 1-90,0-8 0,0 1-590,-4 10 0,-1 1 500,0-11 0,-1-3 170,-14 12-1249,9-6-1,3-33-269,16 7-180,30-27 630,5 5 764,-14-5 0,1-1 405,18 6 1549,-26-4-650,-5 34-89,-17 5-631,1 5 1,-2 3 90,-8 13-180,-11 5-270,-1-28-450,-8-12-1889,10-16-719,8 5-6027,11-23 8995,37-4 0,-19 6 0,17-2 0</inkml:trace>
  <inkml:trace contextRef="#ctx0" brushRef="#br0" timeOffset="17992">17835 4840 22374,'-20'50'0,"1"-2"-1169,-1-26-540,18-4-810,22-18 450,12 0 1260,16-9 809,-17-11 1169,-3-10 900,-17-1-270,-2 3-1439,-10 17 629,1 2-359,0 36 0,-8-12-181,6 30-89,-7-14-360,9 0 90,0-3 180,0-17 0,0 6-450,9-15-450,2-2-629,17-19 449,-5 0 1,2-1-226,4-5 1,3-1-765,7 1 0,0 0 1743,-2 0 1,-4 2-1,8 2 1,-15 3 0</inkml:trace>
  <inkml:trace contextRef="#ctx0" brushRef="#br0" timeOffset="18307">18639 4762 19496,'-18'11'2698,"-13"15"-2518,-10-4-180,2 8-180,11-10-989,17-3 0,28-6 629,7 9 495,4-6 0,1 0 225,4 8 989,4 15-89,-27-7-271,-1 18-539,-26-6-360,3-3-1799,-14-20-4047,9-19 5936,8-10 0,2-1 0,9 2 0</inkml:trace>
  <inkml:trace contextRef="#ctx0" brushRef="#br0" timeOffset="20403">11524 10171 14369,'-9'11'1889,"-2"-2"-1260,-8-9 91,-10 0-90,-1 9-271,-9 1-89,-9 1-90,-2 7-135,21-13 0,-1 1 0,-4 3 0,0 1 0,0 0 0,-1 0-45,0-1 0,0 1 45,0 5 0,2-1-135,-17-1 90,11 4-90,20-8 270,10-7-270,9 16 180,9-16-180,-7 6 0,15-8-1889,-6-8-2698,18-3 4677,1-9 0,-8 9 0,-5 3 0</inkml:trace>
  <inkml:trace contextRef="#ctx0" brushRef="#br0" timeOffset="20995">10995 10485 17877,'39'17'1169,"0"5"-1079,1 17-135,-24-15 0,-2 0 45,1 1 0,-2 0-1349,7 25-1889,0-2 3238,8-17 0,-15-12 0,4-10 0</inkml:trace>
  <inkml:trace contextRef="#ctx0" brushRef="#br0" timeOffset="42582">19599 9427 7263,'-14'-30'180,"-1"1"0,-3-5 0,-3 0 224,-7 3 1,-3 1-1114,-2 0 0,-3 1 1159,-11 4 0,-2 2 44,0 3 1,-3 1-255,12 8 0,-3 1 0,0 1-120,1 1 0,-1 2 0,0 0 0,-8 2 0,-1 1 0,0 1-31,-1 2 1,0 0 0,0 0-23,9 2 1,0-1 0,0 1-1,-1 2-437,1 1 0,0 1 0,-1 2 1,2 2 458,0 1 1,1 3 0,0 1 0,1 3 0,1 4 0,0 1 0,1 3 0,2 1 22,0 1 1,2 0-1,1 3 1,2 2-91,2 5 1,2 3-1,2 1 1,2 0 44,1 0 1,3 0-1,1 0 1,2 2-46,2 4 1,2 1-1,2 1 1,3-1 22,3 0 0,3 1 0,3-1 0,3-1-254,3 0 0,2 0 0,5-1 1,4-2 118,5-3 0,5-1 0,4-2 0,3-2-36,-3-7 0,4-1 0,2-2 0,2-1 0,1-3-252,4-3 0,1-2 1,2-3-1,1-1 0,1-1 54,2 0 0,1-3 1,0 0-1,1-2 0,-1-1 288,1-1 0,-1-1 0,0-2 0,0 0 0,0-3-271,-1 0 0,-1-3 0,0-1 0,0 0 0,-1-2 504,-4 0 1,1 0 0,-2-2 0,0-1 0,-2-1 139,8-5 1,-1-1-1,-2-2 1,-1-3-274,-3-1 0,-2-1 0,-2-3 0,0-1 48,-4 0 0,-2-2 1,0-1-1,-1-1-90,-1-2 1,0-1 0,-1-1-1,0-1-22,0-1 0,-1-2 0,-1-1 0,-2 0 45,0-3 0,-1-1 0,-1-1 0,-2 0-23,-3 1 1,-2 0 0,-1-1-1,-3 0 23,-1 0 0,-2 0 0,-2 1 0,-5 1 314,-4-5 1,-6 2 0,-6 1-330,-9-3 0,-8 3 0,-6 5-8,3 15 1,-5 4-1,-3 2 1,-1 1 91,-1 1 0,-2 0 1,-2 1-1,-1 2 1,-1 2-133,-5 2 0,-1 3 0,-2 2 0,0 0 0,0 2 13,9-1 0,-1 1 0,0 0 0,0 2 0,0 1 0,0 2-10,0 2 0,-1 1 0,0 2 0,1 2 0,2 1 0,1 1-51,-3 1 1,3 3-1,0 0 1,3 3-1,2 2-1329,-4 6 1,2 3 0,5 3 0,5 1 1394,7 9 0,7 3 0,3-4 0,0-2 0,6-4 0,18 18 0</inkml:trace>
  <inkml:trace contextRef="#ctx0" brushRef="#br0" timeOffset="43544">24479 9505 10681,'-19'-24'1289,"1"0"0,2-5 1,-1-1-1021,-10 0 1,-3-1-90,2-3 0,-2 1-45,-4 6 0,-2 4-1196,-2-3 0,-3 4 1151,-5 4 0,-4 5-120,13 5 0,-2 1 0,-2 3 90,-9 1-1,-3 2 1,-1 5-734,8 2 1,0 2 0,-1 3 0,-2 1 727,6-1 0,-3 1 0,1 2 0,0 1 0,0 2 18,0 4 0,1 1 0,0 2 0,0 1 0,1 1-54,-1 0 0,-1 0 0,1 1 0,1 2 0,4 2 72,3 1 0,2 2 0,2 2 0,2 0 0,3 0-68,-2 8 1,2 0-1,4 1 1,4 1-143,3 2 0,4 1 0,4 1 1,7-1 119,9 1 0,6-1 0,5 0 0,4-1-108,-2-9 0,3 0 0,2-1 0,3-2 0,2-1-54,6 2 0,3-2 0,2-2 0,3-1 0,0-1-281,-5-5 0,2-2 0,0-1 0,2 0 0,-1-2 0,1-1 248,0-1 0,0-1 0,0-1 1,1-1-1,0-2 0,-1 0 25,6 1 1,0-2 0,-1-2 0,1 0 0,-1-2 97,-2-1 0,0-1 0,0-1 0,-1-1 0,0-3 94,6 0 1,0-3 0,-1-2-1,-2-3 24,-3-3 1,-1-2-1,-1-2 1,0-2-47,1-2 0,0-2 0,-2-2 0,-2-3 22,-3-4 1,-3-3-1,-2-2 1,0-1 67,1-1 0,-1-1 0,-1-2 0,-4-1 67,-5-1 0,-1-2 1,-4 0-1,-1-2 12,-1-1 0,-3-2 0,-2 0 0,-3 1 55,-4 3 1,-1 0 0,-5 1 0,-3 0-203,-8-2 1,-4-1 0,-4 2-1,-3 1-22,-2 0 0,-2 2 0,-4 2 0,-4 1-54,0 6 0,-4 2 0,-2 2 0,-1 0 0,-1 2-306,-1-1 0,-2 1 1,0 1-1,-2 2 1,0 1-181,5 5 0,-1 1 0,-1 2 1,-1 0-1,1 2 0,-1 1 546,-1 1 0,-1 1 0,-1 1 0,1 2 0,3 0 0,3-1 1,-16-1-1,6 1 0,1 2 0,9 4 0,-1 0 0,1 0 1</inkml:trace>
  <inkml:trace contextRef="#ctx0" brushRef="#br0" timeOffset="44528">19618 13856 13199,'-49'-20'112,"0"1"1,12 7 0,-2 2-1,0 1-142,-3 1 0,-1 1 0,-1 3-1081,-4 1 0,-2 2 1,0 4 1200,-2 7 0,-1 3 0,1 2-436,-1-1 1,0 3 0,2 4 367,13-1 1,0 4-1,2 2 1,0 0-46,3-1 1,0 2-1,1 0 1,2 2 44,-1 4 1,1 0-1,2 2 1,1 2-1,3 0 1,1 2-1,2 1 1,0 0-1,0 2 1,1-1-1,1 1 1,1 1-23,1 1 0,2 0 0,1 0 0,1 1-23,2-1 1,1 0-1,1 0 1,0 0-38,-2 9 0,1 0 0,3 0-94,2 2 0,4 0 1,5-2 182,4-7 1,4-3 0,5-1-120,7 3 0,6-1 1,5-7 89,9-7 0,7-7 0,3-4-45,-6-4 0,3-2 0,1-3 0,2-2-81,-10-5 0,1-1 0,1-2 0,0-2 0,1-1-233,5-2 1,1-1-1,0-1 1,1-2-1,-2-1 377,-2-2 0,0-1 0,0-1 0,-1-1 0,0-1-18,1 0 0,-1-2 0,0 0 0,0-1 0,-2-1-93,-2-2 1,-1 0-1,-1-2 1,-1 0 0,-1 0 114,8-4 1,-1-1-1,-2-1 1,-1 0 273,-4-1 0,-1 0 0,-2-2 0,-1-1-161,0-2 0,-2-3 0,-2-1 0,-3 1-45,-4 2 0,-2 0 0,-3-1 0,0-1-23,-2-3 0,-1-2 1,-2 0-1,-2 0 113,0-9 0,-5 0 0,-4 0-60,-5 3 0,-6 0 0,-6 2-157,-7 3 0,-6 3 1,-7 3-9,0 9 0,-4 2 0,-3 2 0,-2 3-113,-6 2 1,-3 3-1,-1 1 1,-2 1-180,6 1 1,-2 1 0,0 0 0,-1 2 0,1 2-312,1 3 1,0 2-1,0 1 1,1 1-1,1 0 648,-7 0 0,1 0 0,3 1 0,3 1 0,2 1 0,4 1 0,4 0 0,5 4 0,1-1 0</inkml:trace>
  <inkml:trace contextRef="#ctx0" brushRef="#br0" timeOffset="45288">24106 13973 14189,'-39'0'521,"0"0"1,-1 0 0,-1 0 0,-1 0-1,-1 0-401,-4 0 0,-2-1 0,-1 2-1240,9 2 1,-1 1-1,0 1 1,-1 1 1141,-3 1 1,-1 2-1,0 1 1,0 3-1,-2 3 1,-1 3-1,1 2 1,1 1 22,2 1 0,0 1 0,2 2 0,1 2-23,2 2 1,1 3-1,1 2 1,3 2-23,1 0 0,2 1 0,2 2 0,4 1 90,3 0 0,3 1 0,3 1 0,0 1-270,1 3 0,1 2 0,3 0 0,3 0 0,3-2 0,3 0 0,2 0 0,4-1-158,3 2 1,2-1 0,4 0 0,3-1-136,4-3 1,3 0 0,3-1 0,3-3-1,1 0 1,4-1 0,2-2 0,2-3 269,7-2 1,3-3 0,1-3 0,1 0 359,-2-1 0,0 0 1,2-3-1,1-3 274,-6-6 1,2-3 0,0-1 0,1-2 0,0 1-360,-1-1 0,0 1 0,0-1 0,1-2 0,-1-1 125,0-2 1,0-2 0,0 0 0,1-2 0,-1-2-18,4-1 0,-1-3 0,1 0 0,-1-2 0,0 0-327,-1 1 0,-2-1 1,1-1-1,-1-2 1,1-2 307,3-5 1,0-2 0,0-3 0,0-1 0,-1 0 5,-2 1 0,1 0 1,-2-2-1,0 0 0,-2-3-113,0-3 0,-2-2 0,-1-1 0,-2-1 0,-2-2-300,-2-1 1,-3-1 0,-1-1 0,-2-2 0,-3 0 245,-1-1 0,-3-1 0,-1 0 0,-3-2 0,-3 1-18,-3-1 0,-2 0 0,-3 0 0,-2-1 0,-4 0-58,-3 0 0,-3-2 1,-4 1-1,-2 1 1,-3 1 39,-3 1 0,-3 1 0,-4 2 0,-1 0 0,-4 1-9,1 6 0,-3 0 0,-3 1 0,-1 2 0,-1 0 0,-1 3-105,-2 0 0,-1 2 0,-2 2 0,-1 1 0,0 1 1,-1 1-145,-3 1 0,0 0 0,-1 3 1,-1 0-1,0 2 0,0 2 9,3 1 0,-1 3 0,0 0 1,0 3-1,0 0 0,0 2-298,1 1 0,-1 1 0,0 2 0,1 1 0,0 2 0,1 2 583,-7 5 0,-1 3 0,2 3 0,2-1 0,4-1 0,-4 0 0,4-1 0,3 3 0,8 5 0,0 1 0,0-1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57:36.725"/>
    </inkml:context>
    <inkml:brush xml:id="br0">
      <inkml:brushProperty name="width" value="0.09071" units="cm"/>
      <inkml:brushProperty name="height" value="0.09071" units="cm"/>
      <inkml:brushProperty name="color" value="#FF0000"/>
    </inkml:brush>
  </inkml:definitions>
  <inkml:trace contextRef="#ctx0" brushRef="#br0">18815 7447 10051,'-20'0'1619,"1"-9"-1529,8 16 90,-7-22 630,16 30-91,-24-22-359,13 16-180,-33-9 0,5-9-538,8 8 0,-2 0 358,-3-3 0,-2-1 45,-4 5 0,-2 0 0,-2-4 0,-2 0-743,-3 3 1,0-1 637,14-3 0,-1-2 0,1 2 60,-1 3 0,0 3 0,0-2 60,-2-2 0,0 0 0,0 0-90,0 0 0,0 0 0,-1 0 30,1 2 0,-1 1 0,0-1 60,-2-1 0,-1-2 0,0 2-594,-2 1 1,-1 1 0,0 1 533,-3-1 0,0 0 0,-1 0 0,12 0 0,-1 0 0,0 0 0,-1 0 22,-2 0 1,-2 0-1,0 0 1,1 0-407,1 0 0,1 0 0,0 0 0,-1 0 474,-4 0 0,1 0 0,-1 0 0,1 0-45,3-2 0,0-1 0,1 1 0,-1 0-1,-1 1 1,-1 1 0,1 0 0,0-1-243,4-1 1,0 0 0,0-1 0,0 1 219,-1 0 0,-1-1 1,1 1-1,-1 0-22,2 1 0,0 1 0,1 0 0,-1-1-23,-2-1 1,0 0 0,-1-1 0,1 1 22,0 2 0,0 0 0,0 1 0,0-2 0,2 0 0,0-2 0,0 1 0,0 0 0,-13 1 0,-1 1 0,2-1 0,1-2 0,1 0 0,0 0 29,-3 0 1,-1-1 0,1 2-60,2 1 0,1 1 1,-2-1 51,11-1 0,0-1 1,-1 1-1,0 0-22,2 2 0,0 0 0,1 1 0,-2-2 0,0-1 0,-2 0 0,1-1 0,0 1 0,2 2 0,0 0 0,0 0 0,0-2-30,-13-3 0,0-1 1,0 0 29,0 2 0,-1 1 0,1-1 0,2-2 0,1-1 0,-2 0 0,0 3 0,-2 1 0,1 0 0,0-3 0,-1-1 0,1 2 0,2 4 0,1 1 0,-2-1 0,-1-2 0,0 0 0,0 0 0,2 3 0,1 0 0,0 0 0,0 0 0,-1 0 0,1 0 163,5 0 0,1 0 1,0 0-164,-2 0 0,-1 0 0,2 0 0,7 0 0,0 0 0,1 0 95,-3 0 0,-1 0 0,1 0-95,3 2 0,0 1 0,0 1-30,-3 2 0,0 0 0,-1 2 30,1-2 0,-1 1 0,0 1 30,-3 4 0,0 2 0,1-3-90,2-3 0,0-1 0,0 0 120,1 2 0,0 1 0,0-1-90,3-2 0,0 0 0,-1-1 30,1 1 0,0-1 0,0 1 0,0-1 0,0 1 0,-1-1 0,1-2 0,0-1 0,0 1 0,-1 2 0,1 1 0,0-3 0,-16-2 0,1-1 433,1 7 1,0 1-479,3-8 0,2 0 45,3 8 0,0 0 810,1-8 0,1 0-810,4 8 0,0-1-180,4-6 1,0-2 171,1 4 1,1 1-83,-1 0 1,0-1 89,-1-4 0,1 2 281,-1 6 1,0 1-462,-3 1 1,0 0 44,2 0 0,2 2 135,-1 2 0,0 0 291,1-4 0,1 0-381,-17 9 90,11 1 90,10-9 0,10 6-90,-1-6 550,1 9-460,-1-1 372,0 1-372,1 0 180,-10 8 0,8 2-225,6-3 0,1 3 0,4-1 0,1 3 135,-1 10 0,0 3-640,0-1 0,1 1 460,4-8 0,2 2 0,0 1 30,-1 2 0,1 0 0,1 2-30,1 10 0,2 1 0,-1 2-426,0-13 1,0 0-1,0 1 1,0 0 425,0 4 0,0 0 0,0 0 0,0 0 0,0 0 0,0 1 0,0-1 0,0-1 22,0 0 1,0-2-1,0 1 1,0 0 44,0-1 0,0 1 1,0-1-1,0 0 23,0-4 0,0 0 0,0 0 0,0-1-60,0 15 0,0-1 0,0 0 30,0-3 0,0 1 0,0-1-30,0 0 0,1 0 0,-2 0-506,-1 1 0,-1-1 0,-1 0 506,-1-2 0,-2 0 0,0-2 0,0-1 0,0-2 0,-1 0-108,-1-2 0,-1 0 0,1-2 123,-2 14 0,2-1-90,-1 0 0,0-2 452,0-11 0,1-1-362,3 3 0,1-1-45,0-11 0,1-1 45,4 4 0,0-1 135,0 9 1646,0 4-1736,9-25 2013,2 16-2103,9-15 350,8 15-260,-6-15-90,15 6 0,-7-17 0,9-2 0,-11-7 0,1-4 0,1-6 0,1-2 0,7 0 0,3-1 0,6-9 0,1 0-678,2 4 1,1 2 677,-15 4 0,0 0 0,1 2 0,16 1 0,0 3 0,-4-1 0,0 1 0,4 3 0,1 2 0,-4-1 0,0 0 30,-12 2 0,1 2 0,0-1-30,14-2 0,2 0 59,-11 1 1,2 1 0,0 1-30,-1-1 0,1 0 0,2-1-30,6-1 0,2 0 0,0 0 0,-4 1 0,1 2 0,0-2 0,-9-1 0,0-1 0,0-1 0,-1 1-90,10 0 0,0 0 1,0 0 89,-1 0 0,1 0 0,-2 0-556,-1 1 1,-2-1 0,0-1 555,-2-1 0,0-1 0,-1 0 0,1-1 0,0 1 0,0-1 0,2-2 0,1-1 0,0 0 0,-3 1 0,0-1 0,1 0 0,4-2 0,1-1 0,0 1 0,-3 2 0,1 0 0,-1-1 0,-3-1 0,1-2 0,-1 3-30,0 4 0,0 1 0,-3-1-323,8-5 0,-2 1 533,0 7 0,-2 0-135,-8-8 0,0 0 90,8 4 0,2-1-180,0-3 0,2-1 45,-7 3 0,2 0 0,-1 1-354,-1-1 0,-1 0 0,1 1 264,4 2 0,1 1 0,0 0 90,-3-3 0,0-1 0,-1 2 0,-4 4 0,-1 1 0,-1-1 0,11-4 0,-2 1 415,-9 4 1,-2 0-56,-3 1 0,-1-2-225,5-3 0,3 0 506,11 3 1,3-1-612,-14-3 0,2-2 0,1 2-420,7 3 1,2 2 0,0 0 389,0-3 0,0 0 0,0 0 0,0 2 0,0 0 0,-2 3 70,-7 3 1,-2 1 0,0 0-71,-2-2 0,-1 0 0,-2 2 0,8 7 0,-1 2-22,4-5 0,0-1 112,-4 2 0,1-2-90,7-3 0,3-1-418,-2 0 0,2-1 418,-13-4 0,0 0 0,1 0 0,2 0 0,1 0 0,0 0 0,0 0 0,0 0 0,1 0 0,5 0 0,0 0 0,-1 0 0,-4 0 0,-1 0 0,0 0 30,3 0 0,0 0 0,-1 0 44,1 0 1,0 0 0,-1 0-75,-1 0 0,-1 0 0,1 0 0,1 0 0,1 0 0,0 0-36,-6 0 1,-1 0 0,1 0 5,2 0 0,0 0 0,0 0 30,-5 0 0,0 0 0,0 0 0,2 0 0,0 0 0,0 0 0,-3 0 0,0 0 0,1 0-28,1 0 1,2 0 0,-1 0 27,0-3 0,1 0 0,0 0 0,5 2 0,2 1 0,-2-1-34,-1-2 1,-1 0 0,1 0 3,2 2 0,0 2 1,-1-1 58,-7 0 1,-2 0 0,0 0 143,0 0 1,0 0 0,-1 0-219,7 0 0,-1 0 631,-4 0 1,-2 0-587,-7 0 0,-3 0-90,20 0 90,-9 0 0,-11 0 0,1 0 270,23 0-180,-11-1 0,3 2-135,-4 3 0,1 1 45,7 0 0,2 1-190,-1-1 1,0 1 189,-9 2 0,0 1 0,-1-3 0,-2-1 1319,13 6-1229,-11 6 90,-2-15 940,-15 7-1030,15 0-180,-15-7 180,15 7 802,-15-9-981,15 0 196,-15 0-107,6 0 90,-9 0-180,10 0 90,-7 0 90,6 0 0,-9 0 90,-8 0-270,-2-9 180,-9-2 0,0-17-180,0-11 90,0-12-45,0 14 0,0-2 90,0 0 0,0-2-619,0-8 0,0 0 574,0 0 0,0 0-45,0 0 0,0 0 90,0 0 0,0 0-90,0 0 0,0 0 135,0-4 0,0-1-90,0 0 0,0-1 0,0 16 0,0 0 0,0-1-451,0 2 0,1-1 0,-2-1 451,-2-5 0,0 0 0,0 0-30,3 2 0,0-1 0,-2 0 60,-3-7 0,-2-1 0,2 1-476,3 6 0,3 2 0,-3 0 446,-2-5 0,-3 0 0,1 0 0,2 5 0,1 0 0,-1 1-298,1 4 1,-1 1 0,0 1 297,-1-3 0,-2 1 0,2 1 0,0-8 0,-1 1 45,-3-5 0,-2 0-45,1 0 0,1 0 353,3 4 0,1 1-353,-4 0 0,0 1 45,4-1 0,0 1 94,-1 2 0,1 1-94,0-4 0,1 1 449,4 8 1,0 0-450,0 1 0,0 1-90,0 3 0,0 1 525,0 0 1,0-1-526,0 1 0,0-1 90,0 1 0,0 0-45,0-21 0,-9 2 0,-10 0-90,-3 6 135,8 18 0,-1 0-135,-4-15 180,-1 0-180,9 0 823,3 8-643,8-6 427,0 16-517,0-8 367,0 10-278,0-1-89,0 9 0,0-6 0,0 23 0,-9-30 0,7 29-89,-16-23-1171,8 1-5486,-10 21 6746,-17-19 0,22 24 0,-12-9 0</inkml:trace>
  <inkml:trace contextRef="#ctx0" brushRef="#br0" timeOffset="81878">8565 12210 13199,'-9'47'810,"4"-7"0,-1 5-661,0-7 1,-1 1 0,0 4-1419,2 0 0,1 3 0,-1 2 0,0 0 1340,0-4 1,-1 0 0,1 2 0,-1 0 0,-1 1-54,0 4 0,-1 2 0,0 0 0,0 1 0,0 0-33,2-7 0,-1 1 0,0-1 0,1 1 0,-1 0 0,-1 0-198,-1 1 0,0 0 0,-1 0 0,0 0 0,0 0 0,1 0 183,1-3 0,0 1 0,0-1 0,-1 0 0,1 0 0,-1-1 52,-2 7 1,0 0-1,-1-1 1,0 0-1,-1-2-166,2-4 0,-1-2 0,0 0 1,0 0-1,0-1-149,0 5 1,-1 0 0,1-1-1,-1-1-427,-2 6 1,-2-1 0,2-3-661,1-9 1,1-1 0,0-3 1379,-2 2 0,0-5 0,-5-3 0,12-19 0</inkml:trace>
  <inkml:trace contextRef="#ctx0" brushRef="#br0" timeOffset="84553">8956 11955 10321,'-30'0'2519,"2"0"-1980,17 0-89,37 8-270,2-6 0,5-1-366,3 1 1,4 2 0,2-2 155,8-1 0,2-1 1,3-1-655,-6 1 1,2 0 0,1 0 0,1 0 683,-8 0 0,0 0 0,0 0 0,1 0 0,2 0 18,4 0 0,2 0 0,1 0 0,0 0 0,1 0-367,-7 0 0,1 0 0,0 0 0,1 0 0,0 0 0,1 0 374,-5 0 1,0 0 0,1 0 0,0 0-1,0 0 1,1 0 0,-1 0-180,4 0 0,-1 0 0,1 0 0,0 0 0,1 0 0,-1 0 0,0 0 141,0 0 0,0 0 0,1 0 0,-1 0 0,0 0 0,-1 0 1,1 0-157,-2 0 0,-1 0 0,0 0 1,1 0-1,-1 0 0,-1 0 0,1 0 124,5 0 0,1 0 0,-1 0 0,-1 0 0,1 0 1,-2 0 142,-3 0 1,-1 1-1,0-1 1,-1 0-1,0 0 1,-1-1-99,6 0 0,0 0 0,-1-1 0,-1 0 0,0 0 18,-4-1 0,-1-1 0,0 0 0,-1-1 0,0 1 1,8-1 1,-1 0-1,-1-1 1,2 0 69,0-1 1,2-1 0,-1 1 0,1 1-54,-9 3 0,-1 0 0,1 1 0,1 1 0,1-1-18,4 0 0,1 0 0,1 0 0,1 1 0,-1-1-36,2 2 0,0 0 0,1 0 0,-1 0 0,1 0 48,-9 0 0,1 0 0,0 0 0,0 0 0,-1 0 0,0 0-66,7 0 0,0 0 0,-1 0 0,0 0 0,-1 0 36,-5 1 0,-1 1 0,-1-1 0,0 1 0,-2 1 198,5 1 1,0 1-1,-2 0 1,-3 1-199,2 1 0,-3 0 0,-1 0 45,13 4 0,-3-2 632,-12-4 0,0-1-92,4-4 0,1 0-495,8 0 0,3 0-30,-11 0 0,2 0 0,1 0-162,-6 0 0,0 0 0,2 0 0,0 0 102,3 0 0,1-1 0,0 1 0,0 1 0,2 0 0,1 2 0,-1 0 0,-1-2-23,-2 0 1,-1-1-1,-1 0 1,0 2-8,12 3 0,0 2 0,-3-2 463,-8-4 0,-3-1 0,0 1-433,12 4 0,-2-1 90,-3-4 0,-2 0-45,-2 0 0,-1 0 270,4 0 0,2 0-226,-9 0 1,0 0 0,2 0-358,-1 0 1,1-1 0,2 2 289,-3 0 1,2 1-1,1 1 1,-1 0-46,-2 1 1,1 0-1,-1 1 1,0 1 44,3 1 1,-1 1-1,0 0 1,0 0-53,9 1 0,0 1 0,-2 1 30,-4 2 0,-2 0 0,0-2-39,10-4 1,-2-1 83,-3 8 0,-4-2 750,-10-10 0,-2-1-795,0 3 0,-1 0 0,-3-3 0,-1-2 373,0-2 0,1-2-373,-1-1 0,1 1 0,-1 0 0,0-1 0,1-3 0,-1 0-45,1 8 0,-1 0 45,1-3 0,-1 0 0,21 4 90,-2 0 1723,-9 0-1723,-9 0 965,-10 0-1145,-11 0 180,-1 0-180,3 0 418,9 0-328,-1 0 90,1 0-180,-9 0 180,-2 0 0,-9 0 89,0 0-89,0 8 90,0-6 0,0 25 0,0-14 0,0 24-90,0-7-180,0 9 135,0-11 0,0 1 45,-4 1 0,-1 1-440,-1 3 1,1 2 394,0 6 0,-1 0 0,-3-10 0,1 0 90,7 18 0,-1 2-45,-10-15 0,-2 0 314,8 15 1,-1 1-405,-7-9 0,0 1-418,3 7 0,2 3 598,-1-1 0,1 0-120,2-15 0,0 0 0,1 1 0,2 2 0,1 0 0,-1 0-396,-1 1 0,-2 0 0,2 0 336,1 0 0,1-1 0,-1 1 0,-2 2 0,-1 1 0,0-2 0,1-3 0,-1-2 0,1 1 60,-1 2 0,1 0 0,-1 0-90,1-2 0,-1-1 0,1 0 120,-4 16 0,0-1-135,1 0 0,-2-1 35,-2-8 0,-2-1 10,1 0 0,-2-1-45,-3-3 0,-2-2 143,-3-3 1,0 0-189,8-1 0,0 0 90,-8-5 0,2 0-45,10 1 0,2-1 340,-4 1 0,0-1-295,-6 21-45,14-22 0,2 1 0,-1 0 0,1 0 45,-5 24-180,8-21 0,0 1 90,-8 17 45,9-16 0,0 0 45,-8 18 0,6-24 0,1 1 0,-7 18-90,8-5 0,0 6 1225,0-9-1225,8-9-154,-5-1 154,5-10 715,1-8-625,-7-2 260,7-9-260,-9 0 90,0 0-180,0 9 180,-9-7-90,-11 6 90,-10-8-90,-9-8 90,-1 6 0,1-16-90,-9 16-344,-2-7 344,21 9 0,-1 0 0,2 0 0,-2 0 0,-8 0 0,-1 0 45,0 0 0,-2 0-45,-12 0 0,-1 0 0,0 0 0,-1 0-663,14 0 0,-1 0 1,-1 0 662,-2 0 0,-1 0 0,-1 0 0,-4 0 0,-1 0 0,-1 0 22,11 0 1,1 0-1,-1 0 1,-1 0-490,-3 0 0,0 0 0,-1 0 0,1 0 467,1 0 0,1 1 0,-1-1 0,0-1 0,-3 0 0,0-2 0,-1 0 0,0 2 0,0 0 0,0 1 0,0 0 0,0-2 22,0-1 1,0-2-1,-1 0 1,0 1-23,-3 2 0,0 2 0,0 0 0,-1 0-18,9-2 0,1 0 0,-1 0 0,0 0 0,-1 1-352,0 0 1,-1 1-1,-1 1 1,1-1 0,-2 0 369,-4 0 0,-1 0 0,-1 0 0,0 0 0,0 0 0,7 0 0,1 0 0,0 0 0,-1 0 0,0 0 0,0 0-207,-1 0 1,0 0 0,0 0 0,-1 0-1,1 0 1,-1 0 206,0 0 0,-1 0 0,0 0 0,1 0 0,-1 0 0,1 0 19,2 0 0,0 0 0,1 0 0,-1-1 1,1 2-1,0-1-19,-8 1 0,0 1 0,0 0 0,0 0 0,1 0-73,1 0 1,0 0 0,0 0 0,0 0-1,1 1 73,3 0 0,-1 1 0,1 0 0,0 0 0,0 0 0,0 0 0,0 0 0,1 0 0,-1 0 0,0 0 0,2 0 0,0-1 0,0 1 0,0 0 0,0 0 0,2 2 0,-1-1 0,0 1 0,1 0 0,1 0 63,-9-1 0,1 0 0,1 1 0,0 0-63,4 1 0,0 0 0,1 1 0,1-2 227,-6-2 1,2-1 0,1 1-258,2 2 0,1 0 0,1-1 359,-11-4 0,1 0-359,16 4 0,-1 2 1,1-1-16,-16-1 0,-1 1 425,14 0 0,-2 0 0,1 1-410,-1 0 0,0-1 0,0 1 30,-2-1 0,-2 0 0,2 1 0,2 2 0,0 1 0,1 0-150,-3-3 0,-1 0 1,1 1 209,3 0 0,-1 2 0,0 0-60,-3 0 0,0-1 0,1 0-90,2-1 0,0-2 0,0 2 120,-2 1 0,0 1 0,0-1 446,5-2 0,1 0 0,-1-1-446,-5 1 0,-1 0 0,2-2-90,6 0 0,2-2 0,-1 0 120,-5 1 0,0-1 0,1-1-60,-13-1 0,0-2 45,-1-2 0,1-3-6,15 1 1,1-2 0,-1 0-70,0 0 0,0 0 0,0-1 30,-4-4 0,1-1 0,-2 1 0,-1 4 0,-1 1 0,0 0 30,0-2 0,0-1 0,1 1-30,4 2 0,1 1 0,1-1 0,0 1 0,0-1 0,2 1-184,-9-4 0,2 0 139,5 0 0,0 0 45,0 1 0,2-1 549,6 0 0,1 0-594,-4 1 0,0-1 45,5-4 0,0-1 34,-1 4 1,1 1-35,-1 0 0,1 0 0,0 0 0,-1 3 0,1 5 0,-1 1 1386,-20-7-1386,11 8 673,11 0-763,8-18 573,10 23-394,-8-29 181,-2 21-270,-1-16 0,-16-1-90,6-8 90,1-3 0,15 9 0,1-3-45,4-4 0,1-1-551,-1-4 1,0-2 415,1-10 0,-1-4-120,0 15 0,0-1 1,1-2-931,1-6 1,2-2 0,-1-1 1080,-3-6 0,0-1 0,1 4 0,3 4 0,1 3 0,1 4 1,0 0-1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4:02:30.967"/>
    </inkml:context>
    <inkml:brush xml:id="br0">
      <inkml:brushProperty name="width" value="0.09071" units="cm"/>
      <inkml:brushProperty name="height" value="0.09071" units="cm"/>
      <inkml:brushProperty name="color" value="#FF0000"/>
    </inkml:brush>
  </inkml:definitions>
  <inkml:trace contextRef="#ctx0" brushRef="#br0">17600 12327 15178,'48'26'1259,"-15"-4"1,1 6-1080,-2 4 0,0 5 0,2 1-1506,-1-3 1,0 1 0,2 2 0,2 1 1361,-2-2 0,2 2 0,0 0 0,1 1 0,0 1-201,-4-3 0,0 0 1,1 2-1,0 0 1,0-1-1,1 1 152,-2-3 0,1-1 0,0 0 1,1 1-1,-1 0 0,0 0 1,-1 0-154,0 1 0,-1-1 1,0 1-1,-1 0 1,1 1-1,-1-1 0,0 0 127,-1 0 1,1-1-1,-1 1 1,1 0-1,-2-1 1,0 1 0,-1-1-60,3 5 0,-2-1 1,0 0-1,-1-1 0,-1 1 1,0 1 133,1 5 0,0 0 0,-1 0 0,-2 0 0,-1 0-54,-4-4 0,-1 0 0,0 1 0,-2-1 0,1-1 76,3 10 1,0 0 0,-1-1 0,-2-1-14,-2-4 0,-3-2 0,1 1 0,0-1-45,2-2 0,0 0 0,0-1 0,0-1 294,3 7 0,-1-1 0,1-2-354,-3-3 0,-1-2 0,1-1 568,7 12 0,0-2-2397,-5-8 0,1-2 1889,0-6 0,-1-5 0,3 4 0,-5-14 0</inkml:trace>
  <inkml:trace contextRef="#ctx0" brushRef="#br0" timeOffset="7038">16208 12249 7982,'-19'21'2879,"8"-3"-2160,2-9-89,9-7-270,0 7-90,0-9-360,0 0-180,0-9 0,0-11 180,9-19 135,-5 10 0,3-1-90,6 0 0,2-1 45,0-7 0,0 0-332,4 3 1,2 0 286,-2 4 0,1 1-63,0 1 1,-1 2 107,12-12-90,6 17 540,-16 4-90,-1 27 179,-11 11 1,-9 19 0,0 11-270,-18 0 0,5-2-1,-24-18 463,15-10-642,-6-11 236,0-9-326,6-9 0,2 16-270,3-23 270,15 23 0,-7-7 0,9 19 90,0 21 0,0 1-90,0 7-90,9-9 90,2 0-1709,8-8-4227,10-12 5936,-8-10 0,-1-9 0,-11 0 0</inkml:trace>
  <inkml:trace contextRef="#ctx0" brushRef="#br0" timeOffset="9143">19187 16247 12930,'-11'9'4227,"3"19"-3417,-1 5-541,0-6 1,-2 2 0,-3-4 0,-2 0-45,-3 9 0,-2 0-180,1-8 0,1 0-45,4 7 0,0-1 0,-14 10 180,10-3-270,26-2 180,14-15-45,6-7 0,5-2-45,2-2 0,2-2 45,3-3 0,0-1-45,-3-1 0,-2 0 0,-3 1 0,-3-1-360,11-2-1979,-11 7-7285,-17-9 9624,-2 0 0,-9 0 0,0 0 0</inkml:trace>
  <inkml:trace contextRef="#ctx0" brushRef="#br0" timeOffset="21288">9270 12307 11850,'-11'-13'2069,"-6"-10"-1709,15 29 0,-7-6 269,0 20 1,-2 1-180,0 34-1,-6-20-314,15 0 0,2 4-357,-4-5 0,-1 1 267,1 5 0,-1 1 45,0-2 0,0 0-135,0 4 0,-1-1 90,-3-5 0,0-2-226,3 0 0,1 0 91,0-1 0,0-3 174,-4 11 96,9 6-180,0-1 90,9-5 0,-7 6 0,6-18-90,-8-2 590,9-8-500,2 0 395,9-9-305,17-3-180,13-8 0,-12 0 0,2 0 0,4 0 0,2 0-610,2 0 1,2 0 654,-1 0 0,0 0-45,0 0 0,0 0 0,-4 0 0,-1 0 0,0 4 0,-1 1 45,0 0 0,1 1-90,5 0 0,0-1 45,1 0 0,0-2 0,4-3 0,-1 0 0,-7 4 0,-3 1-280,-3 0 1,-1 1 324,-4 3 0,-3 2-253,18 8 208,-2 1 90,-9-9-90,0-3 90,-8-8-180,-3 0 1141,-8 0-961,-9 0 709,-3 0-799,-8 0 142,0 0-232,0-8 180,0-3-180,0-9 180,0-8-180,0-11 0,0-11-216,0 21 1,0-1 260,0-3 0,0-2 0,0-3 0,0-2-45,0-4 1,0-1-677,0-8 1,0-1 810,0 0 0,0-1-75,3 16 0,0 0 0,0 0 75,-2-16 0,0 1-90,8-1 0,0 3-265,-8 11 1,0 1 309,3 1 0,1 2 90,-5-4-90,0 4 421,-1 17-421,-7 1 1231,6-1-1231,-7 9 749,9 2-749,0 9 90,0 9-90,-9-15 0,7 21-90,-15-30 180,14 30-90,-14-22 90,-3 16 0,-10-9 0,-9 9-90,-9 1 0,-2 1-256,17-1 1,-2-2 255,1-7 0,-2 0 0,-11 8 0,-2-1 0,4-6 0,-1-1 0,6 4 0,-3 2 0,2-2 0,-15-4 0,1 0 0,13 4 0,-1 2 0,1-1-535,3-3 1,-1 0-1,2 1 535,-18 6 0,3 0-90,7 0 0,3 0-425,3-4 1,4-1-1285,-14 3-1709,10-8 3508,12 0 0,17 0 0,3 0 0</inkml:trace>
  <inkml:trace contextRef="#ctx0" brushRef="#br0" timeOffset="25568">17894 8721 12300,'-11'9'2069,"2"10"-1619,9 3-91,0 15-89,0-6-90,-9 8-180,-10 0 0,-3 9 0,-6-16-809,8 6-1170,9-19-2969,2-8 4948,18-2 0,-7-9 0,7 0 0</inkml:trace>
  <inkml:trace contextRef="#ctx0" brushRef="#br0" timeOffset="26026">17933 8662 13199,'9'-22'1799,"10"14"-1619,12 27-90,17 3 0,-7 15-90,7-15 0,-9 6-1079,-8-8-2609,-12-9 3688,-1-3 0,-16-8 0,7 0 0</inkml:trace>
  <inkml:trace contextRef="#ctx0" brushRef="#br0" timeOffset="26735">18736 8349 10231,'-19'30'2609,"-1"7"-1980,-8-6-179,6 16-360,4-22 0,-1 1-90,4 3 0,0 0 45,-5-3 0,0-2-220,5 0 1,0 0 174,-4 1 0,1-2-544,-4 10-1434,-6 4-1980,17-17 3958,2-10 0,9-1 0,0-9 0</inkml:trace>
  <inkml:trace contextRef="#ctx0" brushRef="#br0" timeOffset="27234">18736 8447 9691,'-11'17'1799,"3"-4"-1259,17 24-90,1 2-270,10 3-90,-6-19 0,0 2-90,8 22 0,7-5-135,-15-18 0,0 0-2024,8 15 2159,6-9 0,-17-10 0,-3-11 0</inkml:trace>
  <inkml:trace contextRef="#ctx0" brushRef="#br0" timeOffset="27801">18991 8486 7892,'-11'19'1710,"11"10"-1621,20 1-89,-5-6 0,1 0-1079,14 17-1709,7-1 2788,-6-3 0,-10-24 0,-3 4 0</inkml:trace>
  <inkml:trace contextRef="#ctx0" brushRef="#br0" timeOffset="47098">24440 8251 7803,'-31'-20'719,"11"18"-629,3-13 90,6 21-180,-8-23 180,8 23-180,-7-12 0,7 6 180,1 6-90,-8-21 180,16 30-180,-15-21-180,6 14 269,-9-8-179,0 0 0,1-8 0,8 14 0,-6-4 90,6 9-90,-9-2 0,9 8 180,-6-12-90,15 30 90,-16-31-90,16 22 0,-7-15 90,9 9-90,0-1-90,0 10 0,0-8 90,9 8 0,2-10-180,0 1 180,6-1-90,-15 1-90,16 0 90,-7-1 90,8-8-180,1 7 180,0-8-540,-1 10 90,1 0 270,8-1-90,-6-8 90,15 6-89,-15-6 89,15 0-180,-7 7 180,9-16 0,-8 15 90,6-15-90,-7 7-450,1-9-89,6 0-91,-15 0 0,6 0 720,-8-9 0,-10 7 0,-1-6 0</inkml:trace>
  <inkml:trace contextRef="#ctx0" brushRef="#br0" timeOffset="47289">24694 8329 5914,'-28'-28'719,"6"6"-629,-15-6-450,7 8 360,-1 9 0,12 2 0,10 9 0</inkml:trace>
  <inkml:trace contextRef="#ctx0" brushRef="#br0" timeOffset="50167">29163 8721 8612,'-20'0'360,"1"-9"-90,8 7 0,2-7-91,0 1-179,7 5 270,-15-5-180,6-1 0,-17 7-90,6-16 180,-15 16-90,15-6-90,-6 8 90,-1 0-180,8 0 270,-8 0-90,10 0 180,-1 0-270,-8 8 360,6-6-181,-6 7 1,17 9-270,-7-14 180,16 39 0,-15-36-90,15 28 0,-7-24 0,9 17 0,0-6 90,0 6-90,0 0 0,0-6 0,0 15 0,0-6 0,9-1 0,-7 7 0,15-15 0,-6 6 90,0-8-90,7 0 0,-8 8 0,19-6 0,1 15 0,1-16 0,-3 8 0,-8-18 0,-1 6 0,1-6 90,-1 9 0,10-10-270,-7 8 180,6-16-90,-9 15 0,10-14-90,-7 5 180,15-8-269,-7 0 179,1 0-270,6 0 360,-7 0-180,1 0-360,6 0 90,-16-8 1,16-3 179,-15-9-90,15-8 0,-15 6 360,6-15-90,-8 7 90,-1-10 90,1 1-180,-9 9 180,6-7 0,-15 6-90,7 1 0,-9-7 180,0 15-180,0-15 0,0 15 0,0-6 0,-9-1 0,-2 8-180,-8-16-1439,-9 6 1619,-3 1 0,9 10 0,5 11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4:07:45.046"/>
    </inkml:context>
    <inkml:brush xml:id="br0">
      <inkml:brushProperty name="width" value="0.09071" units="cm"/>
      <inkml:brushProperty name="height" value="0.09071" units="cm"/>
      <inkml:brushProperty name="color" value="#FF0000"/>
    </inkml:brush>
  </inkml:definitions>
  <inkml:trace contextRef="#ctx0" brushRef="#br0">21245 9956 11580,'39'0'1439,"-7"-3"1,2-3-1260,1-3 0,2-2-1106,15 1 1,3-1 925,-19 1 0,0 0 0,0 1 90,4 2 0,-1 1 0,0 0 0,12-5 0,-2 2 0,0 3 0,-2 1-1,-7 0 1,-2 2 285,-6 2 1,-3 2-196,19-1 634,-20 0-544,-17 0-90,-2 17-90,-9 5-1,0 4 1,0 4 45,0 0 0,0 1 0,0 15 0,0 4-324,0 4 1,0 1 487,-3-16 1,-1 1 0,2 1-210,3 6 0,2 1 0,0 0-90,-1 1 0,0 1 0,5 0-489,2-9 0,3 0 1,2 2-1,-1-1 534,-1 4 0,1 0 0,0 1 0,1-1 0,2 1 0,1-1 0,0 1 0,0 1 0,1 2 0,-1 1 0,0 1 0,-1-1-472,-1 1 1,0-1-1,0 1 1,1 0 461,-1-7 1,0-1 0,1 1 0,0 0 0,-2 1 0,-1-1 0,-1 0 0,0 0 0,0 0 0,0 1-36,1 1 0,1 0 0,0 0 0,0 0 0,-1 0 18,-1 0 0,0 0 0,-1 0 0,1 0 0,-1 0-18,1 0 0,0 1 0,0-1 0,-1 0 0,1 0 36,0-2 0,0 1 0,-1-1 0,1 0 0,0 0-36,0-1 0,0-1 0,0 0 0,-1 0 0,1 0-84,1 6 0,-1 1 0,0-2 0,1 1 61,1-3 1,1 1 0,-1-1-1,-1 0 23,-2-4 0,-1 0 0,0 0 0,1-1-33,5 12 1,1-1 0,-2 0 32,-4-3 0,-1 0 0,-1-1 30,1-4 0,0-2 0,-2 1 212,-3-4 0,-2 0 1,0 0-198,2 16 0,-1-3 1013,-4-11 1,0-2-1014,1-4 0,-2-2 0,-3-3 0,-1-4 135,-6 7-180,-26 4 90,5-26 63,0-6 1,-2-1-154,4-4 0,-1 0 45,-11 0 0,-3 0-90,-7-4 0,-3-1 119,16 4 0,-1 1 0,-1-1-104,-6-2 0,-2-1 0,-1 2-120,-2 4 0,0 1 0,-1 1-300,1-1 1,-2 1-1,1 0-870,1-1 1,-1 1 0,2 0 1319,3-1 0,1 0 0,5-1 0,2-1 0,6-2 0,-19 1 0</inkml:trace>
  <inkml:trace contextRef="#ctx0" brushRef="#br0" timeOffset="1001">24381 10504 16618,'-10'30'839,"0"-1"1,0 1-1,1-1-794,1 1 0,5-1-45,12 21-360,21-20-90,2-17 1,4-8-1,3-11 0,2-6-353,5 0 0,-2-6 803,-3-9 0,-4-5-184,-5 3 0,-5-3 544,-10-2 0,-4 1 809,5-9-449,-19 5 179,1 26-269,0 20 432,0 13-972,0 26 642,0-16-1092,18 5-809,21-26 359,-10-8 1,3-6-406,12-8 1,-1-6-1231,-2-6 1,-1-4 1095,5-2 0,-3-3 1124,-10-5 0,-3-2 899,2 4 1,-5 0 854,-14 0 1,-3 0-46,6 5 0,-4 2 45,-8-3-360,5 14-539,-8 25-540,-9 12 1291,-1 2-1291,-1 15-90,19-15-360,23 6 90,19-9-323,0 1 683,-24-3 0,-4 3 180,0 13 45,-11-6 0,-5 2-1,-12 1 1,-5-1-135,-3 2 0,-3-1-90,-6 1 0,-4-3-225,2-7 0,0-3-2563,-14 2-7133,11-20 9432,17-29 1,2 14 0,9-11 0</inkml:trace>
  <inkml:trace contextRef="#ctx0" brushRef="#br0" timeOffset="1326">25812 10485 17787,'39'0'-720,"-11"-3"1,1-3-1125,1-3 0,1-1 309,9-4 0,-2-3 1669,-10-1 1,-4-3 962,2-2 1,-6-2 1601,-9-16-509,-3 1-841,-16 21 90,-21 10-89,-21 18-856,24 7 1,0 5-360,-4-1 0,3 3 0,10 10 0,4 2 60,0-5 0,6-1-150,16-3 0,9-2-495,8-2 0,9-5-809,16-5 0,7-4-2018,-19-4 0,2-1 0,-1-2 2883,16-4 1,-4-2 0,-19 4-1,-5-1 1,7-6 0</inkml:trace>
  <inkml:trace contextRef="#ctx0" brushRef="#br0" timeOffset="2070">24832 12112 18866,'5'28'959,"1"0"1,2 6 0,1 2-871,1 8 1,0 1-1032,-1 4 0,3 0 1167,7-4 0,-1-1-214,-8-3 0,2-3-11,10-6 0,2-5 648,9 3-648,15-12-269,0-45 44,-19 1 0,0-6-790,2-11 1,-1-6 564,-6 9 0,-1-3 1,-2 0-151,-3 0 1,-2 0-1,0 0-2429,-2 3 1,0 0 0,-3 1 3028,0-13 0,-2 6 0,-1-4 0,-8 23 0</inkml:trace>
  <inkml:trace contextRef="#ctx0" brushRef="#br0" timeOffset="2243">25714 12229 17787,'0'34'-810,"0"0"1,-9 18 809,8-22 0,0-3 0,-8-6 0,9-3 0</inkml:trace>
  <inkml:trace contextRef="#ctx0" brushRef="#br0" timeOffset="2425">25949 11720 16977,'-40'0'-6116,"10"0"6116,2 0 0,17 0 0,2 0 0</inkml:trace>
  <inkml:trace contextRef="#ctx0" brushRef="#br0" timeOffset="2734">26204 11955 17067,'10'28'2339,"-10"-6"-2429,-19 6-360,-3-17-989,2 15-1169,12-13-451,17 16 271,19-10 2158,5 1 945,-9-6 0,0 0 2833,6 8 0,-2 15-809,-17-15-1170,-2 23-629,-27-21-360,-4 22-630,-26-24-5037,16-3 5487,-5-19 0,26-2 0,2-6 0</inkml:trace>
  <inkml:trace contextRef="#ctx0" brushRef="#br0" timeOffset="2885">26635 11994 18596,'0'50'585,"0"-22"0,0 1-3689,0 1 1,0-2 3103,-9 16 0,7-7 0,-7-28 0</inkml:trace>
  <inkml:trace contextRef="#ctx0" brushRef="#br0" timeOffset="3051">26792 11680 19406,'-1'-13'270,"-7"-2"-7106,-3 15 6836,0 7 0,2-14 0,9 16 0</inkml:trace>
  <inkml:trace contextRef="#ctx0" brushRef="#br0" timeOffset="4058">26948 11896 15718,'0'28'5127,"0"3"-4587,0 17-450,0-7 0,0 7-90,0-9-450,18-17-539,4-5-91,17-34 361,9-5 494,-27 4 0,-1-3 28,0-3 0,-1 0 467,18-17 80,-15-7 190,-2 17-181,-12 12 1,-8 10-270,0 9 0,0 0 31,9 0-571,2 0 103,17 0 167,3 0 180,8 0 0,-9 0 360,8 9 180,-17 2-90,-1 8 89,-3 9-359,-15 3-90,7 8-90,0-8 0,-7-3-270,15-17-359,-14-2-541,14-9-359,-6 0-1169,9-9 629,-1-11 1169,1-10 1440,-1-1 1439,10 3 360,-16 17-720,13 2-270,-24 9-270,7 9-269,-9 11-181,0 1-269,0 16-90,0-15-90,0 15-90,0-15 90,0-2 0,0-12 0,0-8-90,0 0 0,8 0-90,3-8 0,9-12-90,8-10 45,-13 6 0,1 0-45,3-2 0,1 2-175,4-2 0,0 1 265,-4 0 0,1 3-31,8 5 0,-1 3-59,5-6 90,4 12 180,-18 8 89,-8 8 1,6 12 617,-14 11-527,5 16-90,-8-5-180,0 6-25,0-18 25,0-1-90,9-19-360,2-1-270,17-9-719,-6-9-1349,6-1-4768,-17-1 7466,-2 2 0,-9 9 0,0 0 0</inkml:trace>
  <inkml:trace contextRef="#ctx0" brushRef="#br0" timeOffset="5226">26203 13934 13289,'-24'-14'2339,"0"0"0,-26 1-2159,21 3 0,0 2-136,-2 5 1,3 6 45,-14 24-90,5 14-397,26-12 0,3 3 397,0 2 0,5-1 95,12 18 85,13-12-270,17-20-809,9-27 359,-19-5 0,1-5-135,1-13 1,-1-5 134,0-7 1,-2-4 449,-10 12 0,-2-1 0,-2-2-360,-2 0 0,-2-1 0,-1-1 690,1-2 0,-1-1 0,0 2 209,-2 3 1,0 1 0,-1 1-251,-1-15 0,0 4 71,0 15 0,-1 5 1104,-4-2-655,0 38-359,0 39-225,1-10 0,-2 5-90,-3 6 0,-1 2-405,3 2 0,2 0-1279,3-7 0,3-2-2949,6-3 1,7-4 4587,9-9 0,2-6 0,5 7 0,0-21 0</inkml:trace>
  <inkml:trace contextRef="#ctx0" brushRef="#br0" timeOffset="5542">26988 13601 17697,'-40'17'2608,"10"5"-2563,10 1 0,3 2-45,-5 8-180,2 4-539,20-18-271,20-8 181,11-11 89,8-19 271,-9-12 539,-1 1 449,-10 10 361,1 11-361,-9 9-359,6 9-90,-6 11-270,17 2-1169,-6-3-4138,15-10 5487,-6-9 0,-10 0 0,-3 0 0</inkml:trace>
  <inkml:trace contextRef="#ctx0" brushRef="#br0" timeOffset="5685">27301 13523 14998,'24'-16'1079,"0"1"1,0-4 0,2 1-1260,7 7 0,2 0-1709,-5-3 0,1 0 1889,4 3 0,-3 2 0,1-1 0,-7 1 0</inkml:trace>
  <inkml:trace contextRef="#ctx0" brushRef="#br0" timeOffset="5878">27654 13209 17607,'-15'24'1649,"-1"0"0,5 8 0,3 3-1514,-2 5 0,2 1-270,2-1 0,1 1-720,0 1 1,0 1-1355,-2-8 0,5-1-2707,12-2 1,6-3 4710,4 2 1,2-5 0,12-4 0,1-5 0</inkml:trace>
  <inkml:trace contextRef="#ctx0" brushRef="#br0" timeOffset="6175">28046 13621 15268,'0'-40'6027,"0"10"-5487,0 10-271,-9 20-179,-11 3-90,-1 5-90,-8 1-90,10-7-359,8 7 179,20-9 270,21 0 90,12 0 450,6 9-90,-9 1-181,0 19-89,0-7-180,-16-8 1,2 0-451,3-3 0,3-3-719,7-1 0,2-3-3464,0 2 1,1-3 4722,4-7 0,-3-1 0,2 3 0,-9-7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6T13:11:52.177"/>
    </inkml:context>
    <inkml:brush xml:id="br0">
      <inkml:brushProperty name="width" value="0.09071" units="cm"/>
      <inkml:brushProperty name="height" value="0.09071" units="cm"/>
      <inkml:brushProperty name="color" value="#FF0000"/>
    </inkml:brush>
  </inkml:definitions>
  <inkml:trace contextRef="#ctx0" brushRef="#br0">15797 10387 15178,'0'-31'-2698,"8"12"2788,-5 10-90,5 0 450,-8 7 359,0-7 91,0 9 2428,0 0-8815,0 9 5487,-9-7 0,7 7 0,-6-9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07:37.870"/>
    </inkml:context>
    <inkml:brush xml:id="br0">
      <inkml:brushProperty name="width" value="0.09071" units="cm"/>
      <inkml:brushProperty name="height" value="0.09071" units="cm"/>
      <inkml:brushProperty name="color" value="#FF0000"/>
    </inkml:brush>
  </inkml:definitions>
  <inkml:trace contextRef="#ctx0" brushRef="#br0">22832 7133 14549,'45'4'209,"-1"0"1,1-1 0,-4 0 0,3-1 0,0 0 0,3 0-1342,1 0 0,2 0 0,1 0 0,2-1 0,1 1 1087,-3-2 0,2 0 0,1 0 0,1 0 0,0 0 0,1 2-148,-4 0 0,1 2 0,1 0 1,-1 0-1,2 0 0,-1 0 1,0 0-303,-5-1 1,0-1-1,1 1 1,-1-1-1,1 1 1,-1-1-1,0 1 1,0 1 494,6 1 0,1 0 0,0 1 0,-1 0 0,-1 0 0,-3 0 0,-3-1 0,10 1 0,-5-1 0,-2 1 0,-2-1 0,0 1 0,1-1 0,-1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09:08.879"/>
    </inkml:context>
    <inkml:brush xml:id="br0">
      <inkml:brushProperty name="width" value="0.09071" units="cm"/>
      <inkml:brushProperty name="height" value="0.09071" units="cm"/>
      <inkml:brushProperty name="color" value="#FF0000"/>
    </inkml:brush>
  </inkml:definitions>
  <inkml:trace contextRef="#ctx0" brushRef="#br0">5664 6389 10411,'20'11'3328,"-1"-3"-1709,10-8-359,1 0-271,9 0-90,-8-8-359,-3 5-360,-8-5 0,-1 8-270,1 0-1259,0 0-5397,8 0 6746,2 0 0,-8 0 0,-4 0 0</inkml:trace>
  <inkml:trace contextRef="#ctx0" brushRef="#br0" timeOffset="8399">7683 6095 14009,'-29'30'1709,"8"-2"-1439,-8-17-180,10 7-90,-1-7 0,0 0-270,1-3 270,8 1-450,2-7-269,27 16 179,4-16 630,17 7-90,0-1 540,-17 3 359,-5 9-179,-17 8-1,0 3-539,-3-4 0,-3 2-38,-13 15-97,5-15 0,-3-2-225,-22 4-2159,9-12-7195,1-19 9534,18-11 0,3 1 0,8 1 0</inkml:trace>
  <inkml:trace contextRef="#ctx0" brushRef="#br0" timeOffset="8848">7918 6350 14099,'20'47'90,"-10"-18"0,-1 1 180,2 4 0,-2 2 314,-3 7 1,-1 1-270,0-4 0,-2 1-136,-6 3 1,-2-1-284,0-7 1,-1-3 13,-14 9-16,9-7-434,-6-42-89,15-21 494,1 0 0,2-5 135,2-19 0,5-3-485,0 18 0,2 1 0,0-2 485,-3-4 0,-1-1 0,3 2 45,8-11 0,3 4-140,-6 6 0,2 5 320,3 10 0,1 6 494,20 2-179,-10 27 179,-2 14 181,-8 26-1,-9 2-629,-6-21 0,-1 1-250,-3 0 1,-3-1-21,-15 21 558,4-20-2626,-15-12-3333,8-36 5401,9-12 0,2 6 0,9-2 0</inkml:trace>
  <inkml:trace contextRef="#ctx0" brushRef="#br0" timeOffset="9156">8604 6252 19406,'-20'8'-180,"1"3"90,-1 9 0,0-18-180,10 4 180,36-14 90,9-1 0,15 7 90,-13-16 0,-18 16-180,1-6-1619,-9 25-2878,6-4 4587,-15 15 0,7-17 0,-9-2 0</inkml:trace>
  <inkml:trace contextRef="#ctx0" brushRef="#br0" timeOffset="9290">8839 6212 12300,'39'0'3148,"1"0"-3058,-13 1 0,2-2-585,1-2 1,1-2-2295,4 0 1,0-1 2788,0-4 0,-3 0 0,1-1 0,-7 3 0</inkml:trace>
  <inkml:trace contextRef="#ctx0" brushRef="#br0" timeOffset="9473">9250 5899 19406,'-19'8'2249,"-9"29"-2070,16-8 1,2 3-90,-9 16 0,1 2-310,7-14 0,1 1 0,0-1-380,0 1 0,0 0 1,0-2-2594,-5 11 0,2-3 3193,7-7 0,1-4 0,-4-2 0,9-12 0</inkml:trace>
  <inkml:trace contextRef="#ctx0" brushRef="#br0" timeOffset="9582">9329 6291 17787,'11'37'-428,"-2"-5"1,-9-1 0,0-14 0</inkml:trace>
  <inkml:trace contextRef="#ctx0" brushRef="#br0" timeOffset="9723">9564 6016 15538,'0'0'0</inkml:trace>
  <inkml:trace contextRef="#ctx0" brushRef="#br0" timeOffset="10040">9721 6173 20036,'-42'0'90,"5"0"-90,18 17-180,-1-3 90,9 31 180,-6-29-180,24 10-90,12-35 0,23-11 270,-13 6 0,1-2 0,-4-3 0,-2-1 899,6-11-179,-13 12 179,-17 19-719,0 28-360,-8-4-90,5 22-1529,4-25-3598,27-1 5307,13-20 0,-8-2 0,-7-7 0</inkml:trace>
  <inkml:trace contextRef="#ctx0" brushRef="#br0" timeOffset="10224">10211 5742 22284,'-9'28'720,"-2"11"-720,6 2 0,-1 3 0,-3-6 0,1 1-942,6 0 1,2 3 0,0-1 356,-5 5 0,1-1-2024,4 5 1,0-2 2757,0-11 0,0-4 0,0 6 0,0-22 1</inkml:trace>
  <inkml:trace contextRef="#ctx0" brushRef="#br0" timeOffset="10759">11838 5918 19856,'-14'24'179,"-1"0"1,-7 18-720,8-19 1,0 2-2159,3 14-4948,20-9 7646,30-10 0,-12-11 0,8-9 0</inkml:trace>
  <inkml:trace contextRef="#ctx0" brushRef="#br0" timeOffset="11024">12289 5958 18866,'-20'28'360,"0"11"-1349,1-6-541,25 12-179,16-31 1169,6-4 1,3-3 449,21-7 360,-4-17 629,-20-5 181,-17-17-630,-2 8-360,-35 3-1,2 8-808,-24 9-1530,17-6-5666,12 15 7915,28-7 0,-5 9 0,13 0 0</inkml:trace>
  <inkml:trace contextRef="#ctx0" brushRef="#br0" timeOffset="11315">12680 5860 20395,'0'39'-180,"0"9"-89,9-16-1,11 5-270,10-26 90,10-2 360,-1-26 180,-9 3 90,-10-23 270,-12 16-270,-8-16-90,-8 24-180,-3-14-180,-9 25-2788,1-7-4318,-1 1 7376,9 6 0,2-7 0,9 9 0</inkml:trace>
  <inkml:trace contextRef="#ctx0" brushRef="#br0" timeOffset="11532">13112 5801 16797,'11'30'3868,"-3"7"-3508,-8-6-180,0 8 90,0 0 0,0-8-91,0-12 1,9-10-180,2-9-809,8-17-1440,19-23-1083,-14 15 0,2-2 3332,9-8 0,-1 3 0,10-1 0,-9 7 0</inkml:trace>
  <inkml:trace contextRef="#ctx0" brushRef="#br0" timeOffset="12099">13602 5801 10681,'19'11'1709,"1"-11"-1079,-9-3 809,6-5-450,-15 8-179,7 0-91,-9 0 1800,0 0-2249,0-9 179,-9 16-89,-2-14 180,-17 33-270,-3-4-135,7 0 0,0 4-180,7-2 0,2 2-125,-5 3 1,3 1 169,-3 20-450,18-20-629,22-12 269,30-36 495,-20 1 1,1-5 269,4-6 0,-2-5-491,-7-5 1,-2-2 535,-4 1 0,-1-1 45,1-3 0,-3-1 0,-10 0 0,-1-1 179,8-1 1,-2 3 135,-11 11 0,0 3 404,8-8-134,-9 54-1,-18 24-179,8-3 0,-2 3-360,-3 3 0,0 1-501,0 5 1,2-2 410,2-11 0,2-2-149,1 0 1,5-5-2641,21 1-4407,14-12 7196,-2-17 0,-1-4 0,4 0 0,-7-6 0</inkml:trace>
  <inkml:trace contextRef="#ctx0" brushRef="#br0" timeOffset="12183">14033 5879 19766,'11'39'-1439,"-3"1"1439,-8-10 0,0-10 0,0-12 0</inkml:trace>
  <inkml:trace contextRef="#ctx0" brushRef="#br0" timeOffset="12332">14229 5624 13469,'19'9'-1529,"-8"-7"0,-2 7 0</inkml:trace>
  <inkml:trace contextRef="#ctx0" brushRef="#br0" timeOffset="12849">14288 5820 15628,'0'48'5397,"0"-6"-5307,0-3 0,0-20-360,0-10-719,17-18-91,5-10-44,1 0 0,2-1 352,-5-1 1,1 0 906,4 5 0,-2 2 1305,-1-4-91,-5 27-989,-17 19-450,0 5-360,0 15-2159,9-18-2055,10-10 2955,21-11 1619,10-18 180,-21 5 0,1-3 764,0-6 1,-1-2 2833,12-7-900,-4 2-1529,-26 3-359,6 6-360,-15-8-1,7-1-89,-9 0-90,0 18 180,-18-4-181,-3 14-359,-10 1-180,3 2 90,8 0-629,9 6-360,20-15-451,13 7 631,26-9 629,-7 0 360,-1 0 90,-12 0-90,-9 18-90,1 3-180,0 10-1259,-10-3-6926,8-17 8365,-7-11 0,0-2 0,-3-7 0</inkml:trace>
  <inkml:trace contextRef="#ctx0" brushRef="#br0" timeOffset="12990">15150 5703 18776,'48'0'-1079,"-15"-4"0,2-1-3329,4 4 1,2 0 4407,1-8 0,-3 0 0,11 7 0,-24-6 0</inkml:trace>
  <inkml:trace contextRef="#ctx0" brushRef="#br0" timeOffset="13175">15522 5350 16078,'-28'9'5757,"-3"28"-5128,12-5 1,-1 5-316,-4 12 1,0 3-1271,10-14 1,1 2 0,-1-1 865,-2 1 0,-1-1 0,2 0-765,-1 12 1,1-2-1479,0-8 0,2-4 2333,11 11 0,-4-28 0,14-11 0</inkml:trace>
  <inkml:trace contextRef="#ctx0" brushRef="#br0" timeOffset="13290">15483 5899 18596,'-17'39'1170,"3"-9"-1170,-5-10 0,10-11 0,9-9 0</inkml:trace>
  <inkml:trace contextRef="#ctx0" brushRef="#br0" timeOffset="13431">15718 5624 19676,'-19'-8'-1012,"8"14"0,2-12 0,9 14 0</inkml:trace>
  <inkml:trace contextRef="#ctx0" brushRef="#br0" timeOffset="13899">15876 5781 18506,'-1'20'3059,"1"-9"-3059,0 15-90,-9-22 0,7 31-180,-7-22-540,9 15 181,0-17-181,18-2-179,-5-9 89,15-17 361,-8-14 449,-9-10 90,-3-7-180,-8 17-540,0 3-269,9 17 629,2 2 450,17 27 1529,-6 4 810,7 17-630,-19 0-900,-1 9-179,-9-15-451,0 4 91,0-18-360,0-8-90,17-11 0,14-20 45,-7 6 0,2-2-45,7-4 1,2 1 133,0 7 1,-1 2 135,19-7-90,-16 34-180,-29 13-2068,-8 12 2158,0-3 0,0-19 0,0-12 0</inkml:trace>
  <inkml:trace contextRef="#ctx0" brushRef="#br0" timeOffset="14299">17913 5703 16707,'0'37'4498,"0"-5"-4543,1-3 0,-2-1-2743,-7 5-7043,5 12 9455,-5-23 0,8-2 1,0-11-1</inkml:trace>
  <inkml:trace contextRef="#ctx0" brushRef="#br0" timeOffset="14423">18070 5409 14189,'0'0'0</inkml:trace>
  <inkml:trace contextRef="#ctx0" brushRef="#br0" timeOffset="15040">18305 5722 12120,'22'-11'3058,"-4"3"-2428,-19 8 5127,1 0-5218,0 8-89,0 12-180,0 2-90,0 15 0,0 2-90,-8-6-180,-3-14 90,0-12 0,2-16-270,27 0-270,21-19 405,-10 12 0,3-1 45,7-7 0,1 1-184,-5 10 0,-1 4 364,-3-2 0,-3 4 540,11 16 0,-11 11-540,-17 19-90,-2 2-810,0-2-5037,10-2 5847,3-23 0,-2 3 0,-12-17 0</inkml:trace>
  <inkml:trace contextRef="#ctx0" brushRef="#br0" timeOffset="18603">20677 5762 18866,'-29'0'2249,"-10"-1"-2159,-11 10-90,16-1 0,0 4-180,-9 18 0,-3 1-270,35-3-809,38-17 270,25 6 764,-8-11 0,1-1 135,-3 3 0,-3 4 180,-7 5 0,-5 3 899,1 13-494,-20-2 0,-8 3-46,-10-7 1,-6-2-90,-2 5 0,-5-1-90,-10 1 0,-4-3-181,2-6 1,0-1-45,5 1 0,2-3-314,-11-7-181,19-13-360,29-35 315,11 13 1,8-2-353,-3 1 1,2-2-1,2 0 577,5-2 0,3-1 1,1 0 269,1-2 0,1-1 0,-2 0 30,-3 0 0,-2 0 0,-1 1 179,-2 4 1,0 1 0,-3 2 420,5-6 0,-5 3 89,3-9 91,-12 26-91,-18 20-89,0 12-450,0 6 0,0 3-45,0 5 0,0 0 730,-5-4 0,1 1-820,3 6 0,0-2-45,-8-3 90,18 4-180,2-27-180,8-1-270,10-26 180,1-5 0,9-17 181,-8 0-1,6 17 90,-7-4 90,10 23 90,-1-14 0,-9 15-180,-1-7 90,-10 9 180,-8 0-1,6 0-179,-14 0 0,14 0 90,-15 0 0,16 9-90,-8-7 0,10 7 180,8-9-180,-6 0-180,7 0 180,-10 0 0,9 0-90,3 0 90,17 0-269,2-9-98,0-11 277,-2-1 74,-26-16 16,4 6 0,-24 1 90,7 1 180,-9 27 269,-18 4 187,-4 27-546,-8 10-180,2 2-1709,25 7 1600,39-49 1,24-19 0,5-1 0,-14 15 63,-20 28 0,1 0 45,9-25 0,14-13 0,3-3 0,-8 6 0,-19 14 0,-18 44 270,7-18-90,-12-14 359,-8 15 1,-8 9-180,-12-13-90,-11 13-270,1-18-1349,2-8-3868,8-2 5217,1-18 0,8 7 0,2-6 0</inkml:trace>
  <inkml:trace contextRef="#ctx0" brushRef="#br0" timeOffset="20828">24146 5781 14819,'0'48'1169,"-9"-7"-2294,4-12 1,-1-1 1124,-14 5 0,10-5 0,1-19 0</inkml:trace>
  <inkml:trace contextRef="#ctx0" brushRef="#br0" timeOffset="21236">24302 5781 14998,'0'50'4228,"0"-2"-4138,-8-17-180,6 6-540,-16-33-359,25 11-630,4-32-270,28-3 1439,-14 2 0,0-3 450,0 0 0,0 1 630,0-1 0,-2 2 1798,-1 0-988,-5 10-721,-17 27-539,0 12-90,0 3-900,0 4-3327,9-26 4137,19-3 0,-13-8 0,12 0 0</inkml:trace>
  <inkml:trace contextRef="#ctx0" brushRef="#br0" timeOffset="21671">25106 5762 17157,'11'-11'360,"-2"2"-360,-18 9 540,-11 0-181,-10 17-179,-18 5-270,15 17 90,-4-8-269,26-12-631,11-10-359,29-9 359,21-17-46,-20 3 0,1-3 766,3-6 1,-1-4 179,-2-5 0,-3-3 0,-2 1 0,-2-2 179,2-7 1,-4-1 270,-6 3 0,-1 1 224,0 0 1,-2 2-270,-7 7 0,-1 3 494,3-2-89,-8 47-1,-17 35-449,11-9 0,-1 4-240,-4-12 0,-3 1 0,2-1-76,1 12 1,0-2-346,-4-5 0,2-2-239,7-8 0,1-3-1660,-4 3-4186,27-10 6386,3-11 0,1-9 0,-4 0 0</inkml:trace>
  <inkml:trace contextRef="#ctx0" brushRef="#br0" timeOffset="21769">25439 5820 15808,'0'42'-6027,"0"-5"6027,0-18 0,0-8 0,0-2 0</inkml:trace>
  <inkml:trace contextRef="#ctx0" brushRef="#br0" timeOffset="21911">25694 5546 14549,'0'0'0</inkml:trace>
  <inkml:trace contextRef="#ctx0" brushRef="#br0" timeOffset="22128">26027 5703 21295,'-14'25'30,"0"0"0,-1-1 0,-1 0-165,-3 0 0,-1 0-2384,-10 8-6206,10 14 8725,38-24 0,-12-3 0,20-10 0</inkml:trace>
  <inkml:trace contextRef="#ctx0" brushRef="#br0" timeOffset="22503">26341 5801 20845,'-29'11'1439,"8"-3"-1529,-8-8 0,10 9-449,8 2-91,2 0-359,27-2 269,12-9-90,20 0 271,0 0 449,-10 0 180,-12 0-270,-17 0 90,-3 0-90,-8 0 180,0 8 0,9-6-270,2 7-269,9-9-1,-1 0 90,10 0 0,10 0 540,11 0-45,-21-4 0,1-1-45,4 1 0,-1-2-720,-6-3 1,-2-2 719,5-3 0,-3 0 0,-5 1 0,-5-5 0</inkml:trace>
  <inkml:trace contextRef="#ctx0" brushRef="#br0" timeOffset="22719">27027 5370 18776,'-14'24'1079,"-1"-1"1,-4 14-1,-1 3-719,-4 4 0,-2 3-1353,4-9 0,-1 2 1,0 0 962,3-1 0,-1 0 0,1 0-180,0-2 0,0-1 0,2 0-946,-3 15 0,2-4 1156,4-15 0,2-3 0,2 8 0,3-28 0</inkml:trace>
  <inkml:trace contextRef="#ctx0" brushRef="#br0" timeOffset="23287">27242 5762 21565,'-8'47'719,"-3"4"-629,-9-1-90,10-21 0,0-2-809,-9 6-1710,-1-5-7312,9-19 9770,3-9 0,8 0 1,0 0-1</inkml:trace>
  <inkml:trace contextRef="#ctx0" brushRef="#br0" timeOffset="23444">27458 5428 18327,'0'-19'-3868,"0"8"3868,9 2 0,-7 9 0,7 0 0</inkml:trace>
  <inkml:trace contextRef="#ctx0" brushRef="#br0" timeOffset="23919">27497 5664 15808,'0'50'2383,"-1"-22"1,2 0-1934,8 22-360,-9-20 0,2-1-45,7 1 0,-1-1 45,-5 12 0,14-4-90,-6-26-540,26-2 180,4-18-135,-12 1 1,1-3 269,0-3 0,-1-3 270,-3-2 0,-2-1-45,1 5 0,-2-1 90,-1-12-90,4 9-180,-24 8 270,15 2-180,3 9 0,11-9-270,8 7 1,9-24-181,-7 13 315,-16-4 0,-2-3 45,7-11 180,-1 1 540,-10-7 629,-8 15-359,-2 11 179,-35 5-539,2 32-315,-5-12 0,1 2-135,10 12 0,3 3-45,-5-1 0,3 1-630,13-2 1,6 1-1395,9 0 0,7-4 2069,25-2 0,-1 3 0,-16-27 0</inkml:trace>
  <inkml:trace contextRef="#ctx0" brushRef="#br0" timeOffset="24471">24479 5350 19316,'-9'22'-1057,"-2"-14"0,0-10 0,3-6 0</inkml:trace>
  <inkml:trace contextRef="#ctx0" brushRef="#br0" timeOffset="25664">9016 7349 17157,'-29'20'1619,"7"-1"-1529,-15 9-180,15 3 90,-6 8-449,9-17-721,8 13-359,11-22 90,19 15 719,21-8 810,1-1 90,-2 1 720,-19 0-181,-12-1-359,-8 10-360,-17 1 0,-14 0-450,-10-1-3328,-7-10 3778,18-8 0,10-2 0,11-9 0</inkml:trace>
  <inkml:trace contextRef="#ctx0" brushRef="#br0" timeOffset="25828">9251 7329 17247,'39'-19'-270,"-12"5"0,3 0-2428,0 3 0,1 0 2698,9-8 0,-2 1 0,6 5 0,-9-5 0</inkml:trace>
  <inkml:trace contextRef="#ctx0" brushRef="#br0" timeOffset="26036">9545 6918 15358,'-10'29'1169,"0"1"1,4 11-1,1 3-1034,0 5 0,1 2-309,4-12 0,0 1 1,0 1-67,0 1 0,0 0 0,0 0-1791,0 14 1,0-3-2198,0-11 0,0-4 4228,0-7 0,0-5 0,0-6 0,0-12 0</inkml:trace>
  <inkml:trace contextRef="#ctx0" brushRef="#br0" timeOffset="26211">9682 7525 18416,'-9'33'900,"-2"-15"-990,0-21-270,3-5-269,16 8-541,12-26-2428,11-7 3598,-7 4 0,-1-1 0,1-3 0,3 7 0</inkml:trace>
  <inkml:trace contextRef="#ctx0" brushRef="#br0" timeOffset="26503">10093 7329 15808,'0'20'3598,"0"0"-2878,0 8-451,0 11-179,0 11-90,-8 0 0,5-2-90,-5-17-629,17-12-630,1-10-2159,19-9-5038,1-17 8546,-5 2 0,-2-1 0,1-8 0,2-2 0</inkml:trace>
  <inkml:trace contextRef="#ctx0" brushRef="#br0" timeOffset="26662">10348 7369 17967,'0'28'1889,"0"11"-1709,0 11-270,9-8-540,2-5-1439,17-26-2248,20-3 4317,4-25 0,-10 12 0,-16-12 0</inkml:trace>
  <inkml:trace contextRef="#ctx0" brushRef="#br0" timeOffset="27152">10799 7349 17787,'11'-11'809,"6"2"-539,-15 9-90,7 0-90,-9 0 2159,0 0-1889,0 9-91,0 11-179,0 2 0,0 15-90,0-7 0,0 9-90,0-8 90,0-3-90,18-17-629,12-2-1170,12-9-1574,-14 1 0,0-2 3463,22-17 0,-17 14 0,-7-14 0</inkml:trace>
  <inkml:trace contextRef="#ctx0" brushRef="#br0" timeOffset="27379">11308 7212 19226,'38'-20'-6386,"3"1"6386,-15 4 0,-2 1 0,7 1 0,-14-4 0</inkml:trace>
  <inkml:trace contextRef="#ctx0" brushRef="#br0" timeOffset="27586">11465 6879 17697,'-10'29'989,"1"0"1,-2 5-1,2 0-854,3 0 0,1 2-135,1 7 0,-1 1-225,1-8 0,0 0-1214,3 3 0,0-2-8392,-8 13 9545,18-2 0,-7-26 1,7-5-1</inkml:trace>
  <inkml:trace contextRef="#ctx0" brushRef="#br0" timeOffset="28336">11681 7231 19856,'0'29'1799,"0"1"-1799,0 9 0,9 1-180,2-10-630,17-10-989,2-12-1349,18-25 1619,-23 3 0,0-2 1169,5-8 0,-1-3 31,-3-2 1,-2 0 1093,-3 4 0,-3 0 2113,2-23-1529,-11 26-629,-9 4-630,0 27-180,0 2-360,17 9-332,5-1-298,17-8 900,0-2 360,1 0 1439,-1 1 0,-9 19-269,-10 10-946,-14-10 1,-4 1-135,-2 22-270,0-23 0,0-1-180,0 2-809,0-10-1170,0-20-1079,18-29 3238,12-12-45,-6 8 0,3-1-315,2 3 0,0 1 225,-4-1 0,0 3 989,1 12 1,-4 1 315,0-11-91,-5 24-629,-17-7 89,9 9-179,-7 0 90,16-8-90,-16-3-270,7-9 449,-9-8 181,0 15 0,0-5-1,0 18-449,-9 26-180,-2-2-90,5 4 0,1 1 90,-4 12-90,18-1-540,11-12-359,19-9-1440,2-8-2577,-12-5 1,-1-3 4134,13-3 1,-10 0 0,-14 0 0</inkml:trace>
  <inkml:trace contextRef="#ctx0" brushRef="#br0" timeOffset="30794">14386 6742 16078,'0'43'647,"-1"1"1,-8-7 0,-5 3-1,-1 2 1,1-2-618,2 4 0,0-1 0,-3 2-1027,-6 2 0,-3 2 1,-2-1-1,3-2 667,2-1 0,0-3 1,2-1-1111,2-3 1,0-1 0,1-3 1662,-4 8 1,3-5-1,6 2 1,3-22 0</inkml:trace>
  <inkml:trace contextRef="#ctx0" brushRef="#br0" timeOffset="31169">15679 6781 16258,'-48'-11'3418,"7"2"-3373,12 15 0,1 5 224,2 2 1,2 5-135,-6 17 0,1 6-105,6-12 0,0 1 0,1 3-1019,4 4 0,1 3 0,0 0 959,-2-1 0,-1 1 0,3-1-390,5-3 0,2 1 1,1-1-1121,-2 14 1,3-2-2374,5-12 1,6-3 4036,10-6 0,2-6 0,0-1 0,12-11 0</inkml:trace>
  <inkml:trace contextRef="#ctx0" brushRef="#br0" timeOffset="31328">15228 7251 13289,'7'-30'540,"32"1"-2834,-5 22 1,4 3 2293,12-5 0,-2 1 0,7 6 0,-12-7 0</inkml:trace>
  <inkml:trace contextRef="#ctx0" brushRef="#br0" timeOffset="31953">15699 7153 14998,'11'11'3598,"-3"15"-2878,-8-4-360,0 17-180,0 0-360,0-8 270,0-3-810,9-17-899,19-11-989,14-20 404,-13 2 0,1-3-90,4-3 1,-1-2 2320,-6 0 0,-2 2 2491,0 7 1,-2 4 1169,6-5-720,-19 27-1439,-1 19-360,-9 13-764,0-11 0,0-1-163,0 21-153,1-20 1,-2-3 390,-8-3-840,7 2-360,-7-26-539,18-17-360,20-14 1124,-10 11 1,3-1 449,3-4 0,0 2 764,14 1 900,-11 5-449,-17 25-236,-2 12-754,-9 10-180,0 1-90,0-3-810,9-17-1169,19-2-1169,14-27 1214,-14 8 1,2-1 1123,5-8 1,-2-2 1618,-6 2 1,-2-1 764,0 5 0,-2 0 1484,5-14-1079,-17 19-809,-2 1-451,-9 9-449,0 17-180,0 5 90,0 17-180,0-8-539,9-3-1350,10-17-2878,20-2 4857,12-18 0,-19 7 0,-6-7 0</inkml:trace>
  <inkml:trace contextRef="#ctx0" brushRef="#br0" timeOffset="32120">16953 7173 18686,'9'11'-449,"10"-3"-2880,21-8-539,-11-3 1,0-2 3867,24-6 0,-14 0 0,-22 2 0</inkml:trace>
  <inkml:trace contextRef="#ctx0" brushRef="#br0" timeOffset="32553">17325 6781 15538,'0'-31'4138,"0"12"-4048,9 1-90,-7 16 0,7-7 0,0 9 90,-7 0-90,15 0 90,-15 0-90,16 0 0,-16 0 180,7 0-1,-9 0-89,0 9 90,0-7-90,0 16 180,-9-16-180,7 15-90,-16-23 90,16 30 0,-15-37 0,15 54 0,-16-35 0,7 31-90,0 9 90,-6-11-274,16 2 1,0 0 183,-17 7 45,17-16 0,0 0-135,-7 20-269,8-6-405,0-14 1,-1 0-3375,-7 5 4138,6-5 0,-7-19 0,9-9 0</inkml:trace>
  <inkml:trace contextRef="#ctx0" brushRef="#br0" timeOffset="32794">17404 7075 16258,'11'28'3328,"-3"-6"-3778,-8 15-3058,0-15 3508,0 6 0,0-17 0,0-3 0</inkml:trace>
  <inkml:trace contextRef="#ctx0" brushRef="#br0" timeOffset="32944">17639 6879 17067,'-9'-20'-540,"7"9"0,-7 3 1,9 8-1</inkml:trace>
  <inkml:trace contextRef="#ctx0" brushRef="#br0" timeOffset="33471">17777 7035 17067,'-9'31'1889,"6"6"-1709,-14-15-540,15 15-89,2-15-811,11-3-539,17-10 270,2-9 810,1-9 269,-3-10 450,-8-12 540,-9-8 809,-3 0-360,-8-1-629,0 10-810,0 10 360,0 12-809,9 8 269,2 0 630,17 8 990,-6 12 988,15 10 1,-24 10-539,5-1-721,-19-9-449,1-1-270,0-18-450,9-3-1079,11-16 540,19-12 899,-14 6 0,0-3-106,5-3 1,-1 1 375,21-2 719,-19 3-179,-14 27-810,-17 10 0,0 3-2338,0 6-5038,17-8 7518,5-9 1,0-2 0,-5-9 0</inkml:trace>
  <inkml:trace contextRef="#ctx0" brushRef="#br0" timeOffset="33728">18599 7094 14009,'0'-30'6656,"0"1"-6296,0 19 0,0 10-270,-9 10 0,-1 10-180,-1 0-90,2-1-720,18 1 181,10-9 269,12-3 540,8-8 0,-17-8 90,4 6-270,-24-16 90,7 16-360,-9-7-2338,9 9-2699,1-8 5397,10-12 0,-9 7 0,-2-5 0</inkml:trace>
  <inkml:trace contextRef="#ctx0" brushRef="#br0" timeOffset="33928">18991 6624 15808,'0'-11'6836,"0"37"-6431,1 2 0,-2 5-271,-3 11 1,-1 4-105,5-8 0,0 3 0,-2-2 15,-6 10 0,-1 0-345,7-12 0,2 0 1,0-2-1597,-5 10 1,1-4-3021,4-7 1,0-3 3752,0 15 1,0-28-1,0-11 1</inkml:trace>
  <inkml:trace contextRef="#ctx0" brushRef="#br0" timeOffset="34919">20245 7173 20126,'-10'48'539,"1"2"-539,9-9 0,17-4-450,5-26 180,5-4 1,3-5-1003,22-20 1092,-22 9 0,-1-4 135,-3-4 1,-4-5 88,-6-2 1,-2 0 525,15-8 59,-19-5-253,-1 26-196,-9 2-270,0 9 90,0 9 237,9 2-957,10 0-179,21-3-361,10-8 990,-21-3 1,1-2 269,20-15 359,-2 7 1081,-18-5-271,-2 27-270,-17 11-359,-2 10-180,-9 9-180,0 1-90,0-10-90,0-2 90,0-17-360,0-2-630,17-18-989,14-10 900,-7 4 0,2-1 454,8-8 0,0 0 624,-8 7 1,0 2 1034,4-1 1,-4 3 674,-4 5-809,-4 16-181,-19 12-359,1 19-360,-8-6 350,6 4-980,-7-26-989,18-3-1619,19-8-3598,22-17 6746,-15 7 0,0-2 0,9-10 0,-10 5 0</inkml:trace>
  <inkml:trace contextRef="#ctx0" brushRef="#br0" timeOffset="35027">21618 7192 19406,'0'39'1349,"-1"-8"-4047,1 6 2698,0-24 0,0 4 0,0-17 0</inkml:trace>
  <inkml:trace contextRef="#ctx0" brushRef="#br0" timeOffset="35153">21853 6898 14099,'0'-19'-1485,"0"8"1,0 2 0,0 9 0</inkml:trace>
  <inkml:trace contextRef="#ctx0" brushRef="#br0" timeOffset="35277">21853 6898 13381,'48'12'-216,"0"0"0,0-1 0,-6 0 0,0-1 1,-4-7 215,-2-11 0,-5-4 0,2 2 0,-7 1 0</inkml:trace>
  <inkml:trace contextRef="#ctx0" brushRef="#br0" timeOffset="35487">22284 6643 17157,'-15'29'1469,"1"-1"0,-1 1 1,0 3-1380,0 14 0,-1 4-1604,-2-1 0,-1 2 1424,9-12 0,0 0 0,0 1-450,0-3 0,0-1 1,-1-1-2595,-8 15 0,1-2 3134,7-2 0,1-4 0,-10 1 0,11-8 0</inkml:trace>
  <inkml:trace contextRef="#ctx0" brushRef="#br0" timeOffset="36652">21637 6820 17697,'-9'2'270,"7"5"-3508,-7-16 3238,9 9 0,0 0 0,0 0 0</inkml:trace>
  <inkml:trace contextRef="#ctx0" brushRef="#br0" timeOffset="122873">5958 10289 12120,'28'0'1619,"12"0"-1169,-12 0 0,3 0-316,-1 0 1,1 0-135,3-4 0,-1-1-179,17 3-1815,-22-3 1,1 1 1993,21 4 0,-18 0 0,-5 0 0</inkml:trace>
  <inkml:trace contextRef="#ctx0" brushRef="#br0" timeOffset="123382">7977 10112 15448,'-31'-10'2519,"3"1"-2249,-1 26 89,8 14-224,2-4 0,1 5-90,6 2 0,2 1-353,-5-4 0,2-1 263,6 3 0,3 0-1273,-5 17-2100,35-9 3418,-2-25 0,3-4 0,10-3 0,6-9 0</inkml:trace>
  <inkml:trace contextRef="#ctx0" brushRef="#br0" timeOffset="123723">8447 10269 17247,'0'30'90,"0"-1"0,0 21-90,9-11-450,10-10 91,3-18 359,15-3 89,-15-25 91,-2-5 0,-12-17 180,-8 8-180,-9 3-180,-10 8-270,-3 10-1079,-6 1-4948,8 9 6297,1-9 0,8 7 0,2-7 0</inkml:trace>
  <inkml:trace contextRef="#ctx0" brushRef="#br0" timeOffset="124182">8819 10230 16707,'0'50'540,"0"-2"-450,0-9-90,9 0-90,-7-17 360,16-4-450,1-27-90,12-19 135,-12 4 0,1-2 45,5-4 1,-2-1-36,-7 0 0,1 3 665,29-3 359,-25 14-89,-1 43-1,-12 7 1,-8 17-720,0-22 0,0 0-180,9 14 90,-7-12-920,33-12-699,-11-36 1079,4 4 0,1-2 270,-3-8 1,-2-2 314,2 0 0,-2 2 1484,7-7-270,-14 14-449,-17 34-271,0 5-539,0 26-449,0-7-1980,17-10-2608,5-14 5037,26-26 0,-24 7 0,2-7 0</inkml:trace>
  <inkml:trace contextRef="#ctx0" brushRef="#br0" timeOffset="124591">9741 10269 15628,'0'35'449,"0"0"1,0 3 0,0 0-405,0-3 0,0 0 0,0 4 0,0 0 90,0 5 0,0-1 45,0-2 0,0-1-603,0 4 1,0-1 557,-5-12 0,1-1-12,4 6 0,-2-7-933,-16-13 361,16 8-991,-7-59 451,27-15 629,-12-1 0,1-5 159,4 14 1,3-2 0,-2-1 260,-4-4 0,-2-1 0,2 1-338,3 5 0,2 1 0,0 2 278,1-15 0,2 5 0,3 18 0,2 5 179,9-9 631,7 28 0,-7 9 179,1 18 90,-3 12-269,-8 12-406,-14-14 1,-1 0-45,3 14-180,-5-14 0,-6 0-180,-14 5-71,-14-5-2358,-10-19-4227,-7-27 7047,18-3 1,10-1-1,11 4 1</inkml:trace>
  <inkml:trace contextRef="#ctx0" brushRef="#br0" timeOffset="125367">10720 10112 12930,'-30'-21'3777,"2"-5"-2427,8 23-631,0-5 1,-8 16-180,-11 12-271,-3 10-269,3 10-179,11-19-1,17-3-630,20-18-269,22-9 719,10-2 225,-13-3 0,1 0 135,12 1 630,7-5 449,-9 18 180,-8 18-359,-12 4-450,-1 17-271,-16 0-179,6 0 0,1-17-269,-7 4-361,16-24-629,-7-2-630,17-28 539,-9 5 1,1-4 1259,4-7 0,2-2-261,7 1 1,2 1 485,-1 2 0,2 5 66,-6 9 0,1 5 518,-1 5 1,-4 8 720,-4 19-451,-5 20-359,-17 11-540,9 1-90,-7-4-180,7-16-990,-1-11-683,-5-12-5613,14-8 7554,-6-8 1,0 5-1,-2-5 1</inkml:trace>
  <inkml:trace contextRef="#ctx0" brushRef="#br0" timeOffset="125490">11446 9760 17427,'0'0'0</inkml:trace>
  <inkml:trace contextRef="#ctx0" brushRef="#br0" timeOffset="125715">11779 9936 20755,'-20'11'90,"1"15"-90,-1-4 0,0 17-630,1-8-989,8 6-1079,2-24-2429,27 13 5127,12-24 0,-6 7 0,2-9 0</inkml:trace>
  <inkml:trace contextRef="#ctx0" brushRef="#br0" timeOffset="125832">11838 10210 14009,'0'29'7826,"-9"10"-7017,-11 2-719,-10-2-1259,-1-10-2069,3-27-6593,17-22 9163,29-21 0,-12 8 0,20 7 0</inkml:trace>
  <inkml:trace contextRef="#ctx0" brushRef="#br0" timeOffset="126323">12425 10093 22194,'-50'9'810,"11"10"-1620,11 12-629,8-1-630,27-2 180,6-17 1170,26-2 719,1-9 90,-19-17 360,5-5 269,-23-17 181,5-1-631,-8 1-359,0 9-89,9 2 179,11 17 0,10 2 0,18 9 719,-7 9 720,-1 10-269,-21 20-271,-10 11-359,-9 1-450,0-12-450,0-20-90,0-10-629,9-18 269,19-19 541,5-5 269,-10 17 0,2 2 719,14-4 271,-9 18-91,-1 27-539,-10-3-360,1 23-990,-1-16-4856,1-11 5846,-1-12 0,-8-8 0,-2 0 0</inkml:trace>
  <inkml:trace contextRef="#ctx0" brushRef="#br0" timeOffset="128178">15189 10112 13469,'-28'18'1979,"6"21"-1844,7-6 0,2 4 0,2 6 0,2 3-45,-1 3 0,0 0-953,5 1 1,-1-2 952,-3-7 0,1-1-45,8 0 0,-2-4 341,-15-3-656,14-7 207,-5-35-746,16-28 269,1 4 0,2-4 330,1 3 0,1-3 1,1-1-384,2-6 1,0-3 0,2 1 592,4 2 0,1 0 0,0 2 0,-3 1 0,0 1 0,1 3 396,12-6 0,1 8 9,-9 11 0,1 8 404,21 16 1,-25 31 89,-5 19-539,-15-21 0,-4 1-136,3 0 1,-2-2-135,-7 14 1297,-12-14-3186,-2-19-3058,-6-27 4857,8-29 0,10 18 0,1-14 0</inkml:trace>
  <inkml:trace contextRef="#ctx0" brushRef="#br0" timeOffset="128552">15738 10152 15898,'0'19'1079,"9"1"-1259,10-9-449,20-3 269,-10-14 0,1-5 180,5 1 0,0-2 45,0-6 1,0-3 134,-1 1 0,-1 1 44,-7 3 1,-2 1 675,15-4 0,-10 10-361,-10 18 1,1 10 450,-9 12 89,6-1 91,-15-1-271,7-10-449,-9 1 0,0 8-270,-9-15 0,7 5-450,-7-18-359,9 0-630,9-18-1170,20-4 45,-10-1 1,3-1 2563,12 2 0,0 2 0,0-10 0,1 12 0</inkml:trace>
  <inkml:trace contextRef="#ctx0" brushRef="#br0" timeOffset="129119">16855 10054 11580,'20'0'900,"-1"0"449,-8 0-270,7 0-539,-16 0-90,6 0-270,-8 0 90,9 0-180,-7 0 269,7 0 91,-9 0 809,0 0-899,0 26-180,0 6 0,0 4 0,0 5-90,-4 7 0,-1 2-502,2-14 1,0 1 0,-2 1 381,-3 1 0,-2 0 0,0 0 75,-1 16 0,0-3-218,-3-10 0,0-3 83,-6 11 180,9-24-180,3-26-90,25-35 45,-7 11 0,2-4 15,3-5 0,2-3 1,-1-2-431,-2-1 0,0-1 0,-1-1 430,3-4 0,0-2 0,0 2 0,0 4 0,0 1 0,0 1 75,8-12 0,2 4 367,-1 15 1,0 6-233,15-3 765,-21 29-135,-10 11 180,-9 17-541,0 3-179,-9 17 0,-2-16 1235,-17-3-3483,6-21-1306,-6-16 3374,17-3 0,2 0 0,9 2 0</inkml:trace>
  <inkml:trace contextRef="#ctx0" brushRef="#br0" timeOffset="129427">17423 9975 17967,'0'50'-270,"0"-10"-899,27-21-1170,-4-10 1304,5-12 1,1-3 225,13-5 1258,-12-17 1080,-4-2 1,-24-10-541,7 18-179,-27-4-810,-3 24-360,-10-7-1619,3 1-5847,17 6 7826,20-7 0,-5 9 0,14 0 0</inkml:trace>
  <inkml:trace contextRef="#ctx0" brushRef="#br0" timeOffset="129836">17874 9897 16887,'0'30'720,"9"-1"-720,10-10 90,3 10 0,7-8 90,-10 16 90,-8-6 809,-2 8-630,-7-10 1,-4-1 90,-16 7-405,9-6 0,-4-4-495,-17-21-539,10 12-1080,12-34-720,25-1 1215,-3-4 0,3-2 1034,7 3 1,2 0 673,-1-11 1,0 1 1034,0 15 1,-2 1 1169,-1-21-451,4 18-718,-24 8-181,6 2-90,-8 18-539,0 19-180,0 5-180,0 14-360,27-7-2021,14-10-318,-4-18 1,5-4 2537,-1-3 0,-2-2 0,14-3 0,-19 0 1</inkml:trace>
  <inkml:trace contextRef="#ctx0" brushRef="#br0" timeOffset="134391">21402 9132 9602,'-39'0'1888,"-1"0"-1618,10 0 360,2 0 90,8 9-91,-17 11-179,4 10-270,2-3 0,-3 3-90,3-1 0,1 3-1,4-5 1,0 3 0,-1 0-664,1 2 0,0 0 1,0 2 603,-1 4 0,1 1 0,1 2-1,-2 0 1,0 2 0,2 1 0,0 4 0,2 1 0,2 0 30,2-3 0,3 1 0,1-1-60,0 0 0,3 0 0,2 0 90,3-1 0,3 0 0,4 0-120,5-2 0,5-1 0,1 1 90,1 3 0,1 0 0,6-1-563,1-10 0,4 0 0,2-2 0,0 1 503,-2 1 0,1 0 0,0-1 0,1 0 22,2-1 1,1-1-1,1 0 1,1-1 44,-1 0 1,1-2-1,1 0 1,1 0 22,0-2 0,1 0 0,1 0 0,0-2-45,1 1 0,1-1 0,0-1 0,1-1-23,1-1 1,0-2-1,0 0 1,1-1-1,1 1 1,1 0-1,-1-1 1,1-2-23,8 2 0,-1-2 0,2-3-429,3-2 0,1-2 0,-1-1 369,-7-2 0,-1-1 1,0-2 29,3-2 0,0-1 0,-1-4-60,1-3 0,0-4 0,-1 0 60,-1 1 0,-1-1 0,1-4-60,2-5 0,0-4 0,-1-2 90,-5 0 0,-1-1 0,1-1 0,3-2 0,0 0 0,-3-3 0,-5-2 0,-2-3 0,1 2 0,2 1 0,1 2 0,-4-3 0,-4-2 0,-3-2 0,0 0 0,0 3 0,1 0 0,-2-1 0,-4 1 0,-1 0 0,-1-1-264,1-1 1,0-1 0,-1 1 263,-2 2 0,0 0 0,-1-1 67,-2-2 1,0 0 0,-1-1-68,-2 1 0,0 0 0,-3 0 30,-3 0 0,-2-1 0,-1 1-30,0 0 0,-2-1 0,-2 2-45,-3-17 0,-5 1 75,0 15 0,-2 0 0,-3 1-30,-2 1 0,-3 1 0,-2 0 0,-8-3 0,-3 0 0,-1 0 0,2-1 0,-1 0 0,-2 2 0,-8 1 0,-2 1 0,0 0 30,2 0 0,1 0 0,-2 1-30,-3 4 0,-2 1 0,-1 2 60,-1 1 0,0 1 0,-2 1 9,9 6 1,0 2 0,-1 0 0,0 2-26,0 3 1,0 2 0,0 0 0,-2 1-68,-3-1 1,-2-1 0,0 2 0,0 2 22,1 2 0,-1 3 0,0 0 0,-1 0 22,-1-1 0,-1 0 1,1 1-1,-2 1-67,0 3 0,-1 2 0,-1 2 1,2 0-339,0 0 1,1 0 0,1 2-1,0 2-814,1 4 0,0 3 1,1 1-1,2 1 1197,5-2 0,0 1 0,3 1 0,3-1 0,-13 8 0,7 0 0,16-9 0,0 1 0</inkml:trace>
  <inkml:trace contextRef="#ctx0" brushRef="#br0" timeOffset="142157">21872 9485 10591,'11'-11'3238,"-2"11"-2698,-35 3 269,-7 31-449,-3-14 0,-4 2-210,10-1 0,0 3 0,0 0-214,-3 2 1,0 1-1,-1-1 94,-2 0 0,-1 1 0,3-2-120,-3 7 0,3-3 45,3-8 1,5-3-46,7 9-67,27-25-383,32 7 270,-11-12 0,3-3 90,10-2 1,3-4 134,0-6 0,-1-3-244,-7 1 0,-2-1 379,0-3 0,-5 0 270,1-7 269,-12 3 145,-19 26-235,-28 13-269,0 9 0,-3 7-90,-4 7 0,-2 2-588,5-7 0,-2 1 0,4 0 408,-3 16 0,3-2 0,-4-8 0,3-3 499,0 7-1128,29-23 89,42-17 225,-6-11 0,4-4 225,6 0 0,1-3 90,-4-5 0,-4-4 135,-10 2 0,-4 2 315,5 2 1685,-19 12-1685,-35 37-315,3 0 0,-4 3 15,1-5 0,-1 0 0,-1 2-552,-2 5 0,0 0 0,1-1 312,-8 10 1,4-3 22,6-8 0,6-3-203,10 0-809,49-28 584,-5-15 0,6-7 135,-2 4 0,3-2 1,0-3-239,1-5 1,-1-3 0,-1 1 627,-4 2 0,-1 1 0,-3 1 329,6-5 1,-6 4 1801,-3-2-992,-37 55-809,-12-1 0,-6 3-589,2 2 1,-2 4 0,-2 0 407,-3-1 1,-3 0 0,2 1-180,2 2 0,1 0 0,2-2-180,-8 4 1,4-4 44,7-8 0,11-4-1214,30-4 359,10-27 1,9-8 89,2 2 1,4-2-1,1-2-290,4-3 0,1-2 0,-1-1 1010,-1-4 0,-2-2 1,-2 3 1348,6 1 0,-5 2 90,-15 1 1,-6 11 629,-13 31-810,-36 23-584,4-4 0,-3 4-160,5-11 1,-2 0-1,1 0-290,-9 14 0,3 1-135,4-4 1,2-4-451,-5 5-540,43-16-719,27-44 360,0 1 0,5-5 721,-11 4 1,1-3-1,-1-1 718,-2-1 0,0-1 0,-2 2 1349,10-5 1,-6 3 1169,4-4-810,-32 63-1350,-23-9 1,-7 2 46,-4 20 0,0 2-286,6-16 0,-1-1 0,1-2-210,-10 11 0,3-3-225,7-8 0,10-3-1124,25 0-2249,37-45 3688,-17 4 0,4-1 0,-3-1 0,-1-2 0,-3-1 0,-1 1 0,-1 0 0</inkml:trace>
  <inkml:trace contextRef="#ctx0" brushRef="#br0" timeOffset="142299">22676 10563 15808,'-27'33'742,"0"0"0,0-1 0,-9 10 0,4-3-1057,10-8 1,5-3-856,7 0-2608,47-28 360,-4-19 0,6-8 3231,-1 7 0,4-1 1,-4-1-1,-3-5 1,-3 0-1,-1 5 1,-1 0-1</inkml:trace>
  <inkml:trace contextRef="#ctx0" brushRef="#br0" timeOffset="142449">23127 10308 13829,'-33'29'1739,"0"-1"0,2-2 0,-1 0-1559,-8 12 0,1 1-270,9-12 0,2-2-809,-11 14-721,19-22-2427,46-43 629,-1 7 0,3-3 3418,-2-5 0,2-5 0,-2 4 0,2 3 0,-3 2 0,-8-3 0,0 0 0</inkml:trace>
  <inkml:trace contextRef="#ctx0" brushRef="#br0" timeOffset="143649">23127 10308 17877,'-42'-2'292,"1"0"0,-1 0 1,-13-8-1,8 9-742,8 38-539,10-35-360,45-13-270,17-28 1034,-1 11 0,5-3 675,3-3 0,-1-1 290,-7 4 1,-3 1 248,-8 3 1,-3 6 705,-1 10-256,-43 22-809,6 7 0,-2 3-1,-11-1 1,-3 1-135,0 8 0,2-1-315,8-11 0,2-1-179,-13 12-811,26-19-809,38-44 1169,1 15 1,5-4 113,-7-4 1,2-6-1,0 0 726,7 1 0,2 0 0,-4-1 180,-9 1 0,-4-1 0,-1 1 278,7-12 0,-4 3 681,-5-8-179,-34 30-271,-23 31-449,11 7 0,-3 3-135,-3 4 0,1 0-135,3-4 0,3 0-180,-11 16 1168,10-35-2697,45-4 1124,-1-18 0,3-6 360,15 1 0,3-2 83,-4-11 0,-3-2 502,-3 4 0,-4 2 809,-2-16 180,-20 30-629,-46 31-405,15 7 0,-2 3-136,-11 4 1,-1 0-537,4 0 0,4 0 222,11-3 1,2-4-676,-13-8-1169,44-12-270,32-35 990,-5 10 0,4-5 711,-6 5 1,2-4 0,-2 0 847,-6 1 0,-2-1 0,-2 1 644,6-12 1,-8 5 854,-21 7-450,-38 23-810,1 22 1,-3 7-343,0-2 1,0 2-138,8-3 0,0 1 0,3-1-283,-2 3 1,3-2 42,3-4 0,4-4 334,3-3-1593,36-26 540,25-14 854,-16 3 0,0-3 135,-5 1 0,-3-1 1079,-1-19 1229,-43 31-1408,-24 12-631,7 21 1,-4 7-135,-2-6 0,-2 2-460,0 8 0,4 1 55,16-5 0,1-3-269,-15-7-811,34-5-359,37-32 944,-5 7 1,2-1 314,12-5 0,0-2 540,-8-7 0,-4 0 494,-4 7 1,-10 4 765,-27 1-451,-32 16-674,7 17 0,-3 6-564,10-5 1,-1 1 0,1 1 218,1 2 0,2 1 0,1 0 125,-9 5 0,3-2-635,-9 8-719,45-19-360,41-18 809,-5-4 1,4-2 336,3 0 0,-2-3 742,-7-5 1,-5-2 2974,1-5-1985,-36 19-360,-32 13-539,7 10 0,-4 4-225,-7-1 0,-1 1-45,0 7 0,1 2 73,3-5 1,3 1-254,12-1 0,2-1-90,-12 1 270,25-12 254,2-7-524,27-10 0,3-11 270,19-10 0,-19-1 360,-3 12-405,-39 38 0,-11 14-135,13-13 0,-1 1-720,-2 9 1,-2 5-1,2-6-7105,-14 4 7915,51-7 0,-17-26 0,28 0 0</inkml:trace>
  <inkml:trace contextRef="#ctx0" brushRef="#br0" timeOffset="151573">21598 10485 10501,'-20'0'2339,"1"-9"-2069,8 16-1,-7-23 1,16 40-180,-15-19-90,6 23-180,0 0 180,-6-15 180,14 5-180,3-18 0,20 0 180,2 0 0,-3 0 0,-10-9-180,-9-2 270,0 0 0,-17 3-270,-5 8 89,-9 0-358,3-9 179,17 7 90,2-7 0,9 9 0,0 0-2339,9 0 2339,2 0 0,0 0 0,-2 0 0</inkml:trace>
  <inkml:trace contextRef="#ctx0" brushRef="#br0" timeOffset="152240">22088 10348 7443,'-20'-20'3328,"9"18"-2878,-6-13-450,15 30 0,-7-22 90,9 16-1,9-9 91,-7 0 0,15 0 180,-14 0 360,5-9-1,-8-2 181,0-8-540,0 17 89,-9-5 1,-10 16-360,-12-9-180,1 9 0,2-16 180,17 22-90,2-21 0,18 14 0,10-8 90,12-8 0,-1-3 0,-10 0 0,-11-6-90,-9 6 0,0 8-90,-9-3-360,-2 15-2338,-9-1 2788,1-5 0,8 5 0,2-8 0</inkml:trace>
  <inkml:trace contextRef="#ctx0" brushRef="#br0" timeOffset="161994">26929 8956 12570,'-20'11'2788,"-8"-2"-2428,-12-1 180,-10 12-1392,17 2 0,-1 4 1077,-5 3 0,-1 3-75,8-2 0,0 2 0,-2 2-1,-2 1 1,0 1 0,-1 2-83,8-7 1,-1 0 0,0 2-1,2 0-45,-1 1 1,2-1-1,0 2 1,1 0 22,2 1 0,0 0 0,2 1 0,3 0-518,-4 12 1,4 0-1,2 1 533,1 2 0,3 0 0,5 1-60,8-1 0,7 0 0,1 1 0,0-12 0,1 1 0,2 0 0,3-2-205,3 1 0,3-1 0,1-1 0,2 0 137,2 1 1,1 0 0,2-1-1,-1-1 68,0-2 0,0-2 0,0 0 0,1-1-23,2 0 1,2 0 0,0-2-1,1-1 23,0-3 0,1-2 0,1 0 0,0-2-30,10 5 0,2-1 0,0-4-325,4-3 0,1-5 0,0-2 355,-5-4 0,-2-3 0,2-1 30,4 0 0,1-1 0,0-5-30,-3-5 0,0-3 0,1-2 0,-9 4 0,1 1 0,0-2 0,-1-3-145,-1-5 0,0-4 0,-1 0 0,1-1 145,1 2 0,1 0 0,0-1 0,-2-2 0,-1-3 0,-2-1 0,-1-2 0,0 0 22,-1 0 1,0-2-1,-1 1 1,-1-1-23,0 0 0,-1 1 0,-1-1 0,0-1 0,-3-2 0,-1-1 0,0-1 0,-1 2 11,8-7 1,-1 1-1,-2-2 19,0-3 0,-1-2 0,-4 1-60,-6 5 0,-3 0 0,-2 0 30,3-1 0,-2-2 0,-4 1 127,-6 0 1,-3 0 0,-1 0-128,2 2 0,0 0 0,-3 0 0,-7-2 0,-3 0 0,-3-1 60,-1-2 0,-3 0 0,-5 0-90,-7 1 0,-6 1 0,-2 0-59,4 4 0,-1-1 0,-2 1 0,-2 2 66,-5 2 1,-1 2-1,-3 2 1,0 0 22,7 4 0,-2 0 0,0 1 0,-2 2 0,0 1-107,-2 2 1,-2 3-1,0 0 1,-1 2-1,0 0-1,-1 1 0,0 0 0,-1 1 0,1 2 1,0 0-739,3 3 1,0 0-1,0 1 1,0 1-1,1 1 858,-10 0 1,-2 1 0,4 1-1,5 0 1,-9-2 0,7 3-1,11 3 1,0 0 0</inkml:trace>
  <inkml:trace contextRef="#ctx0" brushRef="#br0" timeOffset="162461">26909 9505 17067,'0'-11'-630,"0"2"1,0 9-1,0 0 1</inkml:trace>
  <inkml:trace contextRef="#ctx0" brushRef="#br0" timeOffset="162627">26439 10152 14639,'-20'11'-450,"0"-11"0,1-11 0</inkml:trace>
  <inkml:trace contextRef="#ctx0" brushRef="#br0" timeOffset="162778">26870 10563 14639,'39'0'-840,"-17"0"1,-5 0-1</inkml:trace>
  <inkml:trace contextRef="#ctx0" brushRef="#br0" timeOffset="163044">27379 9838 17337,'-25'-20'-1889,"0"1"0,-14-20 1889,28 17 0,5 5 0,15 17 0</inkml:trace>
  <inkml:trace contextRef="#ctx0" brushRef="#br0" timeOffset="163269">27262 10328 6004,'0'11'0,"0"-2"0</inkml:trace>
  <inkml:trace contextRef="#ctx0" brushRef="#br0" timeOffset="163395">27497 10583 6273,'0'-11'0,"0"2"0</inkml:trace>
  <inkml:trace contextRef="#ctx0" brushRef="#br0" timeOffset="163495">27889 10563 15268,'-9'-6'-450,"7"10"1,-7-21-1</inkml:trace>
  <inkml:trace contextRef="#ctx0" brushRef="#br0" timeOffset="163628">28320 9916 13199,'-10'-33'-787,"1"-1"0,-2-1 0,2 0 0</inkml:trace>
  <inkml:trace contextRef="#ctx0" brushRef="#br0" timeOffset="163752">28320 9681 13919,'-40'-19'-1050,"-1"-1"1,5 0 0,5 1-1,0-3 1,14 5 0</inkml:trace>
  <inkml:trace contextRef="#ctx0" brushRef="#br0" timeOffset="163879">27908 9270 13559,'-40'-25'-450,"0"0"0,13 8 1,4 3-1,-3-3 1</inkml:trace>
  <inkml:trace contextRef="#ctx0" brushRef="#br0" timeOffset="164003">27810 9132 14549,'-50'-9'-735,"0"-1"0,13 0 1,5 0-1,-5-1 1,28 3-1</inkml:trace>
  <inkml:trace contextRef="#ctx0" brushRef="#br0" timeOffset="164261">28085 9975 6273,'0'0'0</inkml:trace>
  <inkml:trace contextRef="#ctx0" brushRef="#br0" timeOffset="167855">24185 8760 11041,'-39'9'1349,"8"10"-1439,3 12 90,8-1-90,9 16 90,3-13-180,34 15-450,7-18 225,-5-18 1,3-4-226,19 1-89,-11-9 269,-20 0 450,-10-9 180,-9-2 180,-9 0 449,-11-15 1,-10 13-540,-1-7-450,3-6 360,17 13-90,20-15-90,30 8 44,-6 10 1,4 1 225,7-6 0,2 1 32,3 3 1,0 0 101,-4 1 1,-1 1-271,-4 3 1,-2 3 180,-3 1 0,-2 4-135,-3 10 0,-2 2-135,2-3 0,-1 2 45,5 19 0,0 2-535,1-13 1,0 1 444,-1 11 0,1-1-244,-1-10 1,0-2 288,-8 0 0,-2-1 121,6 9-1875,-13-17-3666,-8-2 5375,-7-18 0,7 7 0,-9-7 0</inkml:trace>
  <inkml:trace contextRef="#ctx0" brushRef="#br0" timeOffset="168111">25263 8780 11580,'-9'2'2789,"24"4"-2429,7-14-136,6 14 1,3 5-280,0-5 0,-1 1 415,1 10 0,-3 3 500,2 11-230,-12 17 90,-18-7-586,-3-8 1,-3-1 45,-23 12-135,11-15 0,-5-2-705,-9-5 1,-4-4-2265,6-2 1,-1-2 2923,1-3 0,2-2 0,-3-1 0,14-8 0</inkml:trace>
  <inkml:trace contextRef="#ctx0" brushRef="#br0" timeOffset="207072">5997 13385 14819,'29'-10'539,"19"-8"-539,4 16 45,-19-7 0,1 1-90,-3 6 0,-3 1-405,14-7-2338,-5 8 2788,-18 8 0,-8-5 0,-2 5 0</inkml:trace>
  <inkml:trace contextRef="#ctx0" brushRef="#br0" timeOffset="-179217.73">8388 13327 17067,'-19'11'630,"-10"6"-450,-1-6-90,-9 17 0,8 3 0,-6 8-180,15 9 270,-6-24-180,17 19 0,2-21 0,36 17-630,5-8-854,-4-16 0,3-2-2744,3-2 0,0-2 4228,-3-3 0,-1-1 0,11 3 0,-15-8 0</inkml:trace>
  <inkml:trace contextRef="#ctx0" brushRef="#br0" timeOffset="-178477.73">8721 13542 13469,'7'0'2159,"15"-8"-2429,28-3 90,-20-2 0,-1-3-115,-3 2 0,-2-2 385,15-23 254,-19 8-74,-12-6 532,-8 24-172,0 4 360,-17 12-181,-14 31-494,6-14 0,0 2-180,3 11 0,3 3-46,-1-1 1,3 0-90,4-5 0,6-1 90,14 10-629,32-19-811,-1-21 1,5-7-1516,-5 1 1,2-3 0,0-3 2864,4-8 0,0-4 0,-4 3 0,0 3 0,-4 1 0,-5-4 0,-1 0 0</inkml:trace>
  <inkml:trace contextRef="#ctx0" brushRef="#br0" timeOffset="-178277.73">9564 12837 13469,'-9'28'5307,"-1"11"-4812,0-7 0,0 4-181,0 7 1,0 3-1522,0 8 0,1 1 1162,-1 0 1,0-1-631,1-8 0,-1-3-1190,-1-8 0,2-2 1865,7 6 0,-5-20 0,16-10 0</inkml:trace>
  <inkml:trace contextRef="#ctx0" brushRef="#br0" timeOffset="-178092.73">9799 12935 18057,'-4'42'659,"0"1"1,-6 1 0,0 3-840,3-8 0,0 1 0,-1-1-2573,-7 11 1,2 0-307,6-1 1,3-2 3231,-1-15 0,1-3 1,4 10-1,0-22 1</inkml:trace>
  <inkml:trace contextRef="#ctx0" brushRef="#br0" timeOffset="-177902.73">9976 13425 21205,'46'-9'-4916,"-21"0"1,2-2 4056,13-4 1,-2 0 0,6-7 0,-9 5 0</inkml:trace>
  <inkml:trace contextRef="#ctx0" brushRef="#br0" timeOffset="-177635.73">10858 13229 14998,'-29'28'4498,"-1"11"-4363,10-11 0,1 3-135,3-1 0,1 1-90,0-1 0,2-1-270,2 19-1799,20-27-2968,39-3 5127,-13-21 0,2-3 0,17 4 0,-10-7 0</inkml:trace>
  <inkml:trace contextRef="#ctx0" brushRef="#br0" timeOffset="-177302.73">11426 13229 20395,'-28'37'1260,"6"4"-1260,3-12 0,1 1 0,-4 20 0,11-2-90,22-26-270,37-5-90,5-17 270,-20-7 0,1-3-251,-3-4 0,-3-3 341,-2-6 0,-2-4 180,1-6 0,-2-1 179,-7 7 1,-2 1 180,6-13 526,-12 22-526,-16 52-360,-12 8-90,10-9 0,-2 2-45,-3-6 0,2-1-1125,11 10-719,22-20-2878,30-10 4767,-15-17 0,0-1 0,8 4 0,-8-12 0</inkml:trace>
  <inkml:trace contextRef="#ctx0" brushRef="#br0" timeOffset="-177102.73">12289 12778 20395,'-15'43'659,"1"1"1,-5 5 0,-1 0-660,-1 1 0,0 0-90,1 0 0,1-2-1139,8-8 1,3-1 148,2-4 1,3-3-2789,3 1-4626,9-7 8494,10-44 0,-5 14 0,3-13 0</inkml:trace>
  <inkml:trace contextRef="#ctx0" brushRef="#br0" timeOffset="-176952.73">12504 12817 19586,'-16'39'629,"0"-1"1,0 0 0,2 2-1,0 0 1,1 0-630,-4 5 0,0 1 0,3 0-1654,2 1 0,3-1 1,-1-1-1526,0-7 1,0-2 0,2 1 3178,2 18 0,1-6 0,-4-5 0,9-9 0</inkml:trace>
  <inkml:trace contextRef="#ctx0" brushRef="#br0" timeOffset="-176385.73">14307 13287 17517,'-39'29'2249,"0"10"-2249,18-15 0,2 2-45,3 7 0,2 2-135,-2-9 0,4 0-315,11 3 1,8-2-1575,24 4 450,5-19 0,6-4-1979,7-2 0,3-4 3430,-12-6 1,0-3 0,-3 1-1,-2 4 1,-4-1 0,21-14-1</inkml:trace>
  <inkml:trace contextRef="#ctx0" brushRef="#br0" timeOffset="-175460.73">14876 13385 19496,'-9'51'0,"-2"-12"-450,17-11-719,16-17 89,28-2 765,-20-16 1,-1-4 44,13-11 225,-22 0 0,-3-3 315,-7-17 180,-1-6 359,-18 9-719,-2 9-540,-8 1 450,-1 10 0,18 8 0,22 11 0,30 11 405,-20-3 0,1 3 179,-1 2 1,-1 3 44,-3 2 1,-4 3 180,-1 20-270,-3 7-360,-18-17-360,0-3 180,0-17-450,8-3-539,21-16-1,12-21 585,-8 13 1,2 0 359,-5-5 0,1 3 269,-1 6 1,-1 4 1035,1-1-1,-13 18-540,-17 19-269,0 5-495,0-5 0,0 1 45,0 3-180,0-3-809,26-21-360,16-16 674,-4 0 0,2-4 225,-3-6 1,-2-3 134,5 1 1,-4-2 718,-13 2 1,-4 1 944,9 0 91,-19 19-721,-9 19-269,0 20-450,-9 3-90,-2-12 360,9-4-1260,13-23-449,37-3 404,-18-8 1,1-4 404,4-2 1,0-3 449,0-6 0,-3-1 540,9-9 1978,-4 5-718,-26 19-451,-2 9-539,-9 26-630,0 7 0,-9 8-270,7-4-720,11-26-719,30-2-180,13-27 1034,-13 9 1,-1-4 674,-12-5 0,0-3 360,3 2 0,-2-1 2609,4-10-1080,-12 10-270,-10 11-720,-9 27-629,0 12-90,-9-6-359,7 20-631,2-40-1348,20 13-1890,19-17 4228,2 0 0,-10 0 0,-14 0 0</inkml:trace>
  <inkml:trace contextRef="#ctx0" brushRef="#br0" timeOffset="-175227.73">16914 12974 22014,'-29'0'-1709,"8"17"-8122,-8-12 9275,27 21 1,-4-24 0,14 7-1</inkml:trace>
  <inkml:trace contextRef="#ctx0" brushRef="#br0" timeOffset="-174494.73">17364 13346 20126,'-28'-19'899,"6"8"-809,-6 11 360,-9 19-315,21 4 0,-1 2-135,-7 1 0,0 0 0,8-1 0,2 1-360,-6 19-1169,38-32-1170,23-4 1080,-3-11 0,3-7 674,0-8 1,-1-3 1124,-4 5 0,-3-2 1394,-6-7 0,-6 0 1125,-2-7-1170,-10 3-450,-9 17-899,0 11-180,-9 2 0,7 7 0,-6-9-450,25 0 0,14 0-359,10 0 269,7 0 360,-9 0 90,-9 0 90,-1 0 90,-10 0-90,1 0 90,0 0-90,-10-9 90,-1 7-90,0-7 90,-7 9 0,7 0 90,-9 0-10011,0 0 9500,-9 9 0,7-7 1,-7 7-1</inkml:trace>
  <inkml:trace contextRef="#ctx0" brushRef="#br0" timeOffset="-174127.73">16874 13366 20755,'-19'39'720,"-1"0"-810,1 0-270,-1-8-899,18 6-2879,22-15 4138,8-7 0,3-2 0,6-2 0,6-2 0</inkml:trace>
  <inkml:trace contextRef="#ctx0" brushRef="#br0" timeOffset="-173818.73">17560 13268 18416,'-19'11'2519,"-1"-11"-2339,18-2-180,22-7 0,30 0-630,-8 4 1,3-1-1575,1-3 0,0-1 2079,4 0 0,-2 0 1,4-1-1,-17 3 0</inkml:trace>
  <inkml:trace contextRef="#ctx0" brushRef="#br0" timeOffset="-173592.73">17992 12856 19406,'-20'18'3958,"9"12"-3689,7 6 1,-1 4-90,-3 5 0,-1 2-1119,3-9 1,-1 2-1,-2-1 849,-5 1 0,-4-1 0,2 0-510,5-2 1,0-1-1,1 0-1604,-9 15 1,1-4 2371,7-15 0,2-3 0,-2 8 0,2-28 0</inkml:trace>
  <inkml:trace contextRef="#ctx0" brushRef="#br0" timeOffset="-173469.73">18090 13483 16618,'0'0'0</inkml:trace>
  <inkml:trace contextRef="#ctx0" brushRef="#br0" timeOffset="-173334.73">18286 13229 16168,'-11'-11'-3269,"2"2"1,9 9 0</inkml:trace>
  <inkml:trace contextRef="#ctx0" brushRef="#br0" timeOffset="-172860.73">18286 13229 16618,'42'11'-1422,"0"1"1,0 0 0,-2-1 0,-2-1 0,-7-8-288,-1-21 1709,-1-9 1079,-10 15 1439,1-5-359,0 18-270,-10 9 0,-1 19-90,0 5-1080,-8-5 1,0 0 360,8 14-541,-9 6-269,0-9-90,8-17-90,3-5-360,9-17-629,17-17-91,4-5 720,-12-1 1,1-2 89,4 3 0,0 3 7,-8 2 0,0 3 488,3 3 0,-1 5 764,2 6-89,-2 17-451,-17 5-628,7 17-91,-16 0-4588,15-8 4832,-15-12 0,7-10 0,-9-9 0</inkml:trace>
  <inkml:trace contextRef="#ctx0" brushRef="#br0" timeOffset="-172352.73">18481 12778 19226,'-39'0'-135,"9"0"0,10 0 0,12 0 0</inkml:trace>
  <inkml:trace contextRef="#ctx0" brushRef="#br0" timeOffset="-151968.73">14660 15424 15898,'-11'-2'1619,"-15"-5"-1259,-5 24-180,3-8 0,-3 2-46,-7 10 1,-2 6-135,10-6 0,1 3 0,-1 1-924,-4 3 0,1 2 0,2 1 894,3-1 0,1 0 0,1-1-60,-9 8 0,3-4 289,-7 6-1368,45-22-450,36-25 1124,-8 2 0,4 1 594,6-1 1,-1 1 350,9 5 899,-15 28-809,-29 3 0,-7 6-181,-4 11 1,-3 4-300,0-13 0,-1 2 0,0-1-30,0 0 0,1 0 0,-3-3-75,-6 5 0,2-3 0,7 1 0,10-6-674,24-10 179,0-8 0,5-6 360,15-19 0,3-8 225,-5 6 0,-1-2 135,4-11 0,-2 0 449,-16 12 1,-1 2 270,18 2-270,-29 36-451,-2 13-179,-12-11 0,1-1 0,10-2 0,5-4 674,3-6 0,3-3-854,6-3 0,3-5 90,11-7 0,2-7-53,1-5 0,0-2 143,-13 7 0,-1 1 0,0-2-94,15-10 0,-4 1 139,-11 11 0,-2 3 0,-5-1 0,-2 1-45,13 4 90,-10 0-90,7-8-90,2-12-225,-14 2 1,0-3 44,1-3 0,-2-2-222,6-7 1,-3-2 491,-10 1 0,-1-1-95,4 0 1,-3 0 319,-10 1 0,-3 1 911,4-18-776,-8 12-180,-17 11-180,-5 8-90,-26 1 0,7-1-450,1-8 234,3-11 81,25 11 0,3-3 135,-6-8 0,1-1 135,9 4 0,-1 1 90,-6-5 0,-2 3 225,-7-13-135,-1 24 0,-4 4-135,-25 1 205,18 10 0,-1 4-295,3 6 0,1 2-45,0 3 0,1 1 45,-10-3-270,11 7-180,8-27 271,9-12 268,3-12 534,8-5-173,-9 16 90,-11 11-91,-28 12-224,14 10 0,-2 4-225,-3 8 0,-2 1-327,-4-5 0,3 4 372,10 9 0,3-1-135,-19-9 0,20 5-90,8-35 180,9 3 180,3-5-180,-10 10 0,-12 9 45,2 11 0,-3 4 0,-9 4 0,1 4 0,2 10 0,2 3-98,0 0 1,3-2-38,11-12 0,3-3-2249,-2 8 2339,38-27 0,-12 0 0,21 0 0</inkml:trace>
  <inkml:trace contextRef="#ctx0" brushRef="#br0" timeOffset="-150589.73">14621 15659 10861,'-51'0'5397,"4"0"-4948,-1 9-1148,6 19 744,13-5 0,2 4 0,9 7 0,3 2-90,-5-6 0,3 1-45,8 2 0,7-1-379,20 1-71,0-13 0,5-3 225,15-9 1,3-5 228,-5 0 0,0 2 176,-6 4 0,-2 0 810,9 4 269,-26 33-719,-2 4-360,-8-12 0,-2 2-90,-4-8 0,1-1-45,0 8 0,6-4-855,15-2-1079,25-5 855,-5-21 0,4-5 794,4-5 0,0-3 510,-5 1 0,0-1 996,0 1 0,-4-1 893,6-2-571,-5 25-1138,-18 14-315,-2-11 0,3 1-90,3 5 0,4-4-720,14-8 1,6-6 74,-10-3 1,3-2-1,0-3-1026,3-3 1,1-4 0,0-2 1445,2-5 0,1-2 0,-3-2 899,-6 2 1,-1-2 0,-3 0 1192,8-11 0,-6-1-923,-9 5 1,-6 2 56,-1-8-866,-12 3-90,-8 9-180,0-10 909,0-10-2078,0-11 899,0 13 0,0-2 400,0 3 1,0 0 94,1-3 0,-2-1 359,-6 2 1,-3 0 179,0 7 1,-2 1-315,-10 0 0,-4 1-90,-2 4 0,-3 2-135,-3 7 0,-2 2-90,-6-5 0,-3 1-634,1 7 0,-1 0 139,0-2 1,1-2-530,3 1 0,3 0 664,7 0 1,4-3 359,5-5 0,4-4 180,4 1 0,0 0 314,0 0 1,0 0 272,0 0 1,-3 2-364,-5 6 1,-4 4-180,-24-7-135,17 13 0,-1 5-15,-5 8 0,-1 6-345,0 5 1,0 5-76,7-4 0,0 2 0,3 3-1274,-8 16 0,4 0 1664,3-7 0,3-3 0,0 10 0,19-21 0</inkml:trace>
  <inkml:trace contextRef="#ctx0" brushRef="#br0" timeOffset="-149905.73">13974 15443 14009,'0'0'0</inkml:trace>
  <inkml:trace contextRef="#ctx0" brushRef="#br0" timeOffset="-149731.73">13699 16070 11221,'-15'30'224,"0"-1"1,-13 13-1934,17 3 1709,11-23 0,2-2 0,7-11 0</inkml:trace>
  <inkml:trace contextRef="#ctx0" brushRef="#br0" timeOffset="-149590.73">13817 16560 12120,'9'20'-1485,"11"0"1,-7-9 0,4-3 0</inkml:trace>
  <inkml:trace contextRef="#ctx0" brushRef="#br0" timeOffset="-149456.73">14268 16737 6993,'33'11'0,"-7"-3"0</inkml:trace>
  <inkml:trace contextRef="#ctx0" brushRef="#br0" timeOffset="-149338.73">14660 16972 15358,'0'22'-270,"0"-5"0,0-17 1</inkml:trace>
  <inkml:trace contextRef="#ctx0" brushRef="#br0" timeOffset="-148981.73">14660 14855 15448,'-42'0'-585,"5"-8"1,27 5-1,1-5 1</inkml:trace>
  <inkml:trace contextRef="#ctx0" brushRef="#br0" timeOffset="-148614.73">15953 15208 11131,'-19'11'-1590,"8"-2"1,2-9 0</inkml:trace>
  <inkml:trace contextRef="#ctx0" brushRef="#br0" timeOffset="-148497.73">16208 15482 11311,'0'0'0</inkml:trace>
  <inkml:trace contextRef="#ctx0" brushRef="#br0" timeOffset="-148097.73">15659 14855 11311,'-19'-11'-960,"8"3"1,2 8-1</inkml:trace>
  <inkml:trace contextRef="#ctx0" brushRef="#br0" timeOffset="-147623.73">16306 15992 12300,'0'0'0</inkml:trace>
  <inkml:trace contextRef="#ctx0" brushRef="#br0" timeOffset="-147389.73">16189 16619 9062,'0'0'0</inkml:trace>
  <inkml:trace contextRef="#ctx0" brushRef="#br0" timeOffset="-147169.73">15581 17148 14459,'-20'-17'-1979,"9"4"-4138,3-15 6117,8 17 0,0 2 0,0 9 0</inkml:trace>
  <inkml:trace contextRef="#ctx0" brushRef="#br0" timeOffset="-146681.73">14170 17129 12210,'0'0'0</inkml:trace>
  <inkml:trace contextRef="#ctx0" brushRef="#br0" timeOffset="-146472.73">13641 16737 12390,'-40'0'-2249,"10"-9"2249,10 7 0,12-7 0,8 9 0</inkml:trace>
  <inkml:trace contextRef="#ctx0" brushRef="#br0" timeOffset="-146273.73">13445 15600 7892,'-11'0'0,"2"0"0</inkml:trace>
  <inkml:trace contextRef="#ctx0" brushRef="#br0" timeOffset="-146122.73">13602 15071 9062,'0'0'0</inkml:trace>
  <inkml:trace contextRef="#ctx0" brushRef="#br0" timeOffset="-145931.73">14405 14522 13110,'-30'-9'-540,"10"7"0,11-6 0</inkml:trace>
  <inkml:trace contextRef="#ctx0" brushRef="#br0" timeOffset="-145538.73">13092 15384 8162,'-39'20'1350,"8"0"-3689,3 8 2339,0-6 0,14-3 0,-3-10 0</inkml:trace>
  <inkml:trace contextRef="#ctx0" brushRef="#br0" timeOffset="-145381.73">12661 16462 6633,'0'0'0</inkml:trace>
  <inkml:trace contextRef="#ctx0" brushRef="#br0" timeOffset="-145137.73">13680 17384 6183,'22'11'0,"-5"-3"0</inkml:trace>
  <inkml:trace contextRef="#ctx0" brushRef="#br0" timeOffset="-145006.73">14542 17501 10501,'11'0'0,"-2"0"0</inkml:trace>
  <inkml:trace contextRef="#ctx0" brushRef="#br0" timeOffset="-144214.73">15601 14855 10681,'0'0'0</inkml:trace>
  <inkml:trace contextRef="#ctx0" brushRef="#br0" timeOffset="-144023.73">16012 14699 8702,'29'10'-660,"-16"-1"1,4-9-1</inkml:trace>
  <inkml:trace contextRef="#ctx0" brushRef="#br0" timeOffset="-143840.73">16580 15228 7803,'1'11'0,"-1"-3"0</inkml:trace>
  <inkml:trace contextRef="#ctx0" brushRef="#br0" timeOffset="-143664.73">16855 15796 11131,'-11'9'-780,"2"-7"0,9 7 1</inkml:trace>
  <inkml:trace contextRef="#ctx0" brushRef="#br0" timeOffset="-134723.73">18247 14405 18506,'-1'37'1170,"1"13"-856,1-12 1,-2 2-225,-3-8 0,0-1-90,3 3 0,0-2 90,-8-2-360,9-10-359,26-29 224,-6-8 0,2-5 270,11-8 0,3-1 90,-1-4 0,0 0-249,0 4 0,-2 3 1014,8-2 233,-4 12-323,-26 36-91,-3 12-269,1 12-180,2 6 0,17-18-180,3-10-180,-4-13 0,2-6 0,1-7 1,1-5 89,9 1 0,-1-2 26,-3-6 1,-2-3 108,-4 2 0,-2-1 13,-3 0 0,-2 1 32,8-12 0,-12-6 90,-1 15 270,-16-6-90,6 17 742,-16 11-652,-12 11-270,-11 26-90,12-17 0,-1 1 73,-10 21-1063,10 3-1438,38-23-3779,23-2 6207,-2-18 0,1-4 0,6 0 0,-3-7 0</inkml:trace>
  <inkml:trace contextRef="#ctx0" brushRef="#br0" timeOffset="-133606.73">19560 14365 20575,'-29'29'900,"7"1"-990,-6 9-720,9-8-629,16-12-1259,23-10-1,30-9 1619,-20-7 1,1-3 854,3 0 1,0-2 583,-3-6 1,-3-3 449,-7 1 1,-1 1 1709,17-12-270,-18-6-900,-8 24-270,-2-4-179,-9 17-451,0 8-269,0 3-90,0 9 0,0-1 0,0-8 0,0-2 180,0-9 719,0 0-899,0 9-90,0-7 0,0 7 90,0-9 270,0 0-180,0 8-90,0 3 0,9 9 0,-7-1 0,7-8-90,-9-2 90,0-9-90,0 0 0,8 0-180,12-17-270,19-5 90,-14-1 1,0-2 44,4 4 0,1 1-720,3-2 1,2 4-495,-1 7 0,1 3-897,5 2 0,-1 3-767,-4 3 0,-1 0 3822,-3-1 1,-3 2 3688,3 8-1080,-14-7-1439,-8 7-810,-7-9-89,7 0 803,-9 0 636,0 0-1800,-1 8-449,-16 12-90,4 2 0,-7 15-269,12-15-361,25 6-90,5-17 450,17-3 181,0-16 178,-8-12 541,-12-2-90,-10-15-180,-9 16-360,-17 1-180,-5 11-1349,-17 9-2789,8 0 4318,3-9 0,17 7 0,2-6 0</inkml:trace>
  <inkml:trace contextRef="#ctx0" brushRef="#br0" timeOffset="-133340.73">20716 14189 22734,'-20'11'-989,"9"6"89,11-14 360,11 14 450,18-6 180,1 8 0,-8 10 630,-5 1 89,-17 9-179,0 1-540,0-10-270,0 16-1349,-8-40-2339,5 18 3868,3-32 0,3 8 0,5 0 0</inkml:trace>
  <inkml:trace contextRef="#ctx0" brushRef="#br0" timeOffset="-133231.73">20912 14346 20845,'11'48'-4227,"-11"-24"4227,-2 10 0,-7-31 0,9 5 0</inkml:trace>
  <inkml:trace contextRef="#ctx0" brushRef="#br0" timeOffset="-133098.73">21108 14091 16168,'0'0'0</inkml:trace>
  <inkml:trace contextRef="#ctx0" brushRef="#br0" timeOffset="-132848.73">21108 14091 20755,'11'36'-113,"0"-1"1,0 1 0,3 12-1,-2-7-336,-4-13 269,3 3 90,9-1 630,0 7 719,-1-15 450,-8 15-630,-2-15-719,-9 15-360,-18-15-1619,-4 6-8212,-17-8 9815,-9-10 0,24-1 0,-2-9 1</inkml:trace>
  <inkml:trace contextRef="#ctx0" brushRef="#br0" timeOffset="-131415.73">18305 15855 16618,'-19'9'1079,"-1"-7"-1259,0-2-360,10-2 540,10-7-180,19 9-89,12-9 359,17-2-1,-7-8 361,-2-1 360,-10 9 179,-19 3-89,-1 8-271,0 0-179,-7 8-180,7-6-90,-9 7 0,0-9 179,0 0-269,8 0-90,-5 0 90,5 0-90,-8 0 990,0 0-990,0 9 0,-17-7-90,-5 15 180,-9-14-90,-6 14 0,16-6-90,-16 8 90,15 1-90,-15 8 0,15 3-90,-6-1 90,8-10 180,9-3-180,20-14-180,22 5 90,19-25-265,-21 3 0,1-3 445,0-2 0,-2-3 0,-6 1 0,-2 3 90,17-2 90,-18 12-90,1 8 0,8 8-90,11 3 90,12 0-135,-22-2 0,0-1 45,22-5 0,-4 5 800,-16-8-530,-12 0 0,-10 18 0,-9 4-180,0 17 0,0 0-90,0-17-360,0-5-180,0-17-449,0-17-1,18-22 675,-4 13 1,2-1 269,4-3 0,1 1 135,19-10 809,-12 20 1,-17 10-271,-3 26-449,1 5-90,-7 17-90,16-8 90,-7-12-450,17-10-90,11-9-89,3-9 89,-14 8 0,0 0-1169,14-7-3328,6 8 4947,-9 0 0,-17 0 0,-5 0 0</inkml:trace>
  <inkml:trace contextRef="#ctx0" brushRef="#br0" timeOffset="-131031.73">19618 15855 14279,'0'-20'3868,"0"9"-2879,0-6-269,0 15 89,0-7-449,0 18 0,-17-7-180,-5 15-180,-8 3-90,1 10-90,10 1-180,8-3-270,20-8 540,21-9-89,12 15 358,-3-4 91,-20 17 45,-13-11 0,-3 1 225,-3 23-640,-6-10 0,-6 1 280,-1-11 0,-4-1-315,-2 4 1,-4-3-91,0-10 0,-1-4-1484,-7 1-3958,3-28 5667,17-30 0,2 13 0,9-9 0</inkml:trace>
  <inkml:trace contextRef="#ctx0" brushRef="#br0" timeOffset="-130914.73">19873 15777 19496,'0'39'-315,"9"-9"0,-7-10 0,7-11 1</inkml:trace>
  <inkml:trace contextRef="#ctx0" brushRef="#br0" timeOffset="-130765.73">20089 15541 20215,'-9'3'-742,"7"12"0,-7-22 0,9 16 0</inkml:trace>
  <inkml:trace contextRef="#ctx0" brushRef="#br0" timeOffset="-130289.73">20089 15541 17644,'11'39'517,"0"-1"0,-1 1 1,1 10-1,-4-7-517,-9-5 245,-16-24-604,16 22-157,2-30-23,20 12 237,10-17 122,1-9 355,-3-10-85,-8-12-1,-1 1 91,-8 10-90,-2 11-90,-1 9 0,12 0 90,11 9 360,8-7 629,9 24 91,-16-13 179,5 24-450,-17-6-449,-9 8-450,-2-8-180,-9-12-719,8-10-450,12-35 1214,2 10 0,4-1 90,4-11 0,1-3 45,3 0 0,2 4 135,-2 9 0,-1 3 674,8-11-179,-12 34-540,-21 21-270,-8 12-1979,0 9-6926,0-11 9085,9-19 0,-7-11 0,7-9 0</inkml:trace>
  <inkml:trace contextRef="#ctx0" brushRef="#br0" timeOffset="-128956.73">21265 15757 11311,'21'0'3508,"6"0"-2249,-25 0-540,6 0-269,1 0-270,-7 0 0,7 0-180,0 0 90,-7 0 90,15-9-90,-14 7 0,5-15 90,-8 14 269,0-14-89,0 15 180,0-7-180,-9 18 179,-1 10-179,-10 12-90,-8 8-180,6-17-90,2 13 0,12-31-450,16 14-1079,12-18-2429,19 0 3958,11-9 0,-17 7 0,-7-7 0</inkml:trace>
  <inkml:trace contextRef="#ctx0" brushRef="#br0" timeOffset="-128464.73">21519 15757 17067,'-28'-11'3958,"6"2"-3238,-15 18-361,7 11-359,-1 1-180,3 8 1,8-18-721,18-3-269,22-8-1,30 0 855,-19 0 1,-1 0 314,20 9 180,-13 2 809,-26 17-89,-2-6-1,-9 24-179,-18-14-361,-4 8-269,-8-12-359,-7-9-901,15-16-1438,2-6-2879,29-25 5487,22-2 0,-7 8 0,2 5 0</inkml:trace>
  <inkml:trace contextRef="#ctx0" brushRef="#br0" timeOffset="-128239.73">21892 15698 14819,'11'-28'3687,"6"15"-2787,-15-13 359,7 23-89,-18 12-451,-10 13-629,4 1 0,-1 2 0,-14 16-270,1-2-899,19-10-1350,36-18-1439,17-3-180,-1-10 1,4-4 4047,-5-4 0,-2 0 0,14-3 0,-19-4 0</inkml:trace>
  <inkml:trace contextRef="#ctx0" brushRef="#br0" timeOffset="-128081.73">22343 15620 20395,'-29'0'2699,"-1"17"-2699,-1-4-900,3 16-809,17-19-1619,11 8-1979,20-16 5307,19 15 0,-15-14 0,2 5 0</inkml:trace>
  <inkml:trace contextRef="#ctx0" brushRef="#br0" timeOffset="-127964.73">22362 15816 17697,'0'39'6296,"-17"9"-5846,-5-7-863,-1-16 1,-2-2-1027,-16 8-8217,1-3 9656,12-26 0,17 5 0,3-16 0</inkml:trace>
  <inkml:trace contextRef="#ctx0" brushRef="#br0" timeOffset="-108136.73">14248 4213 15718,'-28'20'1439,"6"8"-1349,-6 3 0,8 16 180,1-5-465,12-14 1,3 1 374,-5 21-90,12-21 0,3 0 90,13 22 0,21-12-180,-13-24 0,5-2 0,6-2 0,2-2 45,4-3 0,1-1-76,0 0 0,0-2-149,-5-2 0,-2-2 90,-3-3 0,-2 0-180,8 1 0,-4-14-629,-26 15-630,-3-7-450,-8 0 990,-9 16 720,-1-22 359,-10 21 449,0-23 1,1 6-360,-1-9 360,1-8-181,8 6-89,11-6 90,28 17-270,5 2 270,15 9 179,-9 9 451,0 11-1,-17 1-89,-5 16-271,-17-6-89,0 8-360,0 9-90,-17-15-270,-5 4-1889,-9-18-6836,3-8 8905,9-11 0,8-2 0,2-7 0</inkml:trace>
  <inkml:trace contextRef="#ctx0" brushRef="#br0" timeOffset="-105018.73">15855 4625 12840,'-19'-20'3778,"8"9"-2429,2 3-270,9 8-359,0 17-271,9 14-179,2 10-90,8 7 0,1-9 0,8-8 0,3-12-180,17-10 90,-7-27-270,7-3 45,-27-2 0,-3-2-135,3 0 0,-2 0-1529,2-25-2428,5 2 4227,-15 17 0,0 12 0,-2 10 0</inkml:trace>
  <inkml:trace contextRef="#ctx0" brushRef="#br0" timeOffset="-104685.73">16404 4546 19766,'-19'31'90,"-1"-3"-270,0-17 0,9-2-270,12 0 0,9 1 91,19 10 269,1 0 180,1-1 89,-12 10 271,-10-8-270,-9 16 0,-9-6-360,-2-9-5127,0 4 5307,-6-33 0,15 14 0,-7-16 0</inkml:trace>
  <inkml:trace contextRef="#ctx0" brushRef="#br0" timeOffset="-104527.73">16718 4742 19226,'0'31'989,"-9"-11"-3327,7-12-4858,-7-8 7196,18 0 0,-7 0 0,7 0 0</inkml:trace>
  <inkml:trace contextRef="#ctx0" brushRef="#br0" timeOffset="-103618.73">17874 4605 14998,'-28'-19'3598,"6"-1"-3328,-6 0-90,8 9 270,-8 3-360,6 25 180,-15 5-360,15 26 90,8-22 0,0-2 90,-6 9 0,9 2 0,29-33-90,6 6-90,3-13 0,3-7-45,-5-1 0,0-4 0,4-11 0,1-3-450,-1-3 0,0-2 585,2-2 0,-3-2 0,-7-4 0,-1 1 45,5 2 0,-4 1-84,-13 5 1,-3 0 128,5 5 0,-2 4-90,-9 4 180,1 13-1,0 46-134,-3-8 0,-2 3-45,0 8 0,-1 1 0,-4-2 0,0 0-90,4-4 1,1-2-361,-3 17-1079,34-11 229,-2-19-139,24-12 1349,0-8 90,-16 0 1647,5-8-118,-17 5-629,-9-5-630,-3 8-360,-8 8-2339,0 3 2429,0 9 0,0-9 0,0-3 0</inkml:trace>
  <inkml:trace contextRef="#ctx0" brushRef="#br0" timeOffset="-103477.73">18482 4331 18506,'-9'-20'-1169,"7"9"-7556,-7 3 8725,9 8 0,0 0 0,0 0 0</inkml:trace>
  <inkml:trace contextRef="#ctx0" brushRef="#br0" timeOffset="-103065.73">18834 4174 19046,'-19'-11'1709,"-1"2"-1439,1 9 0,-10 9-90,-1 19-135,10-8 0,0 2 0,0 10 0,1 3-45,3-5 0,2 1-453,3 7 1,2 1 362,3-4 0,4-1-180,5-3 0,2-1 0,0 4 1,1-2-95,14 0 184,0 5 0,-10-26-179,-1-2 89,-9-9 90,0 0 549,-17-9-459,3-11 0,-14-10 0,9-9 90,8 0-90,11 17 180,28-4 0,5 24-225,-1-3 0,1 1-4812,20 4 4947,-14-4 0,-2-1 0,-2 3 0,0-7 0</inkml:trace>
  <inkml:trace contextRef="#ctx0" brushRef="#br0" timeOffset="-102860.73">19246 4135 14099,'0'-42'5757,"0"14"-4948,0 37-89,-18 21-406,4 2 1,-2 4-225,-4 7 0,-1 3-943,-4 4 0,2 0 763,2 0 0,2-2-675,3-8 1,2-1-932,3-5 0,2-1 1696,1 17 0,8-19 0,0-14 0</inkml:trace>
  <inkml:trace contextRef="#ctx0" brushRef="#br0" timeOffset="-102710.73">19011 4566 17157,'-20'-20'3868,"1"1"-3778,16 8-720,23 2-2698,30 9 3328,-15-4 0,0 0 0,9 1 0,-10-5 0</inkml:trace>
  <inkml:trace contextRef="#ctx0" brushRef="#br0" timeOffset="-101057.73">20010 4468 18596,'-28'0'1440,"-3"0"-1530,-8 0-90,9 0 270,1-9-180,27 16-540,22-5 450,4 10 0,2 4 180,5-1 0,-1 1-246,1 6 0,-3 4 426,-6-2 0,-5 2 135,-5 2 0,-4 3-1,-2 2 1,-4 1-45,-8-3 0,-5-1-45,-3 0 0,-3-1-46,-6-4 1,-4-2-90,2-3 0,0-1-45,1-2 0,0-4-135,-6-2-359,10-4-1,12-16-270,25-17-359,22-7 584,-5 1 0,2-3-444,4 0 1,1 0 938,-12 9 0,1 0 0,-2 0 135,8-9 0,-3 0 113,-2 0 0,-3 3 67,-7 10 0,-3 2 224,11-17 181,-19 26-181,-1 3 91,0 16 1240,-7 12-1241,7 19-89,-9 3-315,0-14 0,0 0 498,0 14-723,0-3 0,0-20 0,0-10-629,26-9-271,7-26 450,-5 10 1,3-1 269,-1-7 0,-2-2 45,-2 1 0,-2 2 315,16-7 270,-21 10 179,-10 20-179,-9 11-270,0 17 0,0-6-90,17 6 0,5-17-180,26-2-90,2-9 45,-17 1 0,2-2 90,-4-2 0,-1-3-45,0-2 0,-2-3 90,-2-3 0,-4-3 90,9-13-180,-3-7 180,-17 15-90,-2-6 90,-18 25-90,-2-3-180,-18 32 270,8-4-270,-8 8-1349,19 7-3598,18-6 5127,23-1 0,-7-10 0,2-11 0</inkml:trace>
  <inkml:trace contextRef="#ctx0" brushRef="#br0" timeOffset="-100858.73">21343 4507 19676,'50'-2'360,"-2"13"-271,-24 3 1,0 2-180,1 4 1,0 0-136,1-5 0,-2 0-1754,15 13-4407,-10-17 6386,-10-2 0,-8-9 0,-2 0 0</inkml:trace>
  <inkml:trace contextRef="#ctx0" brushRef="#br0" timeOffset="-100684.73">21696 4488 18776,'-40'17'1484,"12"-7"1,0 2-1440,1 6 0,2 3-450,-5 3 0,1 0-2381,4-3 0,2-1 2786,-8 19 0,12-19 0,10-11 0</inkml:trace>
  <inkml:trace contextRef="#ctx0" brushRef="#br0" timeOffset="-99835.73">22068 4468 14998,'0'-11'3958,"0"2"-3238,9 9-91,-7 0 1,7 18-270,-9 12-225,0-2 0,0 3-45,0-1 0,0 1-45,0 7 0,0 0 44,0-3 1,0 0-45,-4 0 0,-1 0 0,1-5 0,-3-2 225,-12 12-90,-1-12-180,0-26-180,9 13-539,-6-47-181,15 8 585,4-12 0,5-4 135,6 0 1,4-1 89,-2 6 0,2-2 0,1 2-403,4 4 1,1 1 0,0 0 447,7-16 0,1 5-188,2 13 1,1 6 232,-8 6 0,-2 3 359,7 5 451,-5 25 89,-24 5-179,7 8 1238,-9 16-1688,-18-22 344,-4 4-614,-17-19-990,0-9-3597,9 0 4587,1-9 0,18 7 0,3-7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14:58.602"/>
    </inkml:context>
    <inkml:brush xml:id="br0">
      <inkml:brushProperty name="width" value="0.09071" units="cm"/>
      <inkml:brushProperty name="height" value="0.09071" units="cm"/>
      <inkml:brushProperty name="color" value="#FF0000"/>
    </inkml:brush>
  </inkml:definitions>
  <inkml:trace contextRef="#ctx0" brushRef="#br0">11308 7859 14998,'-25'14'420,"0"0"0,0 0 0,2 2-420,-7 24 0,2-1 90,17 9-90,5-19 0,3 1 90,6 0 0,3 1 134,3 2 1,1 1-400,0-4 0,2-1 175,6-3 0,1-2 45,0 1 0,2-2 0,3-2 0,2-3-180,2-1 1,3-4-226,2-1 0,1-4-450,1-2 1,0-3-226,0-2 1,-1-2-450,1-7 0,-2-2 1516,8-3 1,-13-6-1,-19 10 1</inkml:trace>
  <inkml:trace contextRef="#ctx0" brushRef="#br0" timeOffset="260">11681 8251 12930,'28'-6'60,"1"1"0,5 0 0,1 1 74,5 3 1,1 2 278,0 2 1,-4 3 1835,13 13-292,-21 3-1057,-21 24-450,-8-5-405,-11-12 0,-4 1-45,-9 20-567,-3-25 1,-3-2-4561,-11 7 5127,2-1 0,19-18 0,12-3 0</inkml:trace>
  <inkml:trace contextRef="#ctx0" brushRef="#br0" timeOffset="4776">31789 17658 9961,'-39'-11'4228,"8"-6"-3598,3 14-720,9-14 539,8 15 1,19-7-270,32 9-135,4 0 0,8 0-799,-11 0 0,3 0 0,2 0 754,-4 0 0,2 0 0,1 0 0,0 0-45,2 0 0,-1 0 0,1 0 0,0 0-360,2 0 0,1 0 1,-1 0-1,0 0-742,-4 0 0,0 0 0,-1 0 1,0 0 1146,14 3 0,-1 0 0,-7 0 0,-4-2 0,-7 0 0,-8 3 0,-1 1 0</inkml:trace>
  <inkml:trace contextRef="#ctx0" brushRef="#br0" timeOffset="9803">13151 8270 12120,'11'-19'2069,"-3"8"-1529,-8-7 449,0 16-179,-8-15-271,-3 14-359,-18-5 0,-10 8-180,-11 0-90,0 17-90,11 5 180,10 8-180,10-10 270,34-3-360,18-6 315,0-2 0,4 2-365,-2 2 0,0 2 365,0-1 0,-3 3-166,-9 5 1,-5 4 165,-2-2 0,-3 2 45,-7 7 0,-4 1 0,0-4 0,-4 1 90,-5 12 0,-3-1-90,0-9 0,-2-3-1,-10 5 1,-4-2-45,1-7 0,0-4-45,0-6 0,0-2-179,-14 6-1,10-20-360,36-28 315,5 0 0,7-3-845,12-9 1,7-1 859,-4 9 0,3-1 0,-1 0 180,-2 0 0,0 0 0,1 1 30,3 2 0,2 1 0,-3-1 60,-8 1 0,-3-1 0,-1 2 189,11-3 1,-4 1 155,-11 1 0,-3 1 315,2-2-541,-12 10 181,-8 11-360,0 9 1813,0 9-1813,0 19 0,0 14 0,0 8 0,18-2 0,12-18-90,-2-18 0,3-4-315,3-2 0,2-3 175,3-6 0,0-3-310,1-2 0,-1-4 270,-4-2 1,-1-2 101,-3-4 0,-3 1 258,-3 3 0,-2 1 180,7-13 0,-10 8 0,-11 9 179,-9-6-89,0 15-90,0-7 515,0 9 25,0 0-720,-1 9-90,-7-16 270,6 14-91,-7 1-89,0-12-90,7 37 90,-15-29-180,14 24 90,-5 1 0,8-8 0,8 8-180,12-10-179,11-8 269,-1-2 180,-2-18 0,-17-2 0,-2-8-90,-9-10 90,0 16-1,-9-13-178,-11 24-3240,-1-15 3329,-8 14 0,19-5 0,1 8 0</inkml:trace>
  <inkml:trace contextRef="#ctx0" brushRef="#br0" timeOffset="10392">14699 8172 13469,'11'-11'4228,"-2"3"-3329,-9 25-359,-18 5-450,5 8-180,-15-1 0,8-19 90,9 8 90,20-16-270,13 16 180,17-8 90,-17 10 180,-5 0-180,-17 8 180,0-6-90,-9 15-270,-1-16-990,-10-1-3597,0-20 4677,10-11 0,1 0 0,9 3 0</inkml:trace>
  <inkml:trace contextRef="#ctx0" brushRef="#br0" timeOffset="10842">14973 8329 18147,'0'37'1349,"0"4"-1349,0-8 0,0 2 45,1 8 0,-2 1-727,-2-3 0,-2 1 637,0 7 0,-1-2 241,-3-16 1,-2-2-197,2 3 0,-1-7 405,-10-12-495,9 2-360,2-41-269,27-13 359,-8 6 0,2-4 505,10-10 0,4-4-205,-9 16 0,-1-2 0,1 1-538,-1-3 1,1-1 0,0 1 567,2 2 0,1 1 0,-2 0 30,-2-11 0,0 5 135,3 15 0,-1 4 225,2-3-90,-9 43 0,6 14 269,-15 19-89,7 0 180,-9-11-131,0-2-319,0-7 1748,-18 1-2018,-3-3-1349,-19-17-2609,10-2 4048,2-27 0,17 14 0,2-13 0</inkml:trace>
  <inkml:trace contextRef="#ctx0" brushRef="#br0" timeOffset="11200">15601 8270 15628,'0'-19'3418,"0"8"-3148,0-7 180,0 16-90,0 2-271,-18 20-89,-4 1 90,-8 8-180,10-1 90,12-6 90,16-3-359,21-10-91,12-26 180,-12 6 0,1 0 135,0-3 0,-1-2-45,-4-4 0,0 3 180,14 3-90,-11-3 0,-17 26 0,-2 2-90,-9 17-1079,9-6-2339,-7 6 3508,15-8 0,-15-10 0,7-1 0</inkml:trace>
  <inkml:trace contextRef="#ctx0" brushRef="#br0" timeOffset="11333">15973 8211 15268,'39'-8'1170,"1"-3"-6297,7 0 5127,-5-6 0,-12 14 0,-12-5 0</inkml:trace>
  <inkml:trace contextRef="#ctx0" brushRef="#br0" timeOffset="11542">16247 7819 16078,'-19'29'1649,"-1"-1"0,4 1 0,2 3-1514,-6 10 0,3 3-848,5 0 1,2-1 532,-5-3 0,2-1-814,6 3 0,3-1-4493,-5 10 5586,9-4 1,0-28-1,0-12 1</inkml:trace>
  <inkml:trace contextRef="#ctx0" brushRef="#br0" timeOffset="11676">16365 8427 16797,'-20'11'-945,"9"-2"1,3-9 0,8 0 0</inkml:trace>
  <inkml:trace contextRef="#ctx0" brushRef="#br0" timeOffset="11792">16639 8055 13919,'0'0'0</inkml:trace>
  <inkml:trace contextRef="#ctx0" brushRef="#br0" timeOffset="12092">16639 8055 19856,'5'49'-840,"-1"0"1,3-3-1,6-14 930,26-41 720,2-10 449,-1 6 90,-12-5-539,-17 36-451,-3 3-359,-8 27-179,0-6-1351,9-3-1708,11-11-5667,19-17 8905,2-11 0,-10-2 0,-14-7 0</inkml:trace>
  <inkml:trace contextRef="#ctx0" brushRef="#br0" timeOffset="12317">17404 7604 20755,'0'39'689,"0"0"1,0 8 0,0 2-690,0 1 0,0 0 60,-2-11 0,-2 1 0,1-1-600,-2 11 0,-1 0-1739,-3 3 0,-2-2-1095,2-10 1,-1-1 3373,0 1 0,0-4 0,-1 5 0,3-16 0</inkml:trace>
  <inkml:trace contextRef="#ctx0" brushRef="#br0" timeOffset="13468">16620 7780 16438,'-31'-9'-4048,"12"16"4048,10-13 0,9 14 0,0-8 0</inkml:trace>
  <inkml:trace contextRef="#ctx0" brushRef="#br0" timeOffset="14850">18639 8074 20665,'-20'0'0,"0"0"-90,1 9-90,-1-7-269,9 15-271,11-14 0,20 14 361,19-6 269,2 17 270,-1-6 89,-21 6 451,-10 1 0,-9 1-91,-9 1-269,-2-3 0,-8-17-180,-1 6 0,0-23-180,10 12 0,1-14 90,9 8-90,0 0 0,0-9 90,0-2-180,0 0 90,0-15 0,0 13 0,9-15-90,-7 8 90,15 0 90,-15 1-90,7 8 0,-9-6-90,9 14 180,-7-5-90,7 8 0,-9-9 0,0 7 0,0-7 0,0 9 90,0 0-180,0-9 180,0 7-90,0-7 89,0 9-89,0-8 0,0 6-89,-18 1 178,-4 4-89,-17 5 0,-9 1 180,7 11-90,-7 1-90,17 25-90,3-13 90,9-3 0,16-4 0,14-15-90,20 0 0,17-2-179,-7-9 89,7-9 0,-17-2 90,-3-17 270,-8 6-90,-10-6 0,-1 17-90,-9 2 90,0 9 0,0 9-180,0 11 270,18 2-180,3-3-90,27-10-360,2-9-360,1-9 91,-4-10 179,-16-12 180,-3 1-269,-17-7-271,-2 23-989,-9-3-719,0 17-2340,0 0 4948,8 0 0,-5 0 0,5 0 0</inkml:trace>
  <inkml:trace contextRef="#ctx0" brushRef="#br0" timeOffset="15158">19050 8133 13020,'20'0'5396,"-9"0"-3956,6 0-361,-15 9 0,16 10-179,-16 3-450,6 15-180,-8-6-270,0 8-90,-8-26-540,5 2-360,30-58 630,-7 21 1,3 0 179,15-12 0,3-2-277,-2 6 1,0 2 501,-8 6 0,-1 4 495,18-1 179,-28 19-89,-12 28-540,-8 5-180,0-5 0,0 0-270,0 5-2248,9 4-4318,19-26 7131,22-2 1,-15-9 0,0 0 0</inkml:trace>
  <inkml:trace contextRef="#ctx0" brushRef="#br0" timeOffset="15468">19873 8015 16887,'-48'0'3508,"7"18"-3508,2 12-90,10 12-1169,10-3 0,25-20-540,7-10-630,35-9 1170,3-17 1349,-10-5 2339,-4-8-451,-26 10-179,-3 11-719,-8 9-810,0 18-270,0 3-90,0 19-900,9-10-1888,11-2-6953,10-17 9747,9-11 1,-17-2 0,-4-7 0</inkml:trace>
  <inkml:trace contextRef="#ctx0" brushRef="#br0" timeOffset="15660">20324 7702 21025,'-10'39'509,"0"0"1,0 5 0,1-1-465,-2-7 0,2 0-585,3 7 1,1-1-1036,0-10 1,2-3-5082,11 21 6656,12-21 0,-7-21 0,4-8 0</inkml:trace>
  <inkml:trace contextRef="#ctx0" brushRef="#br0" timeOffset="15967">20500 7996 18506,'0'46'1350,"-8"-20"-2250,5 28-359,3-32-360,20-2-1170,19-12-809,3-16 1260,6-3 2698,-9 0 2608,-9 2-360,-10 35-629,-11 7-1260,-8 3 1,-3 4 45,0 0 0,-4 1-46,-7-1 1,-3 0-181,-2 4 1,-5-3-180,-9-9 0,-4-3-923,-2 6 0,-2-2 563,-4-11 0,-1-3-765,0 1 1,0-3-1710,5-7 0,2-9 2474,11-13 0,4-2 0,-5 5 0,19-26 0</inkml:trace>
  <inkml:trace contextRef="#ctx0" brushRef="#br0" timeOffset="16367">21147 8015 17517,'-20'0'3058,"1"9"-2968,-1 2 0,1 9-180,-1-18-989,9 13-270,20-21 89,22 14 811,1 1 539,14 2 539,-33 8 990,4 10 0,-17 1-449,0 18-451,-17-15-629,4 4-90,-16-26-1889,10-11-1259,8-3-6683,2-5 9792,18-10 1,-7 14 0,7-13 0</inkml:trace>
  <inkml:trace contextRef="#ctx0" brushRef="#br0" timeOffset="16484">21382 8113 16707,'0'40'1799,"0"-10"-11630,0 7 9455,0-24 1,0 5-1,0-18 1</inkml:trace>
  <inkml:trace contextRef="#ctx0" brushRef="#br0" timeOffset="16625">21637 7819 14549,'-20'-8'-1440,"10"6"1,1-7 0,9 9 0</inkml:trace>
  <inkml:trace contextRef="#ctx0" brushRef="#br0" timeOffset="16908">21618 7800 19856,'21'38'404,"1"1"1,0-1 0,5 11 0,-11-6-405,-27-6-360,-8-24-1079,8 13-180,11-6 269,28 1 901,5 8 494,-9-15 0,0 0 944,6 16 990,-10 10-180,-11-1-540,-9 9-449,-18-16-630,-12 5-1170,-12-17-5216,3-9 6206,11-2 0,17-9 0,2 0 0</inkml:trace>
  <inkml:trace contextRef="#ctx0" brushRef="#br0" timeOffset="17451">21324 7604 16707,'0'0'0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16:56.923"/>
    </inkml:context>
    <inkml:brush xml:id="br0">
      <inkml:brushProperty name="width" value="0.09071" units="cm"/>
      <inkml:brushProperty name="height" value="0.09071" units="cm"/>
      <inkml:brushProperty name="color" value="#FF0000"/>
    </inkml:brush>
  </inkml:definitions>
  <inkml:trace contextRef="#ctx0" brushRef="#br0">2234 1097 16707,'40'17'90,"8"-3"0,-24 4 0,2 1-45,3-8 0,0-1-329,-3 5 0,-1-1 329,3-4 0,0-1 141,13 11-1535,-1-9-2425,-12 6 3774,-8-15 0,-10 7 0,-1-9 0</inkml:trace>
  <inkml:trace contextRef="#ctx0" brushRef="#br0" timeOffset="235">2607 940 14549,'-16'24'1259,"1"0"0,-4 5 1,1 1-1171,7 4 1,0 2-45,-7 6 0,-1 3-90,4-1 0,0 1-1267,0 0 0,-1-1 97,1-8 1,2-2-1704,7-4 0,1-3 2918,-4 3 0,9-10 0,0-12 0</inkml:trace>
  <inkml:trace contextRef="#ctx0" brushRef="#br0" timeOffset="411">2803 1313 15988,'0'30'-2339,"8"7"2339,3-15 0,0-2 0,-2-12 0</inkml:trace>
  <inkml:trace contextRef="#ctx0" brushRef="#br0" timeOffset="600">2998 901 17877,'-39'0'1619,"9"-9"-3778,10 7 2159,12-7 0,8 9 0,0 0 0</inkml:trace>
  <inkml:trace contextRef="#ctx0" brushRef="#br0" timeOffset="26947">2156 2489 12930,'0'-11'3957,"9"2"-3237,2 9-90,17 9-271,2 19-314,-10-8 0,0 1 0,4 8 0,0 1-367,-4 0 1,1-1 321,8 1 0,-1-1-421,-12-3 0,0-2-479,7-4 1,0-1-2789,-1 9 3688,15-17 0,-24-2 0,4-9 0</inkml:trace>
  <inkml:trace contextRef="#ctx0" brushRef="#br0" timeOffset="27171">2587 2391 12390,'-28'0'4947,"6"17"-4407,-6 13-360,13 2 0,1 4-135,-1 4 0,0 0-180,-5 5 0,0 0-2104,5-1 1,0-1-1405,1-11 0,0-3 3643,-6 10 0,9-21 0,3-18 0</inkml:trace>
  <inkml:trace contextRef="#ctx0" brushRef="#br0" timeOffset="27788">2901 2547 17877,'-20'11'-5397,"0"-11"5397,9-2 0,3-7 0,8 9 0</inkml:trace>
  <inkml:trace contextRef="#ctx0" brushRef="#br0" timeOffset="28062">2920 2979 15358,'0'47'3688,"0"-5"-3553,0-14 0,0 0 135,0 14-90,0-14 0,0 0 179,0 14-269,2-13 0,-4-2 0,-15 6-90,-14 4-1979,-10-26-4407,-7-2 6386,0-35 0,24 19 0,-2-19 0</inkml:trace>
  <inkml:trace contextRef="#ctx0" brushRef="#br0" timeOffset="94566">3391 1117 17247,'26'-31'-899,"-11"3"-1260,31 17-2159,-16-6 4318,1 14 0,-12-5 0,-10 8 0</inkml:trace>
  <inkml:trace contextRef="#ctx0" brushRef="#br0" timeOffset="94758">3410 1332 16707,'37'-30'-405,"-4"1"0,-2 19 1,-14 1-1</inkml:trace>
  <inkml:trace contextRef="#ctx0" brushRef="#br0" timeOffset="96795">4410 979 14279,'11'-21'4137,"-3"-5"-3867,-8 32-90,-8-21 270,-3 21-270,-18-14 0,-1 8-90,-9 17 0,-1 5-180,10 8 0,10-1 0,12-10 0,25 1-180,14-9 360,19-3-180,0 1 135,-21-1 0,-1 4-45,4 18 0,-16-7 0,-3 2 43,-7 4 1,-4 1 1,-1 0 0,-2 1 135,2 11 0,-2 1-135,-2-11 0,-3-1 0,-2 7 0,-3 0-45,-3-7 0,-3-3 45,-2-2 0,-1-2-45,-19 15-899,8-19 179,3-29-449,17-30 584,9 6 0,4-4 183,14-11 1,5-2 41,-5 14 1,1-1-1,3 1-396,4-1 1,3 1-1,0 1 756,-1 1 0,1 1 0,-1 2 45,9-10 0,-1 3 82,-4 2 1,-1 5 862,10-2 179,-19-2 0,-12 33-504,-8-7-396,0 27 1339,0-5-1608,0 24 455,0-24-365,0 4-90,18-17-360,12-8 91,12-12-1,6-2 450,-9 3 0,-9 10 449,-1 18 1,-19 10 179,-1 20-359,-9 3-450,0 6 0,0-18-90,0-2-90,0-17-359,9-11 179,10-28 180,12-13 45,-12 16 0,1 0 135,0 0 0,-1 2 360,12-8 90,-12 12-1,-10 10-359,-9 26-90,9-4 0,2 24 90,8-24-90,10 14 0,10-25-90,11-2-216,-20-8 0,-1-4 126,1-6 1,-1-3 134,-3 1 0,-2-1 45,-4-3 0,-1 0 90,9-16-90,-17 1 0,-2 18 269,-9 12 1,-18 20 0,-4 26-315,3-17 0,-1 1 45,4 3 0,2 2 0,-6 22 522,29-17-1062,21-12-809,21-19-675,-22-8 1,0-3 2023,-2-4 0,-3-1 0,6-6 0,-13 5 0</inkml:trace>
  <inkml:trace contextRef="#ctx0" brushRef="#br0" timeOffset="97475">6370 862 16618,'-20'2'2338,"9"13"-2158,29-21-630,23 14 315,-11-14 0,1-5 45,4 1 1,-2-2 44,-7-2 0,-2-2 45,6-21 0,-13 15 180,-17-6-180,-8 17 449,-21 2 271,-12 26-450,16-3 0,0 3-412,-1 6 0,4 4 187,4 2 0,5 1-97,5 0 0,6-1-938,21 12-404,4-24 0,4-6-2519,11-3 0,3-7 3913,0-9 0,-1-1 0,12 4 0,-17-12 0</inkml:trace>
  <inkml:trace contextRef="#ctx0" brushRef="#br0" timeOffset="97658">6879 705 18686,'18'39'450,"3"0"-630,2-18 0,2-2-1259,17 11-315,-18-14 0,0-4-4452,15-1 6206,-9-2 0,-10-9 0,-11 0 0</inkml:trace>
  <inkml:trace contextRef="#ctx0" brushRef="#br0" timeOffset="97816">7173 725 18416,'-25'18'719,"0"1"1,-4-4 0,1 2-765,3 15 0,0 2-1783,0-8 1,0 0-2401,5 4 0,1-1 4326,-9 10 0,17-20 0,2-10 0</inkml:trace>
  <inkml:trace contextRef="#ctx0" brushRef="#br0" timeOffset="98275">7252 823 17157,'0'48'1124,"4"-20"1,0 2-900,-3 5 0,0 0-756,4 4 0,-1 0 665,-3 5 1,-2 0-90,2 0 0,-2 1-45,-2-4 0,-3-2 45,1-8 0,0-3 496,-6 18-991,-7-33 54,16 4-593,-7-34-720,9-13 1034,4-6 1,1-5-100,4-3 1,2-3 803,-2 6 0,1-2 0,1 1 0,2 1 0,1 1 0,-2 1 29,-1 1 1,-2 1 0,2 3 165,7-3 0,1 4 1486,3-13-812,6 36 1,-17 18-1,-2 14-359,-9 26 90,0 2-361,0-20 1,-1-1-90,-7 12 1383,-12-4-2012,-2-26-990,-6-11-1980,8-37-4946,10-15 8365,13 8 0,2 1 0,0-3 0,12 2 0</inkml:trace>
  <inkml:trace contextRef="#ctx0" brushRef="#br0" timeOffset="98603">7546 725 18506,'0'30'3239,"8"7"-3060,3-24-268,9 5-271,17-18-270,-4-9 450,-6 0 0,2-2-135,-4-3 1,0-2-1,5 1 0,-1-1 270,-3 2 0,-2 0 225,15-6 0,-10 10 180,-19-8 269,-1 16-89,-9-7-180,0 9-90,0 0-90,-9 26-180,-2-2-90,-8 15 90,-1-10-810,9-10-1079,20 1-3508,22-9 5397,-2-6 0,1-1 0,5-4 0,-1 0 0</inkml:trace>
  <inkml:trace contextRef="#ctx0" brushRef="#br0" timeOffset="98883">8349 548 19586,'-20'-8'180,"10"14"-1260,1-4-1078,9 9-181,9 7 630,2-8 1619,8 10 1619,-8 8 1349,-2 3-809,-9 8-1395,1-11 1,-2 1 45,-17 14-495,13-14 0,-3-1-225,-20 2-990,8-19-2428,9-4 3418,3-16 0,8 9 0,0 0 0</inkml:trace>
  <inkml:trace contextRef="#ctx0" brushRef="#br0" timeOffset="99166">8506 725 21565,'-9'39'449,"-2"0"-359,-8-17-90,8 13 0,2-14 0,0 1 90,7 4-90,-7-6-90,1 2 90,-3-3-269,0-1-631,-6-16-1529,6 7-3687,-9-18 6116,9-11 0,2 7 0,9-4 0</inkml:trace>
  <inkml:trace contextRef="#ctx0" brushRef="#br0" timeOffset="99326">8507 725 15538,'0'0'0</inkml:trace>
  <inkml:trace contextRef="#ctx0" brushRef="#br0" timeOffset="99466">8780 450 18327,'-19'11'-855,"-1"-2"0,9-9 1,2 0-1</inkml:trace>
  <inkml:trace contextRef="#ctx0" brushRef="#br0" timeOffset="100210">8721 646 19676,'0'20'360,"0"-1"-270,0 10-90,0-7-90,0 6-180,0-9-630,9-8-179,11-2 89,2-18 811,15-2 268,-24-17 91,13 6 990,-24-15-91,7 16-179,-9 1-451,0 11-629,0 9-89,0 0-631,8 0 180,12-8 361,11-3 179,8 0 540,-9 2 629,7 9 90,-24 0-359,13 18 0,-15-5-451,0 24 91,-2-16-180,-9 8 0,0-10 0,0-8 0,0 7-90,0-16 0,0 15-360,0-15-90,0 7-270,9-18 91,10-10 359,3-3 90,15-6 0,-15 8 360,6 9 90,-8 2-1,-1 9-89,-8 9-270,7 2 90,-16 9-630,15-1-2068,-15-8 2608,16-2 0,-16-9 0,7 0 0</inkml:trace>
  <inkml:trace contextRef="#ctx0" brushRef="#br0" timeOffset="104820">5194 1783 13739,'-20'0'3328,"0"0"-3058,1 9 180,8 10-270,2 21 0,18 1-135,2-16 0,6-2-45,10-10 0,5-4-656,7 1 1,3-3 475,2-9 0,1-5 90,0-1 0,-3-3 90,-10-3 0,-3-3-7,-3-1 1,-4-3 276,-2-18-180,-12 8 360,-8 12 0,-9 19-1,-1 2 672,-19 15-1031,7 3 113,-6 2-293,17 15 180,11-7-720,20-8-1888,19-5-361,-10-18 1,1-6 2878,-3-7 0,-2-1 0,15 0 0,-23-11 0</inkml:trace>
  <inkml:trace contextRef="#ctx0" brushRef="#br0" timeOffset="104993">5860 1469 14819,'0'46'4767,"0"6"-4677,0-18 0,0 2-180,0 3 0,0-2-1439,0 16-2429,0-5 3958,18-29 0,-14-10 0,13-9 0</inkml:trace>
  <inkml:trace contextRef="#ctx0" brushRef="#br0" timeOffset="105160">6115 1567 18327,'0'33'1034,"0"0"0,-9 21-1034,9-12 0,-2 1-474,-7-12 1,0-1-696,7 0 0,2-1-5328,0 19 6497,29-26 0,-14-5 0,11-17 0</inkml:trace>
  <inkml:trace contextRef="#ctx0" brushRef="#br0" timeOffset="105375">6664 1783 19856,'0'31'-1844,"0"-3"0,0-17 0,0-3 0</inkml:trace>
  <inkml:trace contextRef="#ctx0" brushRef="#br0" timeOffset="105535">6722 1548 18237,'-19'-9'-8276,"8"7"8276,2-7 0,9 9 0,0 0 0</inkml:trace>
  <inkml:trace contextRef="#ctx0" brushRef="#br0" timeOffset="106446">3469 2900 15358,'39'0'90,"1"0"-2069,-1 0-4137,0 0 6116,-9 0 0,-10 0 0,-11 0 0</inkml:trace>
  <inkml:trace contextRef="#ctx0" brushRef="#br0" timeOffset="106596">3586 3057 12570,'-10'0'3598,"18"0"-3598,23 0-1395,-3 0 1,3 0 1394,0-4 0,-1-1 0,11 3 0,-15-7 0</inkml:trace>
  <inkml:trace contextRef="#ctx0" brushRef="#br0" timeOffset="108212">4821 2939 16078,'-30'-8'1439,"1"5"-1079,1-5 0,6 8-270,-15 8-90,16 3-270,-8 0 270,18 7 90,11-16-180,20 7 0,19-9 45,-10-5 0,1 1 135,22 2 0,-22-5 0,-3 5 90,4 28-1,-12 7 91,-13-5 0,-3 3-392,-2 2 1,-2 1 301,-2 1 0,-3 0-135,-2 0 0,-4-1-45,-2-3 0,-2-3 60,1-2 0,-1-4-60,-21 0-360,16 4-179,-8-33 269,18 5-90,3-35-180,25-4 135,1 8 1,3-2 179,8 0 0,4 1 195,-6 8 0,3 0 0,0-1-130,-3 1 0,-1-1 1,1 2 338,14-6 1,-3 1 225,-12 1 0,-2 1 191,13-2-146,-27 10-90,-1 12-90,-9 16-180,0 3-1,9 17 997,2-6-1086,8 7 0,10-10 180,-8-8-180,17-2 0,-17-9 449,16 0 1,-15 8 0,-2 12-90,-12 2-270,-8 15-90,0-15 0,0-3-90,0-10-360,9-9 180,11-26 90,1 2 135,-2-4 0,0-1-45,2-3 180,8-5 90,-19 26 90,8 11-90,-7 11-90,17 17 0,-6-6-90,15 6 90,-15 0-90,15-15 0,2 13 0,2-23-180,-13 2 0,1-2-270,21-11 135,-16 0 1,0-4 121,-7-6 0,-2-3 148,1 1 0,-4-2 225,-3-25-180,-10 16 269,-9 20 181,-18 5-90,-4 23-90,-8 3 116,2 10-296,8 1-90,44-3-540,11-17-1124,10-5 0,6-3 1664,-4-7 0,-2-1 0,-12 4 0,-3 0 0,13-8 0</inkml:trace>
  <inkml:trace contextRef="#ctx0" brushRef="#br0" timeOffset="108747">7212 2881 13379,'40'0'1170,"8"-9"-1080,2-2-393,-20-2 1,-1-2 482,12-7 17,-13-6-17,-19 8 190,-9 18 530,-27-5 539,4 16-360,-25 17-539,17 7-162,15-10 1,4 4-424,8 1 0,6 0 135,17 14-1125,4-25 1,5-4-1350,9-1 1,4-6 2383,0-9 0,-1-3 0,12 4 0,-17-7 0</inkml:trace>
  <inkml:trace contextRef="#ctx0" brushRef="#br0" timeOffset="108905">7781 2802 18776,'28'28'-1709,"11"-14"-2159,3 12 3868,6-24 0,-27 7 0,-3-9 0</inkml:trace>
  <inkml:trace contextRef="#ctx0" brushRef="#br0" timeOffset="109096">8133 2704 17787,'-28'28'3058,"-11"3"-3058,14-8 0,0 2-589,-4 4 0,-1 1-131,0 0 1,1 1-1530,8-2 1,1 0 2248,0-3 0,3-4 0,6 0 0,2-5 0</inkml:trace>
  <inkml:trace contextRef="#ctx0" brushRef="#br0" timeOffset="109539">8231 2861 17697,'0'48'2339,"9"2"-2294,-4-21 0,1 1-1,4 3 1,0 1 45,-4 1 0,-1 0-337,0-4 0,-2-1 337,-2-1 0,-2-1 310,1 2-490,0-10-158,0-12-742,9-25 1,2-22 629,2 6 0,2-4-423,5-11 0,0-2 753,-7 14 0,1 0 0,0-1 30,2 0 0,0 1 0,0 0 135,3-11 0,1 5 462,0 15 0,-1 4 302,3-3 1,-5 52-180,-17 7-406,0-5 1,0 2-45,0 0 0,0-1 0,0 13 90,0-5-360,0-18 804,-8-8-2243,-3-11-1349,0-20-3239,2-27 6027,13 16 0,1 1 0,-3-14 0,7 9 0</inkml:trace>
  <inkml:trace contextRef="#ctx0" brushRef="#br0" timeOffset="109870">8761 2665 15718,'8'39'5847,"3"-8"-5488,9 6-179,0-24-90,-1 13 0,9-24-450,3 7-89,8-9 89,-11-3 0,1-3-591,14-14 816,-10 11 1,0-3 223,8-25 1,-2 15 90,-19-15 270,-12 24 90,-8-13-1,0 23-89,-8 3-270,-3 20-90,-9 10-39,1 10-51,-1-10-629,27-10-1350,14-11-315,7-8 0,3-2 2294,5-4 0,-2 1 0,10 2 0,-9-7 0</inkml:trace>
  <inkml:trace contextRef="#ctx0" brushRef="#br0" timeOffset="110139">9623 2567 19766,'0'20'-720,"9"-1"540,10 1 180,3 8 90,-2-6 450,-12 15 90,-8-7-91,0 18-179,-8-6-270,-3 6-360,-9-18-1709,1-19-3508,8-5 5487,2-14 0,9 8 0,0 0 0</inkml:trace>
  <inkml:trace contextRef="#ctx0" brushRef="#br0" timeOffset="110446">9858 2665 20755,'-19'30'0,"8"-1"-270,2-10-449,9 1 89,9 0 90,10-1 450,3-8 180,6 6 90,-17-6 450,-2 9-270,-9 0-90,0 8-91,-9-15-358,-10 4-1530,-3-17-4498,-6-8 6207,17-3 0,2 0 0,9 2 0</inkml:trace>
  <inkml:trace contextRef="#ctx0" brushRef="#br0" timeOffset="110596">10152 2665 17157,'0'30'1979,"0"7"-5577,0-15 3598,0 7 0,0-19 0,0-1 0</inkml:trace>
  <inkml:trace contextRef="#ctx0" brushRef="#br0" timeOffset="110754">10309 2449 16348,'-20'0'-7286,"1"0"7286,8 9 0,2-7 0,9 7 0</inkml:trace>
  <inkml:trace contextRef="#ctx0" brushRef="#br0" timeOffset="111445">10290 2430 20845,'10'53'0,"1"0"0,0 1 0,-4-10 0,-7-22 0,8-2-450,3-3-269,9-15 449,-1 7 90,1-18 270,-9-1-180,-2-19 180,-9 7 360,0-6-450,0 9 90,0 8-270,0-7 180,0 16-180,17-7 180,14 1 0,1 5 0,14-5 630,-24 16-91,6 12 1,-17 11-180,-2-1-90,-1-2-270,-6-8 0,7-9-180,-9-2-630,9-9 180,11-9 181,10-2 539,9-17 90,-8 15 539,-3-5-89,-8 18-270,-10 0-270,8 9-1,-7 2-988,0 8-7196,-3 1 8095,-8 0 0,0-10 0,0-1 0</inkml:trace>
  <inkml:trace contextRef="#ctx0" brushRef="#br0" timeOffset="115908">7173 3547 13919,'-20'0'2699,"1"0"-3239,-1-9-3328,9 7 3868,3 2 0,8 2 0,0 7 0</inkml:trace>
  <inkml:trace contextRef="#ctx0" brushRef="#br0" timeOffset="116237">7134 3978 16258,'0'20'2248,"-9"-9"-2068,7 15-90,-15-13 180,6 24-270,-18-16 180,8 8-450,-8-18-899,10-3-90,-10-25-1350,-10-5 2609,18-6 0,1 0 0,-11 1 0,14-7 0</inkml:trace>
  <inkml:trace contextRef="#ctx0" brushRef="#br0" timeOffset="127416">1117 470 12750,'-28'0'2248,"6"-9"-2068,-6 7 0,-1-7 0,8 9 270,-17 0-180,-1 0-90,-11 9 179,0 11-404,25-7 0,2 4 45,3 6 0,1 2 90,-11 16-180,10 7 1,20-17-1,28-12-90,5-10 90,-5-12 0,1-3 0,12-5 45,-12-2 0,-1-2-135,4-7 270,14-6-90,-24 17 90,-2 2 90,-3 9 180,-15 9-270,7 2 179,-9 9-179,0 8 0,0 2 0,0 1 0,0 6-90,0 2 90,-9-6 0,-2 4 90,0-18-180,-6-8-180,15 7 180,-16-16 0,-1 7 0,-3-1 0,-7-6 0,1 7 0,6-9 0,3 9-90,1-16 90,16 14 0,-6-16 0,8 9-90,0 0 180,0-8-90,0-12 0,8-11-90,12-8 90,10 0-251,-6 19 0,0 1 251,-3-1 0,0 1-45,7 0 0,0-2 45,-6-2 0,-2-1 0,4 3 0,0 0 45,-4-3 0,-1 0-45,11-6 0,-1 2 0,-10 8 0,-8 9-90,-2-6 90,-1 14 592,-5-5-412,14 8 90,-6 0 0,0 8-90,6-5-90,-15 14-90,16-6 0,-16 0 90,24-2-1,-13-9-89,24 0-269,-6-18 89,8-4 0,-8-17 180,-3 0 0,-17 0 90,-3 8 0,-8 12-90,0 19 270,-17 2-180,-5 15-1,-9 3-89,3 2-89,9-3 89,8-1 0,11-16-180,28-2-180,14-11 360,-14-3 0,3 0-195,-2 2 1,0 2 194,21-10 90,-2 12 360,-9 16 90,-8 21 179,-3 12-89,-17 9-495,-6-21 0,-1-1-135,-4 4 0,0 5-90,0-26-270,0-2-180,8-27 1,12-3 359,2-27 0,6 15 180,-8-4 838,-1 26-388,-8 3-90,-2 16-360,-9 12 180,9 2-180,10-3 90,12-10-270,17-9-90,2-18-158,-25 5 1,0-4 337,0-2 1,-2-3-2,-6-2 0,-4 0 91,7-15 90,-12-1 0,-8 1 180,0 17 0,0 14-180,-8 27 0,-3 20-90,-9 3-90,9 6-321,11-18-3816,29-10 4251,12-20 0,-8-2 0,-7-7 1</inkml:trace>
  <inkml:trace contextRef="#ctx0" brushRef="#br0" timeOffset="127908">3045-1 21636,'21'29'199,"1"21"-199,-3-25 0,-1 0 89,4 23-89,6-9-179,-8-8-811,-9-3-1259,6-17-3058,-15-2 5307,7-9 0,-9 0 0,0 0 0</inkml:trace>
  <inkml:trace contextRef="#ctx0" brushRef="#br0" timeOffset="127908">2791 0 20593,'3'6'432,"14"27"-207,-15-5 0,-1 3-90,3 2 0,0 1-90,-3-3 0,-2-1-330,1 4 0,0 0 195,0 16 186,0-11-456,0-20 185,18-36-95,-5-16 180,5 6 0,1-4 90,-8-7 0,0-1 0,3 3 0,0 0 0,-4-3 0,-1 0 0,1 8 0,0 3 270,-7 20-141</inkml:trace>
  <inkml:trace contextRef="#ctx0" brushRef="#br0" timeOffset="128086">2822 313 15268,'-30'-9'4858,"10"7"-4409,29-15-359,30 6-135,-6 2 0,4-2-2215,7-3 1,1 0 2259,2 3 0,-4 0 0,-16 1 0,-2 1 0,10 0 0</inkml:trace>
  <inkml:trace contextRef="#ctx0" brushRef="#br0" timeOffset="129651">803 1313 11490,'18'-20'3508,"4"9"-3103,4 3 0,5-1-45,2-1 0,3 0-226,12 0 1,2-2-45,-12 1 0,2-1 0,0-2-474,7-1 0,2-1 1,1-1 428,-9 5 0,1 0 0,0-1 0,1-2-734,5-4 0,0-3 1,2-1-1,0 2 689,-8 6 0,1 1 0,0 0 0,1 0 0,0-1-108,1-1 0,0-2 0,0 0 1,0 0-1,1 1 18,1 1 0,0 0 0,1 0 0,-1 0 0,-1 2-126,-1 1 0,-2 0 0,1 1 0,-1 0 1,0 1 147,7-2 1,0 0-1,-1 2 1,-2 0 17,5 0 0,-3 1 1,-2 3 139,9 1 0,-6 1 0,-19 0 0,-3 1-720,18 4-6386,-16 0 7016,1-17 0,-12 12 0,-10-12 0</inkml:trace>
  <inkml:trace contextRef="#ctx0" brushRef="#br0" timeOffset="150262">11936 12954 12930,'-11'-11'629,"2"3"-539,9 8 1709,0 0-1619,0 8 0,-9-14-270,7 12 90,-7-14 90,9 16-180,-8-14 0,6 12 180,-7-14-270,9 8 180,0 0 0,0 8 180,0-5-90,0 5-90,0-8-3149,0 0 1,0 0 0</inkml:trace>
  <inkml:trace contextRef="#ctx0" brushRef="#br0" timeOffset="177618">1940 9819 14998,'11'39'1889,"-2"0"-1529,-9 0-180,0-8 0,0-3-180,0-17 0,0-2-180,9-53 0,2-2 180,1 0 0,4-4-443,-1 10 1,0 0 442,0-1 0,1 3 177,-2 12 0,0 2 453,6-4-180,-9 19 89,6 35-359,-6-2-90,-5 4 0,-1 1 0,3 4-180,-8 4 975,9-26-795,-7-3-624,25-34 264,-14-6 225,0 3 0,2-1 45,5-20 90,-1 19 270,1 14-270,-1 34 0,-8 5 0,7 17-180,-16 0-900,15-8-2338,3-12-4587,19-10 7915,11-18 0,-17 7 0,-7-6 0</inkml:trace>
  <inkml:trace contextRef="#ctx0" brushRef="#br0" timeOffset="177951">2842 9427 14279,'-29'-1'4137,"-1"1"-3867,-1 18 180,-6 12-405,26-2 0,1 3-135,-5-5 0,1 0 90,8 8 0,2-2 0,-5 0-360,26-3-449,5-38 179,17-13 495,-18 0 0,-2-4 225,2-24 180,-6 25 0,-4 0 809,-8-5-899,5 12 180,-8 27-450,9 19 180,2 14-270,5-20 0,5-3-855,3-3 1,2-4-1709,4-5 0,1-5 2743,4-5 0,-2-3 0,-1 4 0,-6-6 0</inkml:trace>
  <inkml:trace contextRef="#ctx0" brushRef="#br0" timeOffset="178135">3175 9368 17877,'17'-48'450,"14"6"-1080,-3 18 0,3 1-764,-5 3 0,0 0-1575,4 1 1,-3-1 2968,-6-19 0,-3 17 0,-18 5 0</inkml:trace>
  <inkml:trace contextRef="#ctx0" brushRef="#br0" timeOffset="178293">3292 8917 15448,'-28'37'3958,"6"-4"-3778,11 2 0,3 4-135,2-4 0,3 2-225,6 7 0,3 1-1780,2-5 1,4-2-1055,1-2 1,4-4 3130,22 0 1,-17-5 0,-4-27 0</inkml:trace>
  <inkml:trace contextRef="#ctx0" brushRef="#br0" timeOffset="178675">3626 9309 17067,'11'28'2519,"6"11"-2519,-6 3 0,9-3 0,-1-19 0,-8-12 0,-2-8-720,0-26-539,-7-6 269,9-5 1,4-3 314,-5 4 1,2 0 629,10-4 0,4 2 135,-6 6 0,1 5 539,3 10 1,0 4 1529,15-5-630,-8 18-450,-3 18-629,-9-5-180,1 6-90,0-1-90,-1-7-90,1 0 0,-1 6-180,1-6-630,-9 0-359,6 6-270,-6-6-90,0 0-1530,-2-2 3059,-9-9 0,0 0 0,0 0 0</inkml:trace>
  <inkml:trace contextRef="#ctx0" brushRef="#br0" timeOffset="178819">4057 8897 16618,'-20'-8'-2879,"1"-3"2879,8 0 0,2 2 0,9 9 0</inkml:trace>
  <inkml:trace contextRef="#ctx0" brushRef="#br0" timeOffset="179025">4371 8917 20126,'48'0'449,"-19"-1"1,0 2-495,2 3 0,-1 1-90,4-5 0,0 2-270,-4 6 1,-1 1-766,12 2-2338,-4 0-4227,-26-2 7735,-2-9 0,-9 0 0,0 0 0</inkml:trace>
  <inkml:trace contextRef="#ctx0" brushRef="#br0" timeOffset="179191">4645 8838 20755,'-39'29'1709,"-1"10"-1709,20-11 0,1 3-405,0 7 1,-1 2-1036,-4 5 1,0-1-3477,0 1 1,-2 0 4217,4-12 1,-2 0 0,2-3 0,4-6 0,2-3 0,-2 1 0,1 0 0</inkml:trace>
  <inkml:trace contextRef="#ctx0" brushRef="#br0" timeOffset="179949">1274 8760 12210,'11'-11'5577,"6"11"-4678,-6 20-179,9 19-540,-1 11-500,-13-20 0,-1-1 320,13 21 47,-7-2-227,17-26-360,-6-5-449,15-26 449,2-19 90,-6-13 244,-9 12 0,-3-1 296,-8-20 1246,14 19-616,-25 14-140,15 34-490,-15-4 0,24 24 90,-13-23 528,33 3-708,-13-34 45,-8-1 0,-2-4-365,-6-6 1,-4-5 364,-1-9 0,-4-3-45,-3 1 0,-1-1 0,-4 0 0,-1 1-90,2 8 0,-2 2-360,-2 4 0,-2 3-1349,-6-3-6116,0 28 7915,-6 15 0,14 9 0,-5-5 0</inkml:trace>
  <inkml:trace contextRef="#ctx0" brushRef="#br0" timeOffset="180141">2215 8682 16797,'19'48'180,"1"-7"-1394,-14-13 0,-1 1-6612,3 12 7826,-8 7 0,0-26 0,0-5 0</inkml:trace>
  <inkml:trace contextRef="#ctx0" brushRef="#br0" timeOffset="180275">2254 8427 17787,'-20'2'-698,"9"13"1,3-21 0,8 15 0</inkml:trace>
  <inkml:trace contextRef="#ctx0" brushRef="#br0" timeOffset="180558">2450 8427 9242,'0'11'0,"0"-2"0</inkml:trace>
  <inkml:trace contextRef="#ctx0" brushRef="#br0" timeOffset="180936">2548 8897 15178,'9'20'2699,"10"0"-2160,3 8 91,6-6-90,-8 15 0,-9-7-91,-3 1 1,-8 6-270,0-7 0,-26 1-180,2-3-135,-2-21 0,-4-3-2114,-21 4-5127,1-16 7376,25-6 0,2-1 0,2 0 0,3-11 0</inkml:trace>
  <inkml:trace contextRef="#ctx0" brushRef="#br0" timeOffset="182259">3704 8172 17787,'-2'39'854,"-2"-11"1,1 1-765,12 1 0,0 1-45,-8 8 0,0 0 0,8-3 0,0-2-45,-8-4 0,0-1 0,7 19 90,-8-26 0,0 4-630,0-24 90,0-2 0,0-20-269,0-28 584,0 15 0,0-3 45,0-8 0,0-2-487,0-7 1,0 0 531,4 7 0,1 0 0,-1-3 0,3 2-57,2 20 0,2 2 102,8-21 180,1 36 360,-1 18-90,1 23-91,0 19-134,-10-21 0,-1 1-135,2 20 270,-2-2-270,-9-18-450,0 7-1979,-9-24-1380,-2 5 3719,-8-36 0,8 14 0,2-14 0</inkml:trace>
  <inkml:trace contextRef="#ctx0" brushRef="#br0" timeOffset="182566">4155 8074 17157,'11'39'180,"15"1"-180,-4-10 90,17-10-360,0-12 0,-8-8 90,-3-8 91,-8-12 268,-10-2 1,-1-15 180,-18 24-270,-19-13-90,-13 24-90,11-3 0,1 1-1799,-21 4-3328,10 0 5217,12-9 0,17 7 0,3-6 0</inkml:trace>
  <inkml:trace contextRef="#ctx0" brushRef="#br0" timeOffset="182925">4586 7898 15538,'11'-11'1979,"-2"2"-1080,-9 9-359,0 9-360,0 2-180,0 8 0,0 10-270,-9-16-269,7 4-631,-7-17-269,27 0 450,3 9 899,10-7 270,6 16 899,-24 1 630,4 12-270,-17-1-719,0 7-450,0-6-180,0 8-450,-8-9-2339,-3-10-6565,0-11 9264,2-18 0,9 7 0,0-7 0</inkml:trace>
  <inkml:trace contextRef="#ctx0" brushRef="#br0" timeOffset="183075">5017 7859 18327,'0'39'-1260,"0"0"-6116,0 0 7376,0-8 0,0-12 0,0-10 0</inkml:trace>
  <inkml:trace contextRef="#ctx0" brushRef="#br0" timeOffset="183210">5056 7663 16887,'-30'-11'-562,"2"-7"0,17 16 0,2-7 0</inkml:trace>
  <inkml:trace contextRef="#ctx0" brushRef="#br0" timeOffset="183375">5037 7643 17517,'42'15'-882,"0"1"1,0-1-1,-3 2 1,0 0 0,-8-10 881,8-24 0,-17 15 0,-4-7 0</inkml:trace>
  <inkml:trace contextRef="#ctx0" brushRef="#br0" timeOffset="183625">5311 7447 19856,'-11'48'719,"6"-15"1,2 1-675,2 6 0,2 1-90,-1 8 0,0 0-360,0-4 0,0-1-944,0 1 0,0-3-5127,0 11 6476,8-8 0,-5-34 0,5-2 0</inkml:trace>
  <inkml:trace contextRef="#ctx0" brushRef="#br0" timeOffset="183741">5566 7859 17697,'0'48'-6476,"-9"-16"6476,7 5 0,-7-26 0,9-2 0</inkml:trace>
  <inkml:trace contextRef="#ctx0" brushRef="#br0" timeOffset="183850">5566 7859 14007,'11'-40'-13,"0"1"0,0 0 0,5-17 0,-6 14 1,-10 31-1,0 2 0</inkml:trace>
  <inkml:trace contextRef="#ctx0" brushRef="#br0" timeOffset="184460">5723 7780 11940,'0'20'4947,"0"8"-4047,0-6-450,0 6-271,0 1-179,9-8 0,1-1-89,10-3-811,8-14-539,3 5 449,8-8 631,-8-17 539,-3 4-270,-17-16 449,-3 1-179,-8 6-90,-8 3-90,-3 1-90,-9 7-180,1 0-269,-1-15-361,18 13 540,22-15 540,12 17 1260,16 2 1168,0 18-449,-15 11-900,-5 19-539,-11 11-450,-14 0-360,5-11 0,-8-19-630,9-11 0,11-18 451,10-19 224,-6 7 0,0 0 45,-3 0 0,-1 1 404,5 4 1,-2 4 405,-1 3-450,-5 26-360,-17 5-450,0 17-3328,0 0 3778,0-17 0,0-4 0,0-18 0</inkml:trace>
  <inkml:trace contextRef="#ctx0" brushRef="#br0" timeOffset="185135">7134 7702 18596,'-9'50'1529,"8"-22"1,0 1-1440,-8 21-180,9 0-180,18-2-450,12-27-89,21-12-181,-1-28 308,-26 0 0,0-2 682,-4 2 0,-1-3 168,-3-7 1,-2 1 1091,6-4-87,-12 3-274,-8 21-539,0 25-270,0 5 373,0 17-463,0-8-160,27-12-469,5-10 314,-4-16 0,3-4 45,3 2 1,0-3 44,-3-6 0,-1-4 71,-4-1 0,-2-1 154,13-18 337,-27 3 293,-1 11 0,-9 17-181,-9 11-359,-10 19-90,-3 12-179,-6 8-414,17-9-2106,20-1-5396,21-18 8095,20-3 0,-17-8 0,-7 0 0</inkml:trace>
  <inkml:trace contextRef="#ctx0" brushRef="#br0" timeOffset="185250">8094 7702 20845,'11'48'-585,"-5"-19"1,-3 1-5443,-12 13 6027,7 3 0,-7-35 0,9-3 0</inkml:trace>
  <inkml:trace contextRef="#ctx0" brushRef="#br0" timeOffset="185375">8212 7525 14549,'-9'3'-240,"7"3"0,-7-15 0</inkml:trace>
  <inkml:trace contextRef="#ctx0" brushRef="#br0" timeOffset="185683">8447 7623 20845,'-20'20'180,"1"8"-360,-1-6-450,1 6-899,16-8-719,6 0 1168,25-1 1080,3 18 1170,-10 5-136,-10-10 0,-4 3-314,-6-1 0,-2 2-226,2 7 1,-2 1-225,-6-8 0,-4 0-468,-2 3 0,-4-2 153,-3-10 0,-2-4-1099,-2-2 1,0-3-5783,-6 2 6926,2-46 0,17 17 0,2-26 0</inkml:trace>
  <inkml:trace contextRef="#ctx0" brushRef="#br0" timeOffset="186036">8820 7349 19766,'0'48'1619,"0"-15"0,-1 1-1125,-2 6 1,-2 1-270,0 8 0,-1 0-1041,-4-13 1,0 0 770,5 8 0,-1-5 134,-11-13-1168,23 9-78,5-35-372,20-18 899,8-12 585,-19 10 0,-1-2 945,12-17 359,-12 20-450,-10 10 361,-9 26-1170,0 5-90,9 9-1979,2-3-4137,17-17 6206,3-3 0,-10-8 0,-3 0 0</inkml:trace>
  <inkml:trace contextRef="#ctx0" brushRef="#br0" timeOffset="186175">9172 7702 18506,'40'-22'-719,"-1"-4"-1710,9 15-2338,-16-9 4767,14-8 0,-33 15 0,5-4 0</inkml:trace>
  <inkml:trace contextRef="#ctx0" brushRef="#br0" timeOffset="186358">9309 7349 21115,'-15'34'1229,"0"-1"0,-1 1 1,4 2-1095,5 11 0,3 2-1269,-5-4 1,0 1 728,4 8 1,-1-1-1305,-7-3 0,-2-2 1709,4-1 0,0-5 0,1-14 0,1-3 0,0 10 0</inkml:trace>
  <inkml:trace contextRef="#ctx0" brushRef="#br0" timeOffset="187042">2724 11308 18506,'0'34'420,"0"0"0,1 12 0,-2 3-241,-1-8 1,-2 2 0,2 2-1328,0-4 0,2 3 0,0 1 0,-1 1 1184,0-2 0,-1 2 0,0 1 0,0 1 0,1 0-332,0 4 0,1 1 0,0 1 0,0 0 0,1 1 311,-1-4 0,0 0 0,0 1 0,0 1 0,0 0 0,0 1-28,-1-6 0,0 0 0,0 1 0,0 1 1,-1-1-1,1 0 0,-1 0-114,-1 6 1,1 0-1,-1 0 1,0 0-1,-1-1 1,-1 0-24,0-1 0,-1 1 0,-1-1 0,0-1 0,0 0 1,0-2-399,-1 3 1,0-1 0,0-1-1,-1-1 1,1-1-398,-2 2 1,0 0-1,0-3 1,0-2 1040,0 0 1,0-3 0,2-4-1,2-2 1,1-6 0,-3-5-1</inkml:trace>
  <inkml:trace contextRef="#ctx0" brushRef="#br0" timeOffset="188158">3057 11112 16618,'-10'-39'1349,"18"17"-630,23-4-359,-4 23 0,5 4-495,9-6 0,5 1 225,-6 3 0,2 2 0,2-1-732,-4 0 0,1 0 0,2 0 0,1 0 660,0 0 0,2 0 0,0 0 0,3 0 0,0 0 12,-3 0 0,2 0 0,0 0 0,2 0 0,0 0 0,2 0-30,-1 1 0,2 0 0,1 0 0,1 1 0,1-1 0,0 1 0,0-1-169,-8-1 1,0 1 0,1-1 0,0 0 0,0 0 0,1 0 0,0 0-1,1 0 1,0 1 177,-2 0 0,0-1 0,1 1 0,0 0 0,1 0 0,-1 0 0,1 0 0,-1 0 0,1 0 0,-1 0-173,5-1 0,0 0 0,0 0 0,1 0 1,-1 0-1,0 0 0,-1 0 0,1 0 1,-1 0 153,-2 0 0,1-1 0,-1 1 0,0 0 0,0 0 0,-1 0 0,0 0 0,-2 0 0,1 1-147,6-1 1,-1 1-1,0 1 1,-1-1 0,-1 0-1,-2 1 1,-1-1 174,7 1 0,-2 0 0,-2 0 0,-2 0 0,-2 1 27,-2 2 0,-1 0 0,-4 0 0,-5 0 539,0 0 0,-5 1-314,11 2 1375,-41-8-1735,7 0 2222,-9 9-2042,0-7 3291,0 16-3291,0-7 33,0 8-123,0 10 0,0 18 0,-3-13 0,-3 2 0,-2 8 0,-3 1-825,-4 8 0,-1 1 855,6-13 0,0 1 0,0 1-30,-3 5 0,0 2 0,2 0-734,4-9 0,2 1 0,0 0 1,0 1 733,-2 3 0,0 0 0,-1 1 0,2-1 22,0 1 0,1-1 1,1 1-1,-1 0-378,0 2 1,0 0-1,0 0 1,0 0 332,1 2 1,-1 0-1,0 1 1,0-1 67,0 1 0,0 0 0,0 0 0,0-1-45,0-1 0,1 0 0,-1-1 0,0 0-220,0-2 0,-1 0 0,1-1 0,1-1 190,0 9 0,0-2 0,1-1 261,0-1 1,0-1 0,1-2-82,1-6 0,1-1 0,1-1-105,-1 15 0,0-1 935,0-8 0,0-3-890,-9 10-90,9-18 0,-2-5 0,-16-14 2185,16 29-2185,-15-40 2115,14 22-2025,-5-6 293,-1-16-473,7 20 90,-7-22 0,0 9-90,-2-2 0,-26-9-90,-4 9-180,5-8 0,-4 0 360,-12 7 0,-3 1-711,10-7 0,-1-2 1,-3 0 710,5 4 0,-2 1 0,-1 0 0,-1-1-23,-3-3 1,0 0-1,-1-2 1,-1 2 40,9 1 0,-2-1 0,1 2 0,-1-2 0,1 1-18,-2-2 0,0 0 0,0 0 0,0 0 0,-1 0-478,-2 0 1,0 0 0,0 0 0,-1 0 0,0 0 477,-2 0 0,0-1 0,1 1 0,-2 0 0,0 1 0,6 0 0,-1 0 0,0 0 0,-1 0 0,1 1 0,0 0-311,0 1 0,-1 0 0,1 0 0,0 1 0,-1 0 0,1-1 326,-2 1 0,1-1 0,-1 0 0,1 1 0,-1 0 0,1 0-132,1 0 0,-1 1 1,1 0-1,0 0 0,0 0 1,1-1 116,-8 1 0,0-1 0,1-1 0,0 1 0,1 0-45,0 0 0,0-1 1,1 1-1,1 0 1,1 0 21,-5 1 1,1 1-1,2-1 1,-1-1-1,5-1 1,-1-1-1,2 1 1,2 0-143,-3 3 1,2 0-1,4-1-2938,-9-4 0,6 0 3451,15 4 1,5-1-1,7-4 1,10 0 0</inkml:trace>
  <inkml:trace contextRef="#ctx0" brushRef="#br0" timeOffset="190408">3469 10504 16618,'-20'20'-90,"9"17"-1979,3-4-2429,8 15 4498,0-18 0,0-10 0,0-12 0</inkml:trace>
  <inkml:trace contextRef="#ctx0" brushRef="#br0" timeOffset="190875">4214 10406 17427,'-29'0'2609,"8"9"-2609,-8-15 0,18 21 179,20-22-179,13 25 0,17-16 0,0 15 90,1-6 0,-19 9 90,-3 8-90,-18 3-45,1-4 0,-2 2 135,-17 15-135,8-15 0,-2-2-45,-18 4 0,10-11 90,12-3-360,34-15-270,15 7-494,-7-8 0,2-2-1755,4-2 1,-1-3 2788,-8-3 0,-1-1 0,9-4 0,-22-3 0</inkml:trace>
  <inkml:trace contextRef="#ctx0" brushRef="#br0" timeOffset="191375">5174 10504 17157,'-20'-8'1979,"10"6"-1709,1-7-180,26 9-90,5 0-90,26 0-180,-6 0 270,-3 9 180,-11 1 0,-17 19 90,-3 1 359,-16 18-359,-12-6-360,-2-3 0,-6-20 0,17-1-449,2-7-91,27 0 540,4 6 0,8-6 270,-1 8-90,-19 1 180,-1 0-270,-9-1-360,0 10-4947,-9-25 5307,7 11 0,-7-24 0,9 9 0</inkml:trace>
  <inkml:trace contextRef="#ctx0" brushRef="#br0" timeOffset="191761">6134 10504 20935,'-8'20'540,"-3"8"-450,-9 3 90,1-1-90,16-1-90,14-18 0,29-3-135,-12-7 0,3-2-405,-1 1 0,1 0-809,-2 0 0,0 0-4678,19 0 6027,-17 0 0,-12 0 0,-10 0 0</inkml:trace>
  <inkml:trace contextRef="#ctx0" brushRef="#br0" timeOffset="191941">6468 10446 19766,'-20'8'3238,"9"29"-3148,-6 7-135,7-7 0,0 2-1035,0-3 1,-2-2-3837,-3-4 1,2 1 4755,7 3 0,1-3 1,-4-7-1,9 2 1</inkml:trace>
  <inkml:trace contextRef="#ctx0" brushRef="#br0" timeOffset="192643">1940 11543 19856,'11'48'179,"-6"-19"1,-1 1-540,-4 0 1,0 1-1260,0 3 0,0-1-7826,0 17 9445,0-2 0,0-26 0,0-4 0</inkml:trace>
  <inkml:trace contextRef="#ctx0" brushRef="#br0" timeOffset="193083">1705 12347 15628,'0'-11'360,"9"2"-360,10 9 90,12 0 0,8 0 90,0 0 179,-8 9 541,-12 10-630,-10 21 269,-9 1-404,1-8 0,-2-1-45,-16 12 0,4-5-90,-7 5-90,3-38 0,6 20 90,0-26 0,20 0-359,12 0-1890,19 0-2069,8 0 4318,-7 0 0,-11 0 0,-12 0 0</inkml:trace>
  <inkml:trace contextRef="#ctx0" brushRef="#br0" timeOffset="193475">1666 13150 14729,'22'0'2878,"-5"0"-2518,-17 9 89,0 2-269,0 9-180,0 8 90,9-15-90,10 13 90,12-24-180,17 7-1169,2-9-2879,0-9 4138,-2-2 0,-26 0 0,-5 3 0</inkml:trace>
  <inkml:trace contextRef="#ctx0" brushRef="#br0" timeOffset="193691">1960 13072 18686,'-11'46'0,"2"6"-855,9-9 1,0 1-1575,-4-8 1,0 0 2428,3 13 0,-1-5 0,-6-7 0,8 7 0</inkml:trace>
  <inkml:trace contextRef="#ctx0" brushRef="#br0" timeOffset="195283">1725 13013 12750,'-20'20'360,"0"-18"-271,10 4 541,10-14-270,19 8 180,12 0-361,8 0-89,9 0 0,-7 0 0,7 0 0,-9 0 270,-8 0 180,-12 8-180,-10 3 269,-9 9-179,0 0-90,0 8 0,-17-6-91,-5 6-179,-9-9 0,3-8-90,8 7-270,1-25 1,8 14-1,2-16 0,9 9 90,9 0 180,11 0 0,1 0 180,-1 0 90,-3 18 269,-14 3-89,5 18-90,-8 1-270,0 8-180,0-7 90,0 7 90,9-18 0,2-1 0,0-10 90,6-8 90,-15 7-270,7-16-90,-9 6-1619,0 1-6567,-9 2 8276,-10 9 0,6-10 0,-5-1 0</inkml:trace>
  <inkml:trace contextRef="#ctx0" brushRef="#br0" timeOffset="195958">1764 14130 18776,'11'29'1709,"-11"-8"-1529,-2 16-180,-16-24 0,16 14 90,-7-25 0,18 15-90,11-15 0,19 7-989,11-9-224,-21 0 1,1 0-4365,20 0 5577,-11 0 0,-19 0 0,-12 0 0</inkml:trace>
  <inkml:trace contextRef="#ctx0" brushRef="#br0" timeOffset="196143">2019 14111 20485,'-5'36'-150,"1"-1"0,4 12 1,-2-2-1965,-7-13 0,0-1 2114,4 9 0,-1-2 0,-4 4 0,1-16 0</inkml:trace>
  <inkml:trace contextRef="#ctx0" brushRef="#br0" timeOffset="196950">2763 11916 14998,'48'-6'689,"0"1"1,6 0 0,2 1-600,-12 3 0,2 2 0,1-1-1498,4 0 0,1 0 0,2 0 1408,-11 0 0,1 0 0,0 0 0,1 0 22,3 0 1,1 0-1,0 0 1,1 0-23,3 0 0,1 0 0,0 0 0,1 0-308,-7 0 0,0 0 0,1 0 0,0 0 0,1 0 344,4 0 0,0 0 0,1 0 0,0 0 0,1 0-41,-6 0 1,0 0 0,1 0 0,0 0 0,0 0 0,1 0-9,-4 0 0,1 0 0,0 0 0,0 0 0,0 0 1,0 0-1,0 0-168,1 0 0,-1 0 0,1 0 1,0 0-1,-1 0 0,1 0 1,-1 0 180,-1 0 0,1-1 0,-1 1 0,1 0 0,-2 0 0,1 0 0,-2 1-18,3 1 0,0 0 0,0 1 1,-2 0-1,-1 1 0,-1-1 85,12 2 1,-2-1 0,-2 2-1,-3 1 203,3 5 0,-4 2 0,-5-1 89,2 2 1,-5 1 605,-12-1 0,-2-2-875,21-2-630,2-11 445,-20-4 1,-1-3-3414,21-12 4249,-11-1 1,-19 9 0,-11 2-1</inkml:trace>
  <inkml:trace contextRef="#ctx0" brushRef="#br0" timeOffset="197660">3724 11132 10861,'-20'-9'4047,"9"24"-2877,-6-19-91,15 39-89,2-5-586,4 2 1,3 4-45,2 7 0,1 3-240,-3-8 0,0 1 0,-1 2-1049,1 3 1,-1 2 0,0 1 958,1 7 0,0 1 0,-1 1-8,-1-14 1,0 0-1,0 0 1,0 2-1,-2 5 1,0 2-1,-1 0 1,0 1-1,1-1 1,0 0-1,-1 0 1,-1 2-23,0-5 0,0 0 0,-1 1 0,-1 1 0,0-1-396,-1 2 1,-2 0 0,0 1 0,0 0 0,1-1 359,0 2 0,1 1 0,0-1 0,0 0 0,-2 0-182,-3-2 1,0 1-1,-2-1 1,1-1-1,2 1 218,0-3 0,2 0 0,1-1 0,-1 0 0,-1-2-405,-2 4 0,-1-1 1,1-2-1,0 0-645,3 11 1,1-2 0,0-3-3089,-2 5 1,1-5 4137,4-15 0,0-5 0,0 5 0,0-28 0</inkml:trace>
  <inkml:trace contextRef="#ctx0" brushRef="#br0" timeOffset="198316">4704 10955 15628,'11'39'1934,"-2"-8"0,-1 4-1664,-2 7 0,-1 5-514,1-7 1,1 3 0,0 3 288,-2-5 0,0 2 0,0 2 0,-1 0-798,0 1 0,-2 1 0,1 0 0,-1 2 789,0-4 0,0 1 0,0 1 0,0 1 0,-1-1-18,0 3 0,-1 1 0,0 0 0,0 1 0,-1-1 0,-2 1 0,1-1 0,-2 1 0,0 0 0,-1 0-282,0 2 0,-1 1 0,0 0 0,0-1 0,-1 0 264,-1-2 0,1-1 0,-1 0 0,-1 0 0,-1-1-36,0 0 0,-2-1 0,0 0 0,0 0 0,2 0-352,0-1 0,2-1 0,0 1 0,0-2 0,0 0 28,-2 7 0,0-1 1,0 0-1,1-2-202,1-2 0,1-1 1,0-1-1,1-2-458,-1 4 1,0-2 0,1 0-1198,3 0 0,0 0 1,-2-6 2216,-4-5 0,1-4 0,6 23 0,-7-45 0</inkml:trace>
  <inkml:trace contextRef="#ctx0" brushRef="#br0" timeOffset="198950">6036 10936 15088,'20'39'5307,"-9"0"-5037,-2-8 0,-1 3-1360,-6 5 1,-1 3 1179,1-5 0,2 3 0,-2 1-60,-1 5 0,-1 3 0,-1 1-8,1-7 1,1 1-1,-1 1 1,-1 0-1,0 3 1,-1 1-1,0 1 1,-2 1-23,0-7 0,-1 1 0,-1 0 0,0 0 0,-1 0-470,0 1 0,-1-1 0,-1 0 0,1 0 1,-1 1 469,-1-1 0,1 0 0,-2 1 0,1-1 0,0 0 0,-2 0 0,1 0 0,-1 0 0,0 0 0,2-1-113,-1 9 1,1-1-1,0-1 1,0 0-113,-2-1 0,-1-1 0,1 0 0,1-1-412,2-3 0,2 0 0,0-1 0,-1-1-742,-1 7 0,-1 0 0,1-2 1334,2-4 1,0 0-1,1-6 1,1-4 0,-1-5-1,-2 15 1</inkml:trace>
  <inkml:trace contextRef="#ctx0" brushRef="#br0" timeOffset="199603">2705 12699 14549,'31'-5'1079,"1"0"0,11-1 1,6 3-1013,-10 3 1,4 2-1,3 1 1,0 1-632,-3-1 0,1 1 1,2 0-1,0 0 1,2 0 592,-3 0 1,2-1 0,0 1 0,1-1 0,1 1 0,0 0-379,-3 0 1,1 0 0,0 1 0,1-1 0,0 0 0,1 0 0,0-1 373,4 0 1,0-1 0,2-1-1,-1 0 1,1 0 0,1 1 0,-1-1-106,-5 1 0,0 0 0,0 1 0,0-1 0,1 1 1,0-1-1,0 0 0,1 0 90,-3-1 0,0-1 0,1 0 0,0 0 0,1 0 0,-1 0 0,0 0 0,0 0 0,0 1-179,5 0 0,-1 1 0,1 1 1,-1-1-1,1 1 0,-1-1 1,0 0-1,0 0 169,0 0 0,-1-1 0,1 0 0,-1 0 0,0 1 0,0-1 0,-1 0 0,-1 1-44,3 0 0,-1 1 0,0 0 0,-1 0 0,0 0 1,-2 0-1,-1 0-10,10 0 0,-2 1 0,-2 0 0,-1 0 0,-3 0 54,2 1 0,-3 0 0,-3 0 0,-3 0 0,14 0 0,-10 1-198,0 3-7178,-22-9 7782,-24 0 0,7 0 1,-9 0-1</inkml:trace>
  <inkml:trace contextRef="#ctx0" brushRef="#br0" timeOffset="200236">2783 13483 9242,'-20'20'3778,"1"-9"-2519,8 6 180,20-6-270,30 9-719,1-10 0,7-1-181,-6-2 1,2 0 0,2-1-886,-3-1 1,1 0 0,2 0 0,2 0 633,-3-1 0,1 0 0,2 0 0,1 0 0,1-1 0,4 0 0,1-1 0,1 0 0,2 0 0,0 0-301,-9 0 0,1 1 1,1 0-1,1-1 1,0 1-1,0-1 1,0 1 282,3-1 0,1-1 0,-1 1 0,1-1 0,1 1 0,0-1 0,0 0-209,-4 1 0,0-1 1,1 0-1,0 0 1,0 0-1,0 1 1,1-1-1,-1 1 152,-1 1 1,1 0 0,0 1 0,0-1 0,0 1 0,0 0-1,0-1 1,-1-1-134,-1 1 0,0-2 0,0 1 0,0-1 0,-1 0 0,0 0 0,0 1 0,-1 1 138,3 0 1,0 1 0,-1 0-1,0 0 1,-1 1 0,0-1 0,-1 0-77,2 0 1,-1-1 0,0 0-1,-1 1 1,-2-1 0,-1-1 127,11 2 0,-1-2 0,-4 1 0,-1-1 0,1 2 0,-4-1 0,-3-1-1754,1 0 0,-5-4 2035,-10-6 0,-5-1 0,-5 4 0,-3-12 0</inkml:trace>
  <inkml:trace contextRef="#ctx0" brushRef="#br0" timeOffset="200835">3175 11269 18147,'5'28'209,"1"0"1,-5 2 0,-2 1-930,-3 9 1,-3-1-2115,-3-8 1,0-1 2833,5 4 0,-1-3 0,-2-7 0,8 2 0</inkml:trace>
  <inkml:trace contextRef="#ctx0" brushRef="#br0" timeOffset="201341">4371 12268 15988,'0'-19'4407,"0"8"-4047,0 2-180,0 44-360,-1 9-1079,-3-15 0,0 3-3657,3 5 1,0 0 4704,-4-6 0,1-1 1,4 13-1,0-8 1</inkml:trace>
  <inkml:trace contextRef="#ctx0" brushRef="#br0" timeOffset="201850">5350 13170 20665,'0'29'-780,"0"1"1,0 3 0,0 1-4137,0-3 1,0-1 4740,0 1 0,0-3 1,0 2-1,0-12 1</inkml:trace>
  <inkml:trace contextRef="#ctx0" brushRef="#br0" timeOffset="202516">6291 13895 19136,'9'-11'1889,"-7"2"-1529,7 18-180,0 19-90,-7 14-135,2-13 0,0 1-675,-4 20-1979,0-21 1,0-2 2698,0 6 0,0-5 0,0-19 0</inkml:trace>
  <inkml:trace contextRef="#ctx0" brushRef="#br0" timeOffset="203168">5742 13601 15268,'0'31'2699,"0"6"-1710,0-7-269,9 18-270,-7 2-361,3-21 1,-1 1-90,-3 3 0,-2 1-437,1 1 1,0 0 346,0 4 0,0 0-315,0 1 1,0-1-721,0 0 1,0 0-810,1 1 0,-2-1 1977,-3-8 0,-1-1 0,3 9 0,-7-22 0</inkml:trace>
  <inkml:trace contextRef="#ctx0" brushRef="#br0" timeOffset="206666">3136 11308 9781,'-11'9'1170,"-7"-7"-631,16 7-179,-6-9 180,8 8-270,0 3-90,-9-9-180,7 5 90,-7-16-180,9 9 90,0 0 0,0 9 0,0-7 180,0 7-180,0-9 1079,0 0-719,0 9 0,0 1-91,0 10 1,0 0 0,0-1-180,0 10 0,0-8 0,0 8 0,9-10-90,10 1 90,3-9 0,15-3 0,-15-8-90,6-8 90,1-3-90,-8-18 0,8-1 0,-18-9 180,-3 0-90,-8-1 89,0 1 1,0 17-90,-17 5-90,-14 17 0,-10 17 0,12-7 0,1 2-45,7 11 0,1 2-135,-19 8-1709,28 12-3777,31-31 5666,8-4 0,2-3 0,8-7 0,5 0 0</inkml:trace>
  <inkml:trace contextRef="#ctx0" brushRef="#br0" timeOffset="207466">4194 12209 14459,'-20'-28'3328,"10"6"-2339,1 3 1,9 1-630,0 16 359,0-6-359,0 25-180,26 5-90,-11 4 0,3 4-45,14 0 0,4 1-15,-10-3 0,0 2 0,0-1-559,10 12 1,0-1 528,3-1 0,-2 0-45,-11-4 0,-2-2-185,-4-12 1,-1-1-940,9 17-1440,-17-17-4407,-2-9 7016,-9-11 0,0-2 0,0-7 0</inkml:trace>
  <inkml:trace contextRef="#ctx0" brushRef="#br0" timeOffset="207775">4645 12053 16707,'-18'11'2159,"5"6"-1529,-32 11-360,24-8 0,0 2-1148,-12 10 0,-1 3 968,-1 4 0,0 1-60,7-11 0,-2 1 0,1 0-60,-1 2 0,0 1 0,0 0-30,0 0 0,0 0 0,1-1-525,-7 9 0,2-2-1513,5-2 0,2-6 2098,-3-9 0,10-7 0,11-24 0</inkml:trace>
  <inkml:trace contextRef="#ctx0" brushRef="#br0" timeOffset="208376">2901 11249 17787,'17'7'1709,"14"15"-1664,-4 5 0,5 4 0,6 4 0,2 0-1071,-11-9 0,1 0 0,0 0 726,3 1 0,0-1 1,-1 0-661,-2-2 1,0 0-1,0-3-1385,14 6 1,-1-3 2344,-11-4 0,-3-3 0,10-7 0,-22-1 0</inkml:trace>
  <inkml:trace contextRef="#ctx0" brushRef="#br0" timeOffset="208658">3567 11190 14549,'-28'0'4317,"-3"0"-4047,-8 9 270,-9 11-1260,23-2 0,0 3 855,-8 7 0,-2 3-90,-4 6 0,0 4-45,12-9 0,1 1 0,-2 0-60,-4 0 0,-1 0 0,2 1-270,6 2 0,2 1 0,0-3-1514,-9 2 0,5 0-2204,10 3 1,6-4 4187,2-11 1,9 2-1,0-26 1</inkml:trace>
  <inkml:trace contextRef="#ctx0" brushRef="#br0" timeOffset="209402">4723 12837 14099,'-19'-9'4407,"8"7"-3597,11-7-360,37 27-270,-8-4 0,3 2-46,12 7 1,1 4-800,-12-6 0,0 2 0,-1 1 695,1 1 0,0 1 0,-1 1-30,1-1 0,0 1 0,-1 1-243,-1 0 0,-1 2 0,-1-1 153,11 10 0,-2 0-821,-3 0 1,-2 0-754,-7-3 0,-2-2-1284,-4-3 0,-1-3 2948,9 11 0,-17-19 0,-2-12 0</inkml:trace>
  <inkml:trace contextRef="#ctx0" brushRef="#br0" timeOffset="209692">5586 12935 18596,'-20'11'1799,"0"-3"-1439,-8 10-225,5-5 0,-2 4 0,-5 11 0,-1 3-1113,3-6 1,-2 1 0,1 1 1007,-1 5 0,1 1 0,-1 0-30,-3 1 0,0-1 0,0 1-352,3 1 1,0 1 0,1-1-249,3-4 1,-1-2-1,2 0-1874,-10 17 1,2-4 2473,7-15 0,2-2 0,-6 12 0,13-28 0</inkml:trace>
  <inkml:trace contextRef="#ctx0" brushRef="#br0" timeOffset="210335">5782 13797 17697,'33'14'629,"1"0"1,5 9 0,1 2-585,8 0 0,2 3-311,-17-4 1,0 3 0,1-2 235,4-4 0,2-1 0,-2 0-743,8 9 0,-1 1 83,-10-11 0,1 1 1,-2-3-1161,2 0 0,-1-1 1850,5 4 0,-4-3 0,-3-6 0,-7-3 0</inkml:trace>
  <inkml:trace contextRef="#ctx0" brushRef="#br0" timeOffset="210575">6565 13915 18866,'-34'0'569,"-1"0"1,-4 2 0,1 4-570,4 6 0,-1 5-1229,-13 5 0,0 6 959,14-4 0,2 3 1,-2 0-991,-5 3 1,-1 0 0,1-1 1259,1-1 0,1 0 0,3-3 0,1 2 0,3-4 0,-14 3 0</inkml:trace>
  <inkml:trace contextRef="#ctx0" brushRef="#br0" timeOffset="-214468.73">4175 11288 19586,'0'29'719,"0"10"-719,0 11 0,0-21 0,0 1-1619,0 20-1529,0-21 0,0-1 3148,0 4 0,0-4 0,0-19 0</inkml:trace>
  <inkml:trace contextRef="#ctx0" brushRef="#br0" timeOffset="-211421.73">5370 11269 18956,'0'39'630,"0"9"-540,-9 2-180,-2 0 135,5-21 0,2-1-135,12 13 180,14 7-180,26-26 90,2-5-444,-21-15 1,1-4 398,0-1 0,-1-3 273,21-4-48,-11-19 0,-11-1 0,-17-9 90,-2 8-1,-18 11-269,-11 3 0,-19 6-629,-2 0-4588,-7 3 5217,9 8 0,17 0 0,5 0 0</inkml:trace>
  <inkml:trace contextRef="#ctx0" brushRef="#br0" timeOffset="-210459.73">3332 12209 15898,'-20'20'1709,"9"8"-1619,11 12-450,2 10-3957,16 0 4317,-17-21 0,0-2 0,8-3 0,-9 3 0</inkml:trace>
  <inkml:trace contextRef="#ctx0" brushRef="#br0" timeOffset="-209276.73">3332 13072 16618,'-20'-9'989,"9"7"-899,3 11-90,8 4 90,8 24-90,21-15 0,12 6 0,-12-21 0,1-3-135,0-2 0,-1-4 225,21-18 0,-11-10 90,-19-9-180,-12-1 90,-17 10-360,-28 10-3508,-6 11 3778,8 13 0,2 1 0,0-3 0,7 7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21:59.173"/>
    </inkml:context>
    <inkml:brush xml:id="br0">
      <inkml:brushProperty name="width" value="0.09071" units="cm"/>
      <inkml:brushProperty name="height" value="0.09071" units="cm"/>
      <inkml:brushProperty name="color" value="#FF0000"/>
    </inkml:brush>
  </inkml:definitions>
  <inkml:trace contextRef="#ctx0" brushRef="#br0">21480 3625 13379,'-11'9'1529,"3"2"-1439,16 17 90,3-6-180,9 15 90,8-15-90,3-3 90,17-10-180,-7-9-989,7 0-2069,-18-9 3148,-1-10 0,-18 6 0,-3-5 0</inkml:trace>
  <inkml:trace contextRef="#ctx0" brushRef="#br0" timeOffset="276">21578 3860 13110,'18'-44'209,"-1"-1"1,-2 1 0,5 1-30,6 14 0,5 1 0,-3-2-893,-6-2 0,-3-1 0,3 0 983,8 0 0,3 0 0,-2-1-31,-6-4 1,-3-2 0,3 2-120,5 4 0,3 1 0,0 0-60,-3 0 0,-1 0 0,1 1-30,-1 2 0,1 1 0,0 1 0,2 3 0,1 2 0,-2 1 133,6-4 1,-2 2-704,-5 5 1,-1 1-1935,8-1 2474,-27 8 0,-1 2 0,-9 9 0</inkml:trace>
  <inkml:trace contextRef="#ctx0" brushRef="#br0" timeOffset="3116">23381 2508 12120,'20'0'990,"8"0"-721,3 0-269,8-9 0,0-10 0,-8-12 180,-3-8-270,-17 0 270,-2 8-90,-10 12-90,-25 10 630,2 9-316,-3 6 1,-2 6-24,-13 18-21,17-7 0,2 4-225,7 2 0,2 1 45,-3-4 0,6-2-90,26 15-630,9-10-720,11-21 1,6-6 1349,1-1 0,-3-2 0,16-1 0,-12-6 0</inkml:trace>
  <inkml:trace contextRef="#ctx0" brushRef="#br0" timeOffset="3784">23950 2253 16348,'0'20'899,"0"8"-719,-9-6-90,7 6 0,-7 1-90,9-8 90,9 8-180,2-18-450,17-3-179,-6-8-271,15 0 91,-7-17 539,10-5 360,-10-17 90,-2 0 629,-17 8-269,-2 12 180,-9 10 0,0 18-541,0 10-178,0 20 178,0 3-538,9-3-1440,19-19-4588,13-12 6477,10-16 0,-21 5 0,-13-5 0</inkml:trace>
  <inkml:trace contextRef="#ctx0" brushRef="#br0" timeOffset="4016">24577 2253 14549,'0'-10'2428,"0"1"-2068,0 9-90,0 8 90,-9-5 0,-2 14-271,-8 3-89,-1 19 0,0 2-449,10 7-811,18-17-1168,23-12 359,-3-12 0,3-5 2069,4-6 0,0-1 0,8 3 0,-8-7 0</inkml:trace>
  <inkml:trace contextRef="#ctx0" brushRef="#br0" timeOffset="4225">25008 1861 15898,'-20'27'3688,"-8"14"-3418,16-4 0,2 4-136,-4 4 1,0 0-793,3-5 0,2 0 613,3 4 0,2-3-764,-5 11-408,6-22 1,6-3-5440,14-5 6713,-4-5 1,7-17 0,-11 0 0</inkml:trace>
  <inkml:trace contextRef="#ctx0" brushRef="#br0" timeOffset="4333">25145 2332 16348,'0'50'-7466,"0"-11"7466,0-11 0,0-17 0,0-2 0</inkml:trace>
  <inkml:trace contextRef="#ctx0" brushRef="#br0" timeOffset="4458">25361 2116 13110,'-20'-9'-330,"9"7"0,3-6 0</inkml:trace>
  <inkml:trace contextRef="#ctx0" brushRef="#br0" timeOffset="4900">25341 2097 19136,'11'51'54,"0"1"0,0-1 0,-4-10 0,0-3 0,-4-4-54,-5 21-450,-7-42-629,36 4-270,-3-25 494,-1-5 1,2-3-945,14-16 899,-19 5 1,-1-3 449,-3 1 0,-2-1-118,1 1 0,-1-3 793,-3-9 0,-3-3 404,-2 4 1,-1 0 314,4-1 1,0 1-361,-8 4 1,0 5 764,7 0-89,-8 31-91,-8 39-630,-1-1 1,-2 3-360,-4 4 0,-1 1-534,1 8 1,0-1 353,0-12 0,2-1-405,6-6 1,3-1-2115,4 15-2518,20-26 5194,10-5 0,-8-17 1,-5 0-1</inkml:trace>
  <inkml:trace contextRef="#ctx0" brushRef="#br0" timeOffset="5008">25851 2253 15628,'0'48'1619,"0"2"-7645,-9-8 6026,7 3 0,-7-31 0,9 3 0</inkml:trace>
  <inkml:trace contextRef="#ctx0" brushRef="#br0" timeOffset="5142">26008 2077 10141,'0'0'0</inkml:trace>
  <inkml:trace contextRef="#ctx0" brushRef="#br0" timeOffset="5708">26223 2175 15898,'-9'-2'899,"-1"-5"-719,-19 16 90,7 8-270,-15 5-90,16 9 0,-8-12-1349,18-10-720,20-9 180,22 0 630,10-9 1259,-12 8 0,-1 0 1529,4-8 1170,-3 9 0,-21 18-631,-8 12-898,0 12-541,0 6-449,0-18 0,0-2-90,0-17-809,18-2-810,4-18 1439,4 0 0,4-1 0,1-5 0,-1-1 135,6 1 0,-2 0 270,-8 0 0,-2 1 1394,13 3-270,-26 20-539,-2 13-181,-10 26-539,-7-15 0,6 4 90,-7-18-270,9-8-539,0-2-1260,9-9-4588,-7 8 6477,15-5 0,-15 5 0,7-8 0</inkml:trace>
  <inkml:trace contextRef="#ctx0" brushRef="#br0" timeOffset="6241">27928 2293 15808,'-29'0'1469,"-1"0"0,0-2 0,1 4-1199,-21 15-693,26-4 0,0 4 423,4 7 0,1 3 69,3-3 0,2 2-69,-6 22-55,38-27-665,23-3-45,-11-20 1,1-5-350,8-5 1,-1-4 393,-7-3 1,-1-4 449,0-12 1,-2-6 269,-2 2 0,-4-2-134,-7 6 1,-3-1 0,0 0 763,4-14 0,-1 0 44,0 0 1,-2 2-276,-7 11 1,-1 4 410,4-6-90,-9 30-361,-9 55-224,4-16 0,-1 3-90,-3 15 0,-2 2-90,1-5 0,1-1-264,3-4 0,1-1-1221,-2-8 1,5-4-5307,28 13 7126,7-21 1,0-10 0,-7-9 0</inkml:trace>
  <inkml:trace contextRef="#ctx0" brushRef="#br0" timeOffset="6333">28281 2312 14819,'0'48'-900,"-9"-7"900,-2 7 0,0-26 0,3-5 0</inkml:trace>
  <inkml:trace contextRef="#ctx0" brushRef="#br0" timeOffset="6458">28457 2097 11311,'0'0'0</inkml:trace>
  <inkml:trace contextRef="#ctx0" brushRef="#br0" timeOffset="6760">28457 2097 20485,'11'39'-765,"0"0"1,0 0-1,5 15 1,-6-10-495,-10-24 719,9-1 630,2 1 540,8 0 809,-8 8-360,-2-6-539,-9 6-360,0 0-270,-17-6-1799,3-2-5667,-5-3 7556,1-23 0,16 12 0,-6-15 0</inkml:trace>
  <inkml:trace contextRef="#ctx0" brushRef="#br0" timeOffset="7216">28889 2234 17877,'-20'-9'2698,"9"7"-2608,11-7 0,20 9-180,28-9-540,-18 5 1,1-2-990,4-4 0,0 0-2789,-1 1 1,-1-2 4407,8-8 0,-12 8 0,-21 2 0</inkml:trace>
  <inkml:trace contextRef="#ctx0" brushRef="#br0" timeOffset="7409">29143 1881 19676,'-10'29'779,"1"1"1,-1 3-1,0 1-734,0 5 0,0 1-360,0-1 1,1 2-1216,3 7 1,1 0-3387,-4-11 1,1-2 4517,6 0 1,1-3 0,-7-1 0,8-14 0</inkml:trace>
  <inkml:trace contextRef="#ctx0" brushRef="#br0" timeOffset="8075">29379 2293 21835,'-9'10'-90,"-2"8"-270,-9-16-90,1-2-270,17-2 91,13-7 179,19 9 360,9 0-90,1-9 450,-10 7 360,-2-6 89,-17 25-269,-2-4-90,-9 15-180,0-8-90,0-9-90,0 6-720,8-15-89,3 7-2430,18-18 1395,-6-3 1,2-4-161,5 1 0,1-3 1014,4-10 1,-1 0 2005,-3 11 0,-3 1 2582,11-21-360,-19 26-1349,-11 11-720,-9 20-539,-1 19-450,-7-6-180,6 4 482,-7-18-2191,26-8-1025,5-2 710,5-7 0,3-4-3013,22-7 5037,-21 0 0,-3-1 0,2-3 0,-12-5 0</inkml:trace>
  <inkml:trace contextRef="#ctx0" brushRef="#br0" timeOffset="8408">30182 2234 11580,'0'-11'8186,"0"2"-6927,-9 27-629,-10 3-540,-3 27-90,8-22 0,0-2-180,-6 18-630,27-5-989,15-18-809,28-8 944,-17-4 0,1-5-622,-3-9 0,-1-3 1476,0 0 0,-1-2 1162,-3-6 0,-4-3 3606,0-19-720,-5 1-360,-17 17-449,0 14-1260,-26 19-468,2 26-611,-16-5 0,12 7 109,26-10-828,22-18-181,30-3 315,-16-11 1,2-2-466,3 0 0,0-1-74,-3-8 0,-2-1-1636,-4 5 0,-1-1 2670,10-18 0,-20 18 0,-10 3 0</inkml:trace>
  <inkml:trace contextRef="#ctx0" brushRef="#br0" timeOffset="9224">31926 2077 16078,'11'0'5127,"-2"0"-4677,-27 9-1,-30 2-269,18-2 0,-3 1-135,-14 4 0,-2 0-45,13 1 0,1 1-90,-1-1 0,4 0 0,-7 14 90,19-10 180,21 1-270,36 0 135,-13-10 0,4-1-443,10 1 1,3 0 397,-2-1 0,0 1-302,-8 0 0,-1 0-418,0-1 1,-4 2-8096,-4 8 8815,4-8 0,-24-2 0,7-9 0</inkml:trace>
  <inkml:trace contextRef="#ctx0" brushRef="#br0" timeOffset="9976">32691 2195 20126,'29'5'119,"1"0"1,3 1 0,1-3-165,-3-2 0,-1-2-360,5 1 1,-2 0-1575,8 0-2878,5 0 4857,-33-17 0,4 12 0,-17-12 0</inkml:trace>
  <inkml:trace contextRef="#ctx0" brushRef="#br0" timeOffset="10200">33004 1940 19946,'-14'29'959,"0"1"0,0 3 1,-3 1-825,-10 5 0,-2 0-90,2 5 0,1 2-798,7-14 0,-2 1 1,3 0 662,-4 7 0,5 0-315,2 3 0,10-1-423,15-11 1,6-1-1242,3 6 1,6-4 2068,18-9 0,1-5 0,2 10 0,-2-19 0</inkml:trace>
  <inkml:trace contextRef="#ctx0" brushRef="#br0" timeOffset="16812">21402 6448 8162,'20'-40'990,"8"10"-451,2-7 1,10 15-180,-16 8 0,0 0 449,8-15-179,14 8-180,-24-8-270,6 10 179,-8-1 541,-10 9-181,8 3-89,-16 25-270,7 5-270,-1 26-90,3-7-90,9 7-810,8-9-1798,-6-8 2698,15-12 0,-24-10 0,5-9 0</inkml:trace>
  <inkml:trace contextRef="#ctx0" brushRef="#br0" timeOffset="17097">21715 6310 12120,'-19'11'2968,"8"15"-1978,11-4-1,11 26-269,9 2-406,-7-16 1,2 0-844,3-4 1,3 1 618,7 7 0,3 0-46,2-6 1,4-3-45,5 1 0,3-1-370,-1-4 0,1-2 100,4-2 0,0-3-944,0-6 0,0-3-1935,-4 1 1,-1-2 3098,2-7 1,-4-2 0,1 1-1,-8 0 1</inkml:trace>
  <inkml:trace contextRef="#ctx0" brushRef="#br0" timeOffset="17665">22852 6428 17787,'18'30'1079,"12"-1"-1079,2-18 0,4-3 45,3 3 0,2-2-90,12-3 0,1-1-1118,-8 4 1,0-1 1162,3-6 0,-2-2 196,-16 4 0,-2 1-107,19 4 519,-20 2-429,-17 17 271,-2 11-90,-27 3-225,5-14 0,-4 0-90,-11-2 0,-3-2-45,0 5 0,1 1 164,0 0 1,1-1-930,4-3 1,2-2-2678,-7 6-4294,10-3 7736,20-25 0,3 6 0,5-8 0</inkml:trace>
  <inkml:trace contextRef="#ctx0" brushRef="#br0" timeOffset="18004">23871 6506 17247,'40'-4'-630,"-1"0"1,-4-1-1,0-1-270,0-8 1,-3-1-3508,9 2 4407,-4-21 0,-26 29 0,-2-12 0</inkml:trace>
  <inkml:trace contextRef="#ctx0" brushRef="#br0" timeOffset="18229">24126 6193 15178,'-20'17'4228,"1"-4"-3958,12 16 0,3 5-1,-4-7 1,-1 1-135,-1 18 0,0 4-1075,0-6 1,-2 1 939,-2 0 0,0-1 121,1-8 1,6-2-257,11 0 1,8-3-1306,20 2-404,5-17 1,5-4 1843,3-6 0,-1-3 0,11-3 0,-12 0 0</inkml:trace>
  <inkml:trace contextRef="#ctx0" brushRef="#br0" timeOffset="65392">18795 10367 13469,'-11'20'1350,"3"-1"-2430,8 1-2338,0 8 3418,0-15 0,0 5 0,0-18 0</inkml:trace>
  <inkml:trace contextRef="#ctx0" brushRef="#br0" timeOffset="65576">18736 10093 13379,'0'0'0</inkml:trace>
  <inkml:trace contextRef="#ctx0" brushRef="#br0" timeOffset="66285">19422 11876 17787,'-19'-8'-1169,"8"5"-1980,2 3 3149,0-6 0,7 12 0,-6-14 0</inkml:trace>
  <inkml:trace contextRef="#ctx0" brushRef="#br0" timeOffset="66591">19403 12112 14639,'0'30'1439,"0"-2"-450,0 1-89,0 1-451,0 9-179,0 1-90,0-1 0,-9-9-90,-11-2-450,-1-8-1619,-16-9-4857,15-2 6836,-15-18 0,24 7 0,-5-7 0</inkml:trace>
  <inkml:trace contextRef="#ctx0" brushRef="#br0" timeOffset="72858">19344 10661 6903,'0'11'0,"0"-2"0</inkml:trace>
  <inkml:trace contextRef="#ctx0" brushRef="#br0" timeOffset="73024">19481 10916 8612,'0'20'360,"0"-1"-3508,9 1 3148,2-1 0,0-8 0,-3-2 0</inkml:trace>
  <inkml:trace contextRef="#ctx0" brushRef="#br0" timeOffset="73484">19795 11367 8882,'0'19'2429,"0"-8"-2519,9 7-1080,1-16-269,1 7-90,7-1 360,-7 3 1079,8 0 90,-8 7 0,7-8 719,-8 10-179,1-9-270,-2 6-180,0-6-90,-7 0-90,15 7-360,-15-8-270,7 10 720,-9 0 0,0-10 0,0-1 0</inkml:trace>
  <inkml:trace contextRef="#ctx0" brushRef="#br0" timeOffset="73643">20089 11818 9781,'0'19'900,"0"1"-5218,0-1 4318,0 1 0,0-9 0,0-2 0</inkml:trace>
  <inkml:trace contextRef="#ctx0" brushRef="#br0" timeOffset="73841">20226 12033 10141,'9'31'450,"2"-3"-450,-1-8 0,8-10-1439,-16 8-1080,16-16 2519,-16 7 0,6-9 0,-8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11T13:23:38.757"/>
    </inkml:context>
    <inkml:brush xml:id="br0">
      <inkml:brushProperty name="width" value="0.09071" units="cm"/>
      <inkml:brushProperty name="height" value="0.09071" units="cm"/>
      <inkml:brushProperty name="color" value="#FF0000"/>
    </inkml:brush>
  </inkml:definitions>
  <inkml:trace contextRef="#ctx0" brushRef="#br0">19991 8172 18237,'6'26'1349,"16"7"-1259,1-9 0,4 2-45,3 3 0,-1-1-582,-4-7 1,0-1 581,4 5 0,-1-2-659,13 7-1185,-2-1-2069,-10-10 3915,-10-8 1,-8-2 0,-2-9 0</inkml:trace>
  <inkml:trace contextRef="#ctx0" brushRef="#br0" timeOffset="210">20324 8074 14639,'-20'20'3688,"-8"17"-3599,8-18 1,1 3-1078,-2 15 1,0 2 897,-7-3 0,0 0-585,7 8 0,0-1-1034,-3-6 0,0-4 1831,8-7 1,2-2-1,-6 4 1,12-19 0</inkml:trace>
  <inkml:trace contextRef="#ctx0" brushRef="#br0" timeOffset="427">20735 8603 15898,'0'48'720,"-8"-15"-6837,6 4 6117,-7-17 0,9-10 0,0-1 0</inkml:trace>
  <inkml:trace contextRef="#ctx0" brushRef="#br0" timeOffset="601">20716 8270 18686,'0'-11'-1125,"0"-6"1,0 15 0,0-7 0</inkml:trace>
  <inkml:trace contextRef="#ctx0" brushRef="#br0" timeOffset="1832">21990 8251 16438,'0'29'269,"0"0"1,0 21-719,0-2-1620,0-8-4228,0-10 6297,9-10 0,-7-12 0,6-8 0</inkml:trace>
  <inkml:trace contextRef="#ctx0" brushRef="#br0" timeOffset="2001">22147 8035 10591,'32'-11'0,"-5"2"0</inkml:trace>
  <inkml:trace contextRef="#ctx0" brushRef="#br0" timeOffset="2249">22401 8172 10051,'0'37'5127,"-17"-13"-4677,4 13-360,-16-9-270,10-6 270,-1-2-270,9-3 180,12-6 0,18 9 0,3 8 270,6-6 719,-17 6-269,-2 1-630,-9 1-270,-18-8-3418,5-5 3598,-15-26 0,17 7 0,2-6 0</inkml:trace>
  <inkml:trace contextRef="#ctx0" brushRef="#br0" timeOffset="3557">23773 7819 19316,'0'34'180,"0"0"0,0 9 0,0 1-180,0 1 0,0 2-135,0 2 0,0 0-495,0-5 1,0-1-631,0-8 1,0-1-900,-1-3 0,2-3 2159,17 11 0,-14-19 0,14-11 0</inkml:trace>
  <inkml:trace contextRef="#ctx0" brushRef="#br0" timeOffset="3857">24244 8192 13919,'-37'39'2968,"13"0"-3058,-13 0 180,17-17-180,18 4-359,13-15-91,28 0 450,3-2 180,-3-18 90,-20-11-90,-10-1 0,-9-16-90,-9 15-90,-19-15-810,-5 15-3417,-6-15 4317,11 7 0,17 8 0,2 4 0</inkml:trace>
  <inkml:trace contextRef="#ctx0" brushRef="#br0" timeOffset="4202">24518 8153 15178,'0'28'2429,"0"2"-2429,0 10 90,9-10-90,2 7 180,8-24-630,10 5-359,1-18-451,9-18 361,1-12 539,-10-12 450,-15 18 0,-2 0 270,-2-6 989,-2 10-180,-9 20-629,0 20-270,0 19-90,0 3-90,9-3-540,10-20-809,21-10-1710,1-18 2969,7-10 0,-26 6 0,-5-5 0</inkml:trace>
  <inkml:trace contextRef="#ctx0" brushRef="#br0" timeOffset="4649">25165 8270 12930,'20'-39'989,"-10"9"0,-1 1-179,-18 27 179,-10-5-269,-12 25-450,-8 1-180,8 3-90,12 7 180,19-10-450,28-8-90,0-6 0,3-1-180,4-3 1,2-2-296,7-3 1,-1-1 744,-3 0 0,-1-1 144,-8 1 1,-1-1 1385,17-2 179,-27 16-270,-11 12-540,-9 10-269,0 10-450,0 7 667,-9-31-577,7 8 83,-7-33-263,35 0-270,16-10-630,-13 4 1,3-1-3897,6 1 1,0 0 4795,-6 0 0,-3 1 0,12 4 0,-15 1 0</inkml:trace>
  <inkml:trace contextRef="#ctx0" brushRef="#br0" timeOffset="5257">26889 8192 16977,'40'-6'-210,"-1"1"0,1-4 1,-1 1-1006,-4 7 1,-1-1-1620,-4-6 1,-1-1 2833,19-2 0,-26 0 0,-5 2 0</inkml:trace>
  <inkml:trace contextRef="#ctx0" brushRef="#br0" timeOffset="5465">27262 7839 11760,'-31'0'6117,"12"26"-5128,1 7-764,13 2 0,-1 6-135,-7 3 0,-2 1-922,4 5 1,0 0 66,-3 5 1,0-3-1170,3-10 0,2-3-1896,3-4 1,2-3 3829,4-1 0,2-14 0,7-17 0</inkml:trace>
  <inkml:trace contextRef="#ctx0" brushRef="#br0" timeOffset="5816">27438 7937 18506,'11'37'2429,"-2"13"-2204,-8-16 0,-2 2-90,2 3 0,-2 0-135,-7 2 0,-2-3 0,-3 5-45,4-13 0,-1-8-315,1-17-630,9 12-449,26-34-360,7-14 1574,-5 7 1,3-2 224,-1 5 0,-1 1 899,12-17 450,-13 26-539,-19 20-630,-9 12-180,0 19 0,0-10-990,9-10-2518,19-12 3508,22-8 0,-15 0 0,0 0 0</inkml:trace>
  <inkml:trace contextRef="#ctx0" brushRef="#br0" timeOffset="6474">28105 8192 14369,'-20'-20'1889,"-8"1"-1260,6 8 91,-6 2-180,8 18-91,0 2-359,1 8 0,8 1 0,2-1-90,18-8-270,19-2 180,14-9 0,8 0 90,-11 0 180,-11 17 450,-17 5 0,-2 9-181,-9 6-359,0-7-90,-9-8-180,7-5-989,-7-17-1259,27 0 89,12-17 1439,12-5 990,-17 4 0,-2-3 1889,7-18 90,-2 17-180,-17 5-990,-2 17-539,-9 8-270,0 3 0,0 9-90,9-1-360,10-8-179,20-2 89,3-9 180,6 0 270,-18 0-90,7 0 90,-15 0 0,-2 0 90,-12 0-90,1 0 90,-7 0-180,7 9 90,0-7 0,-7 7 0,15-9 0,-6 0 0,0 0-90,6 0-2069,-15 0-3508,16 0 5667,-7 0 0,0 0 0,-3 0 0</inkml:trace>
  <inkml:trace contextRef="#ctx0" brushRef="#br0" timeOffset="7107">29947 8231 14279,'0'-11'5487,"-9"-6"-4858,-11 6-179,-10 0 90,-18 2-360,-2 18-135,24 3 0,2 4-135,-15 17 90,10 6-180,27-11-720,13-17-179,37-2 539,-4-18 450,-11 1 0,-1-3 180,1-11 450,-5-6 0,-19 8 269,-9 9-539,0 2-270,0 36-180,8-12-1169,21 13-1709,12-19 854,-12-8 0,1-2-3912,20 1 6116,-2 0 0,-26 0 0,-5 0 0</inkml:trace>
  <inkml:trace contextRef="#ctx0" brushRef="#br0" timeOffset="7301">30319 8211 18327,'0'29'1034,"0"-1"0,-8-2-854,5 26-90,-5-47-180,25 21-359,5-24-361,26-2-899,-7-11-135,-16-1 0,-2-4 1844,8-15 0,-12 10 0,-10 3 0</inkml:trace>
  <inkml:trace contextRef="#ctx0" brushRef="#br0" timeOffset="7585">30731 8329 7353,'39'-28'2788,"-8"-3"-629,-12 1 539,-10 1-89,-18 27-900,-19-4-899,-14 23-721,17-3 1,0 0 0,-14 2 0,20 27-989,27-30-1440,32 7 270,-12-14 1,5-3 2007,11-3 0,-1 0 1,3 0-1,-3 0 0</inkml:trace>
  <inkml:trace contextRef="#ctx0" brushRef="#br0" timeOffset="8832">31182 8270 19316,'-9'11'1079,"-11"-2"-1079,-1-18 90,1 7-360,20-7-719,28 9-720,14 0 719,-13 0 1,1 0 674,-1 0 0,0 0 315,2 0 0,-3 0 360,14 0 990,-5 0 89,-18 0-630,-8 9-449,-2 2-360,-9 0 90,8 6-270,3-6-629,18 0-181,1-2-359,9-9 719,1 0 540,-1 0 270,-9 0 90,-10 0 90,-12 0-450,-8 0 360,0 0 359,9 0-89,-7 0 90,7 0-181,-9 0-89,0 0-270,9 0 90,-7 0 90,7 0 0,-9 0-90,0-9-180,0 7 180,0-7-270,8 9 90,-6 0 0,7 0 0,-9 0 180,9 0-270,-7 0 90,16 0-90,-8-9 0,19 7-270,-7-7 90,6 1 270,-9 6 0,1-16 90,-9 7 0,-2 0 540,-9 11-91,-18 2-179,-4 7-180,-8 0-90,2-7 0,17 15-450,11-6-629,28 0-271,14-2-44,-14-8 0,2-2 229,0-2 0,-1-3 445,21-13 888,-11-3 1901,-10-6 0,-18 17-1080,-3 2-629,-8 9-270,0 0 80,0 9-709,18 10-91,-5 12 360,24 8 180,-24 9 90,4 2-196,-15-17 0,-4 2 555,-5 4 1,-3 0-45,-4-3 0,-3 0-90,-6 3 0,-4-2-91,-6-11 1,-2-2-216,5 1 0,-1-2 36,-3-6 0,1-4-45,-8 7-179,4-20-181,35-20 90,12-2 0,8-3 180,18-9 0,7-2-129,-11 7 0,2-1 1,2 0 195,-3 5 1,1 0-1,1 1 1,-2 0-143,5-6 1,-1 0-1,-1 0 165,-2 3 0,0 1 0,-4 1 45,2-1 0,-5 2 336,1-13-112,-19 26 181,-18 20 0,-11 12-360,-2 19 0,-6-1-270,17 0-1420,20-9-6585,30-10 8185,14-11 0,-12-9 0,-15 0 0</inkml:trace>
  <inkml:trace contextRef="#ctx0" brushRef="#br0" timeOffset="10793">24871 9074 14819,'-20'0'2968,"-8"8"-2518,-3 12-316,8 2 1,-2 4-90,-1 3 0,2 3-90,3 11 0,1 1-614,-1-8 0,5 0-61,14 3 1,11-2-1080,6-5 0,9-5 1799,15-4 0,3-5 0,-13-2 0,-2-3 0,26-5 0</inkml:trace>
  <inkml:trace contextRef="#ctx0" brushRef="#br0" timeOffset="11160">25439 9113 15898,'-25'14'989,"0"0"1,0 4-1,2 3-944,6 8 0,4 1 0,-2 1 0,1-1 0,4 0 0,1-1-135,-2 19 0,2-18-90,18-10-180,11-11 181,19-18-1,11-2 180,0 0 359,-11 3 271,-19 25-90,-12 5-90,-8 26-91,-17-7-89,-5 7-270,-17-26-629,8-5-1710,3-17-5487,9-35 7826,8 0 0,2-6 0,9 15 0</inkml:trace>
  <inkml:trace contextRef="#ctx0" brushRef="#br0" timeOffset="11401">25910 9093 15808,'11'9'3958,"-3"11"-3509,-8 28 91,-9 4-450,9-10 0,-2 1-45,-6-11 0,-1-1-45,4 8 0,-1-2-450,-14 4-1439,9-4-2608,3-17 4497,17-9 0,-7-2 0,6-9 0</inkml:trace>
  <inkml:trace contextRef="#ctx0" brushRef="#br0" timeOffset="11832">26125 9387 20126,'0'20'629,"0"-9"-539,0-2-90,0-9-3778,0 0-539,0 8 4317,-9-6 0,7 7 0,-7-9 0</inkml:trace>
  <inkml:trace contextRef="#ctx0" brushRef="#br0" timeOffset="12649">26046 9446 18686,'1'20'810,"-1"-1"-630,0 1-90,0 0 0,9-1-180,10-8 0,12-2-540,17-9 180,2-18 181,0 5 269,-25-4 0,-2-3 89,7-10 91,-2-1 360,-17 3-270,-2 17 270,-9 2-91,0 18-179,0 11-180,-9-7-90,7 13 90,-7-15-270,18 0-629,11-3 179,19-8 270,11-8 180,-9-3 180,5-9 540,-33 9 90,5 3-360,-10 8-181,-6 8 1,25 3-90,-6 0-539,27-2-181,-6-9 495,-13 1 0,-2-2 135,6-8 180,4-11 180,-26-1 540,-2-8 89,-9 18-179,-1 11-360,-16 3-270,4 14-90,-7 3-90,12 10-1619,43 1-5757,0-12 7466,-2-13 0,1-3 0,-1-3 0,-7 0 0</inkml:trace>
  <inkml:trace contextRef="#ctx0" brushRef="#br0" timeOffset="13160">27184 8897 19856,'28'9'1439,"11"2"-1304,-14 6 0,0 3-90,5-1 0,-1 3 0,2 10 0,-3 4-806,-2 2 1,-2 2 715,-3 0 0,-3 1-180,-6 6 0,-4 2-360,-2-9 1,-4 0-1260,-7 8 0,-7 0 1844,-7-6 0,-2-3 0,9-12 0,-2-2 0,-21 10 0</inkml:trace>
  <inkml:trace contextRef="#ctx0" brushRef="#br0" timeOffset="14232">20246 10818 17697,'19'20'1349,"10"17"-1169,-8-5-135,-3-8 0,1 0-45,-3 1 0,-1-2-270,15 10-360,-11-10 1,-1 0-2699,4-2-5307,6-1 8635,-17-11 0,-2-9 0,-9 0 0</inkml:trace>
  <inkml:trace contextRef="#ctx0" brushRef="#br0" timeOffset="14432">20520 10818 16258,'0'-11'1709,"0"20"-1439,-18 13-270,5 1 0,-4 1-784,-11 2 1,-3-1 468,0 4 1,1 0-1249,0 1 1,1-1-2216,8-3 0,3-2 3873,-10 15 1,17-19-1,2-11 1</inkml:trace>
  <inkml:trace contextRef="#ctx0" brushRef="#br0" timeOffset="14641">20932 10955 18237,'-9'13'-9831,"7"11"9725,-7-30 0,9 14 0,0-8 0</inkml:trace>
  <inkml:trace contextRef="#ctx0" brushRef="#br0" timeOffset="14882">20971 11347 16348,'0'39'989,"0"-10"1,0-1-811,-9 16-277,8-12 0,0 1 817,-17 17-269,-1-9-270,-12 5-270,-8-33-1079,-9 5-3419,7-27 4588,-7-11 0,26 7 0,5-4 0</inkml:trace>
  <inkml:trace contextRef="#ctx0" brushRef="#br0" timeOffset="15210">22088 11092 18237,'-9'42'-1530,"-2"-5"-5486,0-9 7016,3-6 0,8-2 0,0-12 0</inkml:trace>
  <inkml:trace contextRef="#ctx0" brushRef="#br0" timeOffset="15376">22244 10838 16977,'-19'-9'-562,"8"7"0,2-7 0,9 9 0</inkml:trace>
  <inkml:trace contextRef="#ctx0" brushRef="#br0" timeOffset="15668">22401 10994 18237,'-8'22'-270,"5"4"-90,-5-15 0,17 18 90,1-8 270,10 8 0,-9-1 270,6-6 540,-15 6-271,7 0-449,-26 3-449,-5-1-6657,-17-10 7016,8-11 0,12-9 0,10 0 0</inkml:trace>
  <inkml:trace contextRef="#ctx0" brushRef="#br0" timeOffset="16465">23950 10602 14549,'11'29'4767,"-3"1"-4542,-7-3 0,-2 3-1,2 4 1,-2 2-180,-2 4 0,-2 0-45,-1-4 0,1-2-45,-1-4 0,1-4 45,-4-4-629,18-4-271,10-27-89,21-19 719,-15 8 0,0-2 73,0-3 1,0 0 466,-1 4 0,0 3 1079,6-2-360,-10 20-179,-11 20-450,-10 10-360,1 18 0,0-15 90,9 4-720,11-26 214,10-2-574,18-27 451,2 5 539,-24-5 0,-1-1 89,22 6 631,-16-4-180,-3 17-270,-17 8-360,-2 12-270,-1 10-2429,3-8 2789,9-4 0,-9-18 0,-2 0 0</inkml:trace>
  <inkml:trace contextRef="#ctx0" brushRef="#br0" timeOffset="16585">24734 10720 14908,'0'0'0</inkml:trace>
  <inkml:trace contextRef="#ctx0" brushRef="#br0" timeOffset="16907">25027 10798 18327,'-39'0'539,"9"0"-1528,2 0-900,8 0-630,9 18-449,20-14 1439,21 31 1889,12-22 1888,-3 24 91,-19 2-270,-12 11-1667,-6-16 1,-4 0 91,-5-3 1,-3-1-135,-4 4 0,-3-1-270,-2-7 0,-3-2-45,-6 6 0,-1-3-385,-12 6-1639,2-5-1978,10-28 3957,19-2 0,1-7 0,9 9 0</inkml:trace>
  <inkml:trace contextRef="#ctx0" brushRef="#br0" timeOffset="17524">25341 10602 19316,'6'30'1289,"-1"-1"0,2 13 1,-5 1-1110,-10-6 0,-2 0-180,5 11 0,-3 0 0,-5-11 0,-2-4-180,-5 8-270,9-6-540,3-33-359,25-11-360,14-21 944,-6 6 1,0-2 494,-4 0 0,-1 2 720,17-7 989,-26 14-89,-2 34-721,-9 5-359,0 26-270,-9-15 90,7 4-270,19-26-719,16-3 584,0-10 0,2-4 90,-4-3 0,-1-2 225,1 1 0,-3-2 180,2-16-180,-13 8 180,-17 9-90,0-6-90,0 15-180,0-7 90,0 9-989,9 0-270,11-9 179,19 7 900,2-7 360,7 9 900,-9 0 539,-8 18-270,-3 4-269,-17 17-181,-2 0-449,-9 0-180,0-8 270,8-12-271,3-10-89,26-18-90,5-19-702,-14 12 0,3-1-1052,3-2 0,-1-1 1754,-6 5 0,-2 2 0,15 2 0,-23 2 0</inkml:trace>
  <inkml:trace contextRef="#ctx0" brushRef="#br0" timeOffset="18049">27615 10936 19316,'37'-11'315,"-9"6"0,3 1-360,8-1 0,2 1-1317,0 3 0,-1 0-932,-1-3 1,-2-1 2381,13-3 1,-19 6-1,-14-7 1</inkml:trace>
  <inkml:trace contextRef="#ctx0" brushRef="#br0" timeOffset="18249">27948 10504 18596,'-5'40'569,"1"-1"1,-1 0 0,-1 0-570,-3 9 0,-1 0-405,-4-2 1,-1-1-631,4 1 1,1-2-990,-1-9 0,2-3 2024,0 8 0,9-21 0,0-10 0</inkml:trace>
  <inkml:trace contextRef="#ctx0" brushRef="#br0" timeOffset="19102">28261 10622 21565,'6'29'719,"-1"1"1,1 7-1,-3 2-629,-6-3 0,-3 0-90,2 4 0,-3-2-45,-2-7 0,-1-3-134,-10 11-271,9-19-180,11-11 180,20-27 181,11-4 89,8-17 90,-9 9 180,-1 10-90,-19 11 0,8 18-90,-7 2-810,8 9-539,18-1-1080,5-8 1619,-9-6 1,1-1 584,-3-3 1,-1-2 208,5-3 0,-2-1 1275,8-6 360,-4-8-270,-26-1-359,-2 0-361,-9 10 1,-18-8-360,5 16 32,-15-7-212,8 0 0,9 7 0,3 2 90,16 3-90,12 14 0,11-15 0,8 7 90,-9-9 270,-2 9 270,-17 1-1,-2 10-269,-9 8-360,0-6 0,0 6 0,0-17-540,0-2-89,26-18 179,7-2 360,-9-2 0,2-2 90,22-7 180,-18-6 360,-10 17 89,-11 2-179,-9 9-360,0 9 0,0 2 0,8 9-90,3-9-450,18-3 180,10-8 180,11 0 0,0-8 90,-11 5 270,-19-5 0,-12 8 0,-8 8-360,0 12-90,0 2-1259,0 6-5307,0-17 6746,9-2 0,-7-9 0,7 0 0</inkml:trace>
  <inkml:trace contextRef="#ctx0" brushRef="#br0" timeOffset="19816">30613 10936 18596,'37'-11'-269,"5"2"224,-13 9 0,1 0 135,11-9-90,-4-2 0,-26-17 0,-3 6 89,-8 3 271,-17 10 270,-5 9 359,-17 0-449,0 17-270,8 5-180,3 9 0,17 6-90,11-7-810,29 1-4047,21-12 4857,-15-13 0,0-3 0,8-3 0,-8 0 0</inkml:trace>
  <inkml:trace contextRef="#ctx0" brushRef="#br0" timeOffset="23607">31201 10798 17157,'0'29'2429,"0"1"-2159,0 9 89,0 1-179,0-19 90,18-3-270,-5-18-180,24 0-269,2-18-271,2-3-135,-20-2 1,-2-2-2294,18-17-4948,-24 3 8096,4 11 0,-17 17 0,0 2 0</inkml:trace>
  <inkml:trace contextRef="#ctx0" brushRef="#br0" timeOffset="24785">31691 10877 15538,'31'-20'-270,"-3"1"0,-8-1 180,-9 0 90,-3 1 360,-8-1 450,0 9 449,-9 11-629,-10 11-360,-3 9-91,-6-1-89,17 1 0,11 0-359,20-9-181,19-3 180,11-8 0,0 0 270,-11 0 630,-10 0 89,-19 0 91,-1 9-270,-9 11-271,0 1-269,0 8 180,0-10-629,0-8-631,26-2-449,7-27 404,-1 12 1,4-1 449,-1-10 1,-1-3 417,-3 5 0,-1 0 392,0-4 0,-3-1 1258,3-20 226,-10 1-360,-12 9-449,-8 10-180,0 20-361,-17 2 333,4 16-602,-16 1 138,10-6-138,8 14-719,29-17-91,6 1 315,3-5 1,2-3 224,13-3 360,6 0 270,-27-9 359,-3 7-179,-18-7-360,0 9-720,0 0-989,8 0-900,12 0 990,19 0 1169,3 0 630,-3 0 1439,-11 18 180,-17 4-630,-2 17-539,-9 9-540,1-19 0,-2 1-215,-7 0 0,-2 0 35,5 5 0,-3-2-1,-13-3 1,-4-1-45,5-4 0,-1 0 0,-8 4 0,-1-2 0,5-10 0,0-1 0,0 5 0,2-5-315,-7-14 1,10 5-541,20-33-359,37-5 404,-8 0 1,3-5 597,-4 10 1,3-1 0,0-1 136,4-6 0,1-3 0,-1 2-431,-4 4 0,0 0 1,-1 1 729,2-3 1,1 1 0,-2 1 225,1 0 0,-3 1 89,-8 5 1,-3 2 45,-1 4 179,-17 10-179,0 18 136,-9 19-586,-2 5 1454,-8 15-1544,8-18-899,20-2-1350,30-17-4857,13-2 7016,-2-9 0,-21 0 0,-21 0 0</inkml:trace>
  <inkml:trace contextRef="#ctx0" brushRef="#br0" timeOffset="25666">30966 10877 14819,'-11'-33'2878,"2"7"-2248,9 17-271,0 16 1,-8-14-270,-12 7 180,-10-2-180,-10-7 180,-8 18-180,7 11 0,-7 1-90,18 16 90,1-6-180,10-9 90,8 4 180,11-24-360,28 7 90,5-9-45,-5 1 0,1-2-45,12-8 90,7-10 90,-18-3 180,-1-7 0,-18 10 180,-3 8 89,-8 2-89,0 18-270,9 11 0,2 1 0,9 16-450,17-15-1619,4-2-5666,9-12 7645,-11-8 0,-19 0 0,-11 0 0</inkml:trace>
  <inkml:trace contextRef="#ctx0" brushRef="#br0" timeOffset="27137">25478 11876 12750,'-39'0'3508,"0"18"-3148,0 12-271,22-6 1,3 2 0,-1 3 0,2 1-90,6 4 0,3 0-45,-2-4 0,3 1-225,9-1 1,6-2-901,18 12-314,2-24 0,4-4 1484,5-5 0,-1-3 0,14 5 0,-10-9 0</inkml:trace>
  <inkml:trace contextRef="#ctx0" brushRef="#br0" timeOffset="27405">25910 12072 17427,'-9'42'1439,"7"3"-1169,-16-31-90,16 20 0,-15-38-360,14 19 0,-5-32-270,8-11-539,17-14-370,-3 9 1,3-1 8,6 2 1,4 3-981,2 2 1,1 4 2329,-4 6 0,-2 5 0,6 4 0,-12 8 0</inkml:trace>
  <inkml:trace contextRef="#ctx0" brushRef="#br0" timeOffset="27632">26164 12033 12840,'40'11'1889,"-1"-11"-1799,0-11-1,0-17 181,-8 6-90,-3-6 450,-17 17 0,-2 2-1,-9 9-179,-9 9-360,-2 2 0,-9 0-180,9 15-1349,11-13-2339,29 6 3778,21-10 0,-15-9 0,0 0 0</inkml:trace>
  <inkml:trace contextRef="#ctx0" brushRef="#br0" timeOffset="28011">26772 12014 16168,'-28'0'1259,"6"-1"-809,-7 2-450,19 16 180,-8-13-270,16 14 270,-7-10-270,27-5-270,-5 5-90,15-16 90,-8-12-179,8-10 179,-6-10 180,-8 17 0,0-2 0,6-25 225,-10 21 0,-1 0 225,11-21 270,0 10 539,-10 21-359,-1 27-361,-9 32-269,-8-7 0,-1 3-90,3 9 0,-1 0-452,-8-5 1,1 0-853,8-1 0,1-2-6162,-3 13 7466,16-19 0,-5-14 0,5-17 0</inkml:trace>
  <inkml:trace contextRef="#ctx0" brushRef="#br0" timeOffset="28312">27164 11641 17967,'30'-11'1529,"8"29"-810,-17 14-404,-6-4 0,-1 3-878,-3 6 0,-3 2 787,-2 1 1,-1 1-135,0 7 0,-1 2-45,-3 3 0,-2 1-348,-2-4 1,-3 0-148,-6-4 0,-4-3-1946,-3-3 0,-4-4 2396,-10-8 0,-1-6 0,-1 9 0,0-14 0</inkml:trace>
  <inkml:trace contextRef="#ctx0" brushRef="#br0" timeOffset="37136">17012 4448 12210,'-9'3'2339,"7"12"-1710,-16-22-89,7 16-270,-8-9-90,-1 0 0,-8 0 0,6 0-90,-15 0-90,7 0 0,-10 0 0,1 0 89,0 0 1,0 0-90,-9 0 180,7 0-180,13 0 0,-1 0 0,-21 0 45,21 0 0,-1 0-45,-3 0 0,-2 0 0,1 0 0,-1 0-392,-4 0 0,-1 0 392,1-1 0,0 2-234,4 3 0,0 1 234,1-4 0,1 0-208,-17 8 208,21-9 0,1 0 0,-13 0 0,12 0 0,1 0 0,-13 0 0,8-1 0,0 2 0,-19 7-240,14-7 1,0 0 239,7 3 0,1 1 0,-9 0 0,2-1 0,-16-2 200,20 2 1,1 1-201,-9 3 0,-7-5 0,0 5 0,7-8 0,9 5 0,-2-1 45,4-3 0,-1 0-45,-3 4 0,-1-1 181,-4-4 0,1 0-136,3 4 0,1 1-90,-5-4 0,-1 0-130,1 3 1,0 1 174,4-5 0,0 0 0,-3 0 0,0 0 0,7 0 0,1 0 0,-4-1 0,0 2 209,5 3 0,0 0-164,-1-3 0,1 0-45,-21 8-270,17-8 0,0-2 360,-19 1-45,15 0 0,-2 0-315,0 4 0,0 1 360,-1-4 0,-1 0-225,-7 4 0,0-1 180,8-4 0,0 0-31,-5 0 1,2 0-105,12 0 0,2 0 27,-5 0 0,2 0 63,-9 0 479,2 0-479,2 0 0,6 0-90,-17 0 180,-2 0-135,17 0 0,-1 0 45,-5 0 0,-1 0-422,0 0 1,0 0 376,-8 0 0,0 0 47,7 0 0,1 0-2,0 0 0,2 0 0,7 0 0,3 0 204,-11 0-204,11 0 0,8 0 0,1 0 956,-10 0-956,-10 0 0,-11 0 0,21 0 0,-1 0 0,0 0 0,1 0 0,-21 0 0,22 0 0,0 0 495,-23 0-405,1 0-90,22 0 0,0 0 0,-14 0 0,3 0 0,11 0 0,8 0 0,1 0 0,-1 0 0,1 0 0,-1 0 0,0 0 0,1 0 0,-10 0 0,8 0 0,-16-9 0,15 7 0,-6-16 0,8 8 0,0-10 0,10 18 0,-8-13 0,16 21 0,-7-6 0,1-6 0,5 12 0,-5-6 0,-1-6 0,7 12 0,-7-15 0,9 18 0,-9-7 0,7 24 0,-7-4 90,9 26-90,0-6 0,0 5-228,0 1 228,0 2 0,0 1 0,0-23 0,0 0 0,0 22 90,0 0-90,0-2-90,0 0 180,0-7-106,0-1 16,0-3 0,0-7 0,0 1 0,9 6 0,-7-7 228,7 1-48,-9 6-164,0-16-16,0 8 90,0-10-1,0 1 1,0 0-180,0-1 180,0-8 0,0 6-90,0-6 90,0 0-90,0 7 90,9-16-90,-7 7 0,7-9 90,-9 0 0,0 8-90,0 3 0,8 17 90,3-6 0,9 7-90,8-19 180,3 8-90,17-16-270,2 7-177,-21-8 1,1-2 401,3-3 0,1-1-195,-3 4 0,-1 0 195,4-3 0,0-1-90,-5 0 0,0 1 45,5 3 0,0 0 45,-4-3 0,1 0-45,6 3 0,2 2-45,0-1 0,1 0 90,4 0 0,1 0-90,4 0 0,0 0-404,0 0 0,0 0 449,0-5 0,0 1 0,-4 3 0,-1 0 0,4-4 0,0 1 0,-7 3 0,-1 2 308,3-1 0,1 0-308,-5 0 0,0 0 0,0 0 0,0 0 189,5 0 0,0 0-189,-4 0 0,0 0 0,4 0 0,-1 0-356,1 0 0,-1 0 311,-2 0 1,-1 0 313,4 0 0,-1 0-269,-8 0 0,0 0 0,3 0 0,0 0 0,-3 0 0,0 0-45,-1 0 0,1 0 45,3 0 0,1 0 0,-5 0 0,1 0 0,4 0 0,1 0 0,-5 0 0,-1 0 45,0 0 0,0 0-45,0 1 0,-1-2-45,-2-3 0,-1-1 45,4 4 0,0 0-111,-5-3 0,1-1 66,-1 5 0,0 0 90,1 0 0,-1 0 135,0 0 0,1 0 44,8 0 1,0 0-405,-2 0 1,0 0 268,7 0 1,1 0-90,-4 4 0,-1 1 358,-8 0 1,-2 1-359,1-1 0,-3 1 90,12 3-90,0-1 682,-8-6-682,15 7 0,-14-9-45,-4 0 0,1 0 316,0 0 1,1 0-362,0 0 0,1 0 90,3 0 0,-1 0 90,17 0-90,-11 0 0,-10 0 0,-10 0 0,1 9 90,8-7-90,-6 7 0,24-9 0,-14 0 0,16 0 0,-8 0-90,-1 0 180,0 0-180,0 0 180,0 0-90,1 0 0,7 0 0,-14 0 0,4 0 0,-9 8 0,-6-5 0,6 5 0,-8-8 0,8 0 0,3 0 0,-1 9-90,7-7 180,-6 7-180,-1-9 180,7 0-90,-15 0 0,15 0 0,-15 0 0,6 0-90,-8 0 90,-1 0 0,1 0 0,-9 0 0,6 0 0,-6 0 0,9 0-90,-1 0 180,-8 0-90,7 0 90,-16 0-90,15 0 0,-15 0 0,7 0 0,-9 0 0,9-9 0,-7 7 0,7-7 0,-9 1 90,0 5-90,0-14 0,0 15 90,0-16-180,0 8 180,0-10-180,0 9 90,-9-24 0,7 29 0,-16-47 0,16 21 0,-6-18 0,7 10 90,-7-5-90,-3 3 0,0 1 0,-6-5 0,6 7 0,0-11 0,2 0 0,9 2 0,0 9 0,0-9 0,0 7 0,0-7 0,0 8 0,0 1 180,0 0-270,9 0 90,-7 8 180,7-6-90,-9 7-90,8-1 180,-5-6-180,5 16 0,-8-16 0,0 15 0,0-7 180,0 10-90,0-1 90,0 1 0,0 8 89,0 2-179,0 9 0,0 0 0,0-9 0,0 7-90,0-7 90,0 9-180,0 0-1439,0 9-3958,-8-7 5487,-3 7 0,0-9 0,2 0 0</inkml:trace>
  <inkml:trace contextRef="#ctx0" brushRef="#br0" timeOffset="43115">11524 4096 11760,'11'-3'1080,"-11"-20"-721,-2 36-89,-16-37 0,16 30-90,-7-23 0,9 23 0,-8-21-90,6 22 0,-16-34 0,16 32-90,-24-29 0,4 22 0,-17-18 0,-9 0-473,15 6 1,-2 0 472,-4 3 0,-2 0 0,6 0 0,-1-2 0,0 0 0,-2 3 0,-1 0 0,-2 0-652,-6-3 0,-2 0 0,-1 0 831,-2-1 1,-1 1 0,-1 0 202,13 3 0,-1 0 1,-1 0-1,1 1-675,1 1 1,0 0 0,-1 1 0,1 0 202,0-1 0,0 1 0,-1 0 0,0 0 90,-3 0 0,-1 0 0,0 0 0,-2 0 22,-2 1 1,-2 1 0,0-1-1,-1 1-22,9 1 0,-1 0 0,-1 0 0,0 0 0,1 1 0,-2-1 0,0 0 0,0 0 0,-1 1 0,1 0 0,2 2 0,-1 1 0,1 0 0,0 0 0,0-1 0,-9-3 0,-1-1 0,2 0 0,0 2-453,3 1 0,1 2 0,0 0 1,1 0 452,1-2 0,0-1 0,1 1 0,1 0-23,2 1 1,1 1-1,0 1 1,1-1-325,-12 0 1,1 0 0,0 0 346,3 0 0,0 0 0,1 0 0,2 0 0,1 0 0,-1 0-30,1-1 0,-1 1 0,0 1 60,-2 3 0,-1 2 0,0 1-90,0-1 0,-1 1 0,1 2 90,-3 5 0,0 3 0,-1 0-30,12-5 0,-1 0 0,1 0 0,0 2 0,0 2 0,2 1 0,-1 0 0,1 1 0,-3-1 0,1 0 0,-1 0 0,1 1-23,1 1 1,1 1-1,0 0 1,0 0 22,2-1 0,0 1 0,0-1 0,0 1-158,-12 6 0,1 1 0,-1-2 188,4-1 0,-1-1 0,0 0-30,-2 2 0,-1 0 0,0 1-30,3 0 0,0 0 0,-1 1 52,11-8 1,-1 1-1,0 0 1,1 1-1,-1 2 1,1 2-1,0-1 1,-1 0-23,0-1 0,0-1 0,0 0 0,0 0 0,0 2 0,0 1 0,0 0 0,0-1 0,-9 7 0,0-2 0,1 1 30,4-4 0,2 0 0,1 0 135,7-3 1,2-1-1,0 1-165,-11 6 0,4 0 721,10-4 1,2 0-722,-1 0 0,2-2 0,-7 17 0,1-1 0,10-9 1364,-1-1-1364,1-19 1882,-1 8-1882,0-25 1130,10 23-1400,-8-23-269,7 7-1080,0 7-4588,3-5 6207,-1 0 0,7 4 0,-7-14 0</inkml:trace>
  <inkml:trace contextRef="#ctx0" brushRef="#br0" timeOffset="43474">4743 4958 13739,'-9'29'569,"0"1"1,-1 7 0,-1 2-480,-4-4 0,-1 2-45,1 11 0,2 0 0,2-12 0,2 0-496,3 2 1,1 0 361,5 12 144,29-11-2213,12-19-856,-4-17 1,3-6 3043,1-10 1,-2-3-1,-10 9 1,-3-1 0,17-18-1</inkml:trace>
  <inkml:trace contextRef="#ctx0" brushRef="#br0" timeOffset="54465">23068 15463 8972,'-20'-9'809,"9"7"1,3-7 89,8 9 5938,0 0-6837,0-8 89,0 5-89,0-5 90,0 8 360,0 0-270,0 8-270,-9-14 90,7 12 90,-7-23 0,9 15 0,0-7 0,0 0 90,0 7-90,0-6 90,0 8-180,0-9 90,0 7 0,0-7 89,0 9-89,0 0-90,0 9 90,-9-16-90,7 14 0,-7-16 0,9 0 0,0 7 90,0-7-90,0 9 0,0 0 0,0-8 0,0-3 0,0-9 0,0 1 90,0-10-180,0-10 90,0-11 45,0 21 0,0-1-45,0-7 0,0-2 0,0-1 0,0-1-635,1-7 1,-2-2 589,-2-2 0,-2-2 45,1 15 0,0-1 0,1 1 0,-1 2 0,0 0 0,1 0-30,-1-2 0,1 0 0,1 2 30,2-9 0,0 2-225,0 4 0,0 2 225,0 3 0,0 2-90,0-17 270,0 20-180,0 4-90,0 24 1284,0-7-1284,-9 18 180,-10 10-90,-4-5 0,-2 3 307,-1 6 1,-1 1-263,-10 2 0,-2-1-45,8-1 0,1 2-196,1-1 1,-1-2 195,6-6 0,1-4 0,-8-2-90,12-4 0,10-16 0,26-9-179,14-3 269,-7-6 0,2-3-45,8 5 0,0-2 134,-7-11 1,-2 0-135,4 7 1,-1 1 171,-12 0 1,-2 1-128,14-10 180,-17 19 90,7 11-180,-8 35 0,10 7-135,-2-5 0,1 3 45,1-1 0,2-1-543,2-3 0,2-2-267,2-4 1,0-1-5444,14 9 6253,6-17 0,-27-2 0,-3-9 0</inkml:trace>
  <inkml:trace contextRef="#ctx0" brushRef="#br0" timeOffset="55865">28693 13856 11760,'0'-13'3148,"-9"-20"-2698,7 37 180,-7-21 179,9 17 900,0 0-1349,9 0 180,-7 9-180,7 10-180,-9 29-46,0-18 1,0 1 0,-1 8 0,2 1-45,3 3 0,0 1-45,-3 4 0,0 2-511,8 0 0,0 0 511,-3-1 0,-1 0-45,0-1 0,1 0 0,-1-8 0,-2 0-311,-2 4 1,-2-1 355,1-7 0,0-2-171,0 1 1,0-2-55,0 17-269,0-2-91,0-9 1275,0-9-1004,0-1 945,0-19-766,0-1 122,0-9-2401,0 0 1,0 0-1</inkml:trace>
  <inkml:trace contextRef="#ctx0" brushRef="#br0" timeOffset="56290">28555 14973 12480,'-19'-9'3508,"8"7"-2878,2-7-1,9 18 1,0 2-1,0 9-89,9 8-180,2-6-90,17 15-90,-6-16 0,24 8 89,-14-18-224,-4-5 0,1-4-411,21-10 366,-16-4 0,0-5 45,-3-1 0,-1-5-45,4-8 0,-1-6-712,-2-5 1,-3-3 576,-6 0 0,-3-1-450,2-3 0,-5 0-1459,-9 8 0,-3 4 2044,5-14 0,-9 23 0,0 19 0</inkml:trace>
  <inkml:trace contextRef="#ctx0" brushRef="#br0" timeOffset="69647">20500 14777 6903,'0'-20'3868,"0"10"-2519,9-8-90,2 16 181,9-7-181,-1 9-630,-8 9-269,6 19-270,-14 22-90,1-16 0,0 2-374,-3-1 0,-2 0-616,1 0 1,0-3-2699,0 10 3688,0-14 0,0-19 0,0-9 0</inkml:trace>
  <inkml:trace contextRef="#ctx0" brushRef="#br0" timeOffset="70011">20637 14561 12570,'-48'0'2069,"-2"9"-1979,17-1 0,-1 4-1,-1 10 1,0 4 135,-4-2 0,0 4-877,11-2 0,2 4 1,1-1 651,-7 6 0,3 2 135,3 10 0,4 1-76,4-11 1,8-2-15,17 5 0,10-3-45,6-10 0,7-4-60,5-7 0,6-4 0,1-1-30,0-3 0,2-1 0,0-3 0,5 1 0,0-1 1,-1-4 89,-6-3 0,-2-3 0,-2-2 89,14-4 1,-6-7-45,-18-7 0,-6-7 90,-6 0 0,-6-3-90,-7-7 0,-6-1 0,-4 3 0,-4 1-90,-5-9 0,-7 2-669,-5 14 0,-5 3-3199,-5-1 0,-3 5 3885,6 14 0,1 5 0,-8-2 0,16 9 0</inkml:trace>
  <inkml:trace contextRef="#ctx0" brushRef="#br0" timeOffset="73912">27183 14483 10681,'-10'-11'1349,"1"2"-809,9 9 1079,0 0-1799,9 0 360,2 0-270,-1 0 90,8 0 0,-7 0 90,0 0-180,6 0 90,-6 0 90,0 9-90,-2 2 180,-10 0-90,1 15 0,0-4 180,-8 17-181,-12-9 181,-10 7-90,-1-15-180,3 15 0,8-15 90,1-2 0,8-12 90,20 1-270,12-7-630,27 7-629,-6-9-1259,6 0-2519,-9-9 5127,-17-2 0,-5 1 0,-17 1 0</inkml:trace>
  <inkml:trace contextRef="#ctx0" brushRef="#br0" timeOffset="74282">27125 14346 10411,'-48'0'3058,"-2"8"-2698,-1 12-90,26-3 0,3 5-1,5 6 1,3 3-920,-1 3 0,2 2 695,5 7 0,5 1 0,4-3 0,7-2-90,12 2 0,8-3-225,5-6 0,6-5-45,8-5 1,4-5-46,-2-5 0,0-5-536,0 0 0,0-5 806,-3-8 0,-3-5 153,-6-2 1,-4-5 116,-11-8 0,-5-7 90,-6-5 0,-5-2-46,-3 0 1,-6-1-315,-7-2 0,-6-1 90,-2 4 0,-6 2-1794,-8 2 0,-5 2 1794,-3 3 0,1 3 0,-4-2 0,8 13 0</inkml:trace>
  <inkml:trace contextRef="#ctx0" brushRef="#br0" timeOffset="78520">32338 14326 16258,'39'9'0,"1"2"0,-1 8 0,-9-8 180,-10 7-90,-12-7 89,-25 17-179,-14-6 0,-10 15-45,12-30 1,1-1 44,-4 20-90,-5-24 0,26 7 90,2 8-90,18-4 90,11 16 0,-7-1 180,4-6-180,-17 15 0,0-7-90,-18 1-1799,-3-3-3418,-10-17 5307,3-2 0,17-9 0,2 0 0</inkml:trace>
  <inkml:trace contextRef="#ctx0" brushRef="#br0" timeOffset="78932">32397 14307 10681,'11'-11'1259,"-3"11"-719,-25 2-270,-5 15 359,-17 3-314,14-3 0,2 5-90,1 6 0,3 3-90,-2 7 0,2 2-90,4 5 0,2 0 44,2-5 1,3 0-90,4-1 0,5-2 45,6-5 0,6-5-497,14-4 1,5-4 1,2 1 1,4-3-1,10-8 0,0-8 360,-11-6 0,-2-7-214,5-5 1,-4-7 303,-12-12 0,-7-7 135,-1-4 0,-4-4 134,-4-3 1,-7-1-595,-9 16 0,-4-1 0,-3 2 355,0 0 0,-1 1 0,-5 3-90,-8 1 0,-5 3 0,-2 4-630,2 3 1,-3 3 0,0 4 689,-3 3 0,-1 4 0,4 2 0,3 2 0,3 2 0,-22 3 0</inkml:trace>
  <inkml:trace contextRef="#ctx0" brushRef="#br0" timeOffset="93432">10368 4546 15178,'-9'42'900,"7"12"-271,-16-21-359,17 6 0,0 5 225,-7-8 0,-1 2-1172,5-1 1,2 2 0,-3 0 856,-9 11 0,0 0-120,6-11 0,1 0 0,0-1-15,-8 8 0,1-1-82,8 4 1,2-2-9,-1-11 0,1-2 446,3-4 1,2-2-402,8 12 90,10-12 0,12-8 951,8-10-951,0-1-45,-11-8 0,1-2 0,0 2 0,3-2-135,15-2 0,2-3-150,1-3 1,0-1 239,4-1 0,1 0 0,-1 1 0,-1 0-45,-3 5 0,-2 2-132,-7 2 1,-2 2 221,0-2 0,-2 2-24,13 7 159,-2 3 0,-17 9-90,-3-9 1305,-17-2-1036,6-9 379,-15 0-738,16-27 0,-7-5-135,-6-4 0,1-4-45,3 0 0,-1-1 90,-6 4 0,-2-2 1,0 0-486,3-1 0,0 0 1,0 0 454,-2-3 0,-2 1 0,1-2 120,0-1 0,0-1 0,0 2-135,0-12 0,0 1-349,0 1 0,0 2 394,-4 6 0,-1 4-320,3-10 410,-7 18 0,1 5 0,5 14 90,-14-20 1360,15 41-1270,-24-12 1185,13 15-916,-25-1-269,8 12 0,-9 2 61,15-7 0,0-2-151,-26-2 0,17-6 0,-2-1-459,-3-4 0,-2 0 459,-4 0 0,-2 0-90,-2 0 0,-2 0-45,1 0 0,0 0-360,4 0 0,1 0-2473,4 0 0,2 0 2878,-12 0 0,22 0 0,19 0 0</inkml:trace>
  <inkml:trace contextRef="#ctx0" brushRef="#br0" timeOffset="94376">11054 4135 10231,'-1'-31'569,"0"1"1,3-7 0,6 0-525,14 2 0,5 0 0,-2-5 0,2 0-45,7-4 0,-1 0-916,-7 8 0,-2 3-613,-3 7 0,-2 2 1625,9-13 0,-17 26 0,-3 2 0</inkml:trace>
  <inkml:trace contextRef="#ctx0" brushRef="#br0" timeOffset="94545">11250 3998 15718,'24'-24'-1859,"0"0"0,5-5 0,1-1 1859,-3-5 0,-2 0 0,-4 13 0,-3 1 0,-1-14 0</inkml:trace>
  <inkml:trace contextRef="#ctx0" brushRef="#br0" timeOffset="95001">11798 2802 15088,'-8'2'540,"6"5"-450,-7-16 450,9 9 1888,0 0-2338,0 9 90,0 10-180,0 12 0,0 8-90,0 0-2069,9 1-6566,-7-1 8725,6-9 0,-8-10 0,0-11 0</inkml:trace>
  <inkml:trace contextRef="#ctx0" brushRef="#br0" timeOffset="96001">12386 3077 16797,'-8'19'1530,"5"1"-1530,-5 8 0,8 3 89,0-10-178,9 5-361,10-23 180,3 5 270,6-16 90,-17-12-180,-2-10 90,-9 8 0,-18-4 0,-3 23-540,-10-5 91,3-1-721,17 7-89,28-16 539,25 16 720,-8-6 0,2-1 0,-1 3 0,-1 1 540,-3 0 0,-3-1 1079,11-3 0,-19 18-720,-12 2-449,-8 9-360,0-1-90,0-8 90,0-2-180,9-9-360,11-9-449,10-11-1620,10-1-3058,-1-8 5577,9 18 0,-24 3 0,2 8 0</inkml:trace>
  <inkml:trace contextRef="#ctx0" brushRef="#br0" timeOffset="96874">13523 2998 19946,'-17'50'314,"11"-21"1,-1-1-270,-7-3 0,-1 0-45,-4 25 0,8-2 90,20-9-90,21-17-360,20-5-286,-20-14 1,-1-6 465,21-14 135,-24 4 0,-4-5 135,-5-5 0,-3-4-45,-3-2 0,-3 0 171,1-13-216,-27-4-1170,-21 25-3746,6 10 1,-4 2 4852,1 3 0,0 3 1,-14 3-1,24 0 1</inkml:trace>
  <inkml:trace contextRef="#ctx0" brushRef="#br0" timeOffset="97674">11720 2900 13289,'11'11'1440,"6"6"-991,-14-6 1,5 0 180,1 15-181,-7-13 1,7 24 0,-9 3-180,0 1-180,0-13 0,0 1-180,0 12 90,0 7-90,0-18-2789,0-10-4586,9-11 7465,-7-9 0,6 0 0,-8 0 0</inkml:trace>
  <inkml:trace contextRef="#ctx0" brushRef="#br0" timeOffset="151384">23264 8231 12840,'-20'-28'4317,"9"15"-3237,29-13-631,11 22 1,9 5-270,-1-3 0,3-2 0,3 2-1280,-1 1 1,1 1-1,3 0 1,0 1 1099,6-2 0,1 1 0,2 0 0,1 1 18,-7 0 0,2 0 0,0 1 0,1 0 0,0 0 0,2 0 0,1 0 0,1 0 0,-1 0 0,1 1-304,-7 1 0,0 1 1,0 0-1,0 0 1,1 0-1,-2 0 286,0-2 0,0 1 0,0-1 0,0 0 0,-1 1 0,0 0 16,5 3 1,1 0 0,-1 1-1,-2 0 1,-1-1-85,4 1 1,-2-1-1,-3 1 1,-2 0 97,3 2 0,-3 0 0,-6 0 150,-8 1 0,-5-2 0,-1 0 90,-35-1-91,-20-6-134,2-5 0,-4-2-90,-13-1 0,-2-1 45,11-4 0,-1-3 0,-2 2 45,-5 1 0,-3 1 0,0 0-165,-2-3 0,-1-1 1,-2 2 51,6 3 1,-1 2-1,-1 0 1,0-1 22,-2 1 0,0-1 0,-1 1 0,-1 1 142,-2 2 0,-1 1 0,0 1 0,0 0-300,1 0 1,1-1 0,0 1 0,2 1-316,6 0 1,1 1 0,1 0 0,1 1-1392,-6-1 1,0 1 0,6-2 1908,4-4 0,5 1 0,-5 2 0,29-7 0</inkml:trace>
  <inkml:trace contextRef="#ctx0" brushRef="#br0" timeOffset="152065">24146 6937 18237,'-5'35'809,"1"0"1,-1 15-1,-1 2-629,-3-5 0,-2 0-150,5-8 0,-1 1 0,1-1-30,-4 11 0,0-2-347,0-12 0,1-3 257,-2 15 46,2-28-495,27-11-91,3-35 540,2 10 0,2-1 0,1-8 0,-2 0 90,-3 4 0,0 3 655,16-2-26,-26 11-179,-3 27-450,-8 3 353,0 19-353,18-10-540,4-10 45,4-13 1,4-6-181,0-7 1,1-5 269,8 1 0,1-2 360,-5-7 0,-1-1 90,-3 8 0,-3 2 585,11-7-90,-19 17-271,-12 17-269,-8-4-90,0 24-1079,0-15-2969,9-2 4138,-7-12 0,7-8 0,-9 0 0</inkml:trace>
  <inkml:trace contextRef="#ctx0" brushRef="#br0" timeOffset="152202">24851 7173 14459,'0'-31'3418,"0"20"-5307,-9 5-5577,-1 14 7466,-1 10 0,2-14 0,9 14 0</inkml:trace>
  <inkml:trace contextRef="#ctx0" brushRef="#br0" timeOffset="152507">25086 7310 14459,'-17'11'2968,"-5"-3"-3058,-17 1-450,8-7-449,12 24-900,10-12 450,18 23 899,11-16 540,10 25 238,1-13 706,-20-2 1,-3 3-181,-2-4 1,-3 1-136,-1 8 1,-4 0-600,-9 2 0,-4-3 150,0-7 0,-3-1-278,-6-1 0,-2-2 143,1-5 0,2-4-2114,-8-5-1799,12 2 3868,28-59 0,-5 36 0,14-27 0</inkml:trace>
  <inkml:trace contextRef="#ctx0" brushRef="#br0" timeOffset="153026">25459 7114 18866,'-9'43'1019,"0"1"1,0 0-1,-4 1-884,-5 4 0,-3 0-135,1-3 0,1-3-383,3-6 0,2-4 383,-6 15-320,20-28-309,20-12-1,19-25 270,11-5 416,-24 3 0,-2-1 394,15-10 0,-19 10 270,-11 11-106,-18 35-614,-2-2-90,-9 24 180,1-26-540,25 4-450,16-24 270,6 0 1,3-4 224,0-6 0,-1-3 315,5-4 1,-2-1 44,-7 1 0,-2 0 404,15-5 361,-20 11-450,-1 18-180,-7 2 0,8 17-90,10 3 180,-8-1 359,8-1 631,-19-18-181,-1 6-539,-9-15-270,9 7-90,11-18-90,19-19-945,-7 8 1,3-2-2660,1-3 1,0 0 3603,9 8 0,-3 4 0,2-5 0,-9 18 0</inkml:trace>
  <inkml:trace contextRef="#ctx0" brushRef="#br0" timeOffset="157778">15757 11347 7173,'-19'0'2159,"-1"-9"-1170,9 7-269,3 2-181,-1-6-89,7 12-90,-7-14-90,9 8 0,0 0-180,0 8 89,-9-14 181,7 30-180,-15-37-90,14 37-90,-14-22 0,6 0 90,0 13-90,3-21 0,8 14 90,0-8 90,0 0 90,0 9-90,0-7 89,0 16-269,0-16 180,0 15-90,0 3-90,0 2 90,0 6 0,0-8-90,8-1 90,3-8-90,9 7 90,-1-16 0,1 6-270,8-8 90,-6-8 0,7-3 0,-10-9 90,-8 1 90,6-1-90,-14 0 90,5 1-90,-8-1 0,0 9 0,0 3 90,-9-1-90,7 7 0,-15-7 0,6 0 180,-9 7-180,1-15 0,-1 14 180,1-5-180,-1 8-90,0 0 90,1 0 0,-1 8-450,1-5-2068,8 14 2518,2-15 0,9 7 0,0-9 0</inkml:trace>
  <inkml:trace contextRef="#ctx0" brushRef="#br0" timeOffset="158711">15738 11347 11131,'-9'11'2068,"-2"-11"-1798,0 7 90,-6-23 180,15 32-360,-16-23 0,16 24-1,-7-6-179,9 9 90,18 0 0,4-1-180,17-8 90,0-2-90,-8-9 1,-12-9 89,-10-2 179,-9-17-269,0-3 180,0 10 180,-18-6-90,-4 25-90,-8-6 90,-7 25 0,15 5-180,-6 8 0,17 7 90,2-15 0,27-2-90,-5-12-270,24-16 90,-15-12-270,-3-10-1529,-10-10 1979,-9 19 0,0 3 0,0 18 0</inkml:trace>
  <inkml:trace contextRef="#ctx0" brushRef="#br0" timeOffset="160065">15738 11465 14998,'-20'-9'1350,"9"16"-1170,-6-14-90,6 16-90,-9-9 179,-8 8 1,-2 3-90,6 3 0,0 1-256,-27 6 211,26-2 0,0-1-45,-23 4-90,9 7 0,9-27 0,10 13 90,12-22 0,8 16 90,0-9-180,17 0-180,14-9 0,19-10 398,-20 5 1,-1-3-129,-4-2 0,0-1 0,-1 4 0,0 2 90,6-6-1,-10 3 1,-12 15-90,-8-7 90,0 9 0,-9 17 180,-10 5-90,-20 17 0,14-19 0,-1-1-180,1-3 0,0-1-360,-14 13 360,11-17-270,26-2-359,13-18-1,37-11 405,-22 6 0,0-2 225,4 1 0,-1 0 180,10-14 450,-19 10-360,-12 8-180,-8 2-180,0 26 90,-9-4-3958,-10 24 3958,-3-23 0,2 3 0,12-17 0</inkml:trace>
  <inkml:trace contextRef="#ctx0" brushRef="#br0" timeOffset="160865">15209 11641 14459,'-20'20'809,"0"-9"-809,10 15 0,1-13 0,9 15 0,9-17 0,19-2-270,5-9 180,-6 0 1,2 0-91,21-9 180,-8-11 180,-5-1-180,-18-8 89,-8 10 91,-2-1-180,-9 9 180,-18-6 0,-3 15 270,-27-7 0,6 9-360,-6 17 0,18-4 0,2 16-180,17-1 180,2-6-90,27-3 0,3-10 0,19-9-90,-1-17 269,-18 4-89,-3-24-90,-18 24-90,-18-14-719,-3 25-2609,-19-6 3418,10 16 0,10-6 0,12 7 0</inkml:trace>
  <inkml:trace contextRef="#ctx0" brushRef="#br0" timeOffset="193480">13994 9133 15718,'-9'2'900,"-2"-22"-811,0-13-134,6 6 1,1-2 88,4-4 1,0-2-90,0-4 1,0-2 88,0-12 1,0-1-961,4 0 0,1-1 961,0 0 0,1 1 0,-1 4 0,1 2 102,-1 7 0,-1 4 33,-4-13-90,0 22 269,-9 27-89,-20 21 180,-3 19-270,4-10 0,-1 1-45,4 1 0,0-1-271,-4 1 1,-1-3 180,5-7 0,0-3 1090,-14 10-1135,11-25 318,26-6-588,21-25 180,4 9 0,4-1 45,12-9 0,1-1 45,1-1 0,-1 1-45,-5 4 0,-1 2 135,-8 4 0,-4 3 806,-3 6-626,-10 11-90,-9 20-270,0 10 90,0 1-2519,18-3 2519,12-17 0,-6-2 0,2-9 0</inkml:trace>
  <inkml:trace contextRef="#ctx0" brushRef="#br0" timeOffset="202302">11779 10210 12840,'22'11'0,"-5"-2"0</inkml:trace>
  <inkml:trace contextRef="#ctx0" brushRef="#br0" timeOffset="202818">12582 10426 9332,'-19'-20'4497,"8"10"-3328,2 1 91,9 9-2280,0 0 1,0 0-1</inkml:trace>
  <inkml:trace contextRef="#ctx0" brushRef="#br0" timeOffset="203317">11779 10132 11580,'28'0'4048,"3"0"-3688,17 9-180,2 2 45,-17 2 0,1 2-1,5 0 1,1 0-135,-1 1 0,2-1-794,11 0 1,1-2 748,-7-2 0,-1-2-45,5-3 0,-2-1-336,-3 0 0,-2-2-1463,-12-3 0,-2 0 1799,19 9 0,-28-7 0,-12 7 0</inkml:trace>
  <inkml:trace contextRef="#ctx0" brushRef="#br0" timeOffset="204010">12641 10446 12390,'-9'-11'1529,"7"2"-5127,-6 9 3598,8 0 0,0 0 0,0 0 0</inkml:trace>
  <inkml:trace contextRef="#ctx0" brushRef="#br0" timeOffset="204265">12543 11190 12660,'-11'0'3688,"3"0"-3418,8 0-91,8 0-808,-5 0-5668,14 0 6297,-15-8 0,7 6 0,-9-7 0</inkml:trace>
  <inkml:trace contextRef="#ctx0" brushRef="#br0" timeOffset="204673">12641 10504 14189,'-19'42'1979,"8"12"-1170,2-4-584,12-12 0,3 3-45,-5 3 0,0 1-1168,3 4 0,1 0 943,-5 0 0,0 0-90,0-4 1,0-1-1120,0-3 0,0-3-3199,-1-8 1,2-1 4570,7 18 0,-5-25 0,5-4 0</inkml:trace>
  <inkml:trace contextRef="#ctx0" brushRef="#br0" timeOffset="205323">12210 12053 15358,'-20'-9'1439,"10"7"-4767,1-7 3328,9 9 0,0 0 0,0 0 0</inkml:trace>
  <inkml:trace contextRef="#ctx0" brushRef="#br0" timeOffset="205707">12759 11328 14729,'-9'21'2518,"-2"5"-2518,-8-6 90,-1 11-45,7-8 0,-2 1 0,-5 1 0,0 1-616,0 7 0,-1 1 616,-7 1 0,-1 0-315,4 4 0,0 0-675,1-4 1,-2 0-450,-3-1 0,1-1-967,12-3 1,0-1 2360,-8-3 0,2-2 0,9 7 0,-4-14 0</inkml:trace>
  <inkml:trace contextRef="#ctx0" brushRef="#br0" timeOffset="206736">12328 12151 14549,'-31'-20'3328,"11"9"-2968,38 3-181,15 8-134,-1 0 0,3 0-403,0 0 1,0 0 87,0 0 1,0 0-687,-5 0 0,-1 0-4981,18 0 5937,-7 0 0,-19 0 0,-3 0 0</inkml:trace>
  <inkml:trace contextRef="#ctx0" brushRef="#br0" timeOffset="207873">8212 5468 11940,'-30'4'1484,"1"0"0,-12-2-1214,4-2 540,26 7-180,37-5-406,6 3 1,6 1-135,1-2 0,4-1 0,4-1-1015,-4-2 0,3 0 0,2-1 1,0 2 946,3 0 1,1 1-1,0 1 1,2-1-23,-6 0 0,1 0 0,0 0 0,1 0 0,-2 1 0,-2 2 0,0 1 0,0 0 0,0 0 0,-1 0 0,10-1 0,0 0 0,-2 0 0,-1 1 22,-8 1 0,-1 0 1,-2 1-1,-1-1 296,2 0 1,-3-1 0,-3 0-139,1-1 0,-7 1 180,-1 12-180,-21-16-180,-8 7 0,-9-1 2923,-19-6-2923,-22 7 0,12-8 0,-3-2 45,-10 1 0,-4 0-768,13 0 1,-1 1 0,-1-2 752,-7-1 0,-1-2 0,-2 1-53,11 3 1,-1 0 0,-1 0-1,1-2 23,-1-1 0,1-2 0,-1 0 0,0 1-480,-3 1 1,-1 0 0,0 1-1,1-1 450,-7-1 0,2 1 1,0-1-1,0 1 0,1-1 0,3 2-375,-4 3 1,6-2 314,10-4 0,6 2 0,3 9 90,46-4-180,8 7 0,7 2 135,14 0 0,6-2-415,-5-5 1,5 0 0,1-2-418,-7 1 0,2-1 0,1 0 0,0 0 877,5 2 0,2 1 0,-1 0 0,-4-1 0,-2-3 0,-4 0 0,-3 1 0,10 7 0,-1-1 0</inkml:trace>
  <inkml:trace contextRef="#ctx0" brushRef="#br0" timeOffset="210673">13229 10465 8792,'-19'-19'3148,"8"8"-1709,2-7-179,9 16-181,0-7-809,0 9 0,0 0 90,0 9-1,0 2-179,9 17-90,10 12-45,0-20 0,2 1-45,3 8 0,2-1 0,-1-12 0,0 0 0,-1 8 0,0-2-180,6-9-1169,-10 13-2879,-3-24 4228,-15 7 0,7-9 0,-9 0 0</inkml:trace>
  <inkml:trace contextRef="#ctx0" brushRef="#br0" timeOffset="211413">13602 11092 11580,'0'-19'4768,"0"17"-4049,-9-5-179,-2 16-180,-26-9-270,-5 0-90,14-1 0,-2 2-118,0 2 0,1 2 208,-21 15-450,2 2-2248,9 6-2969,8 0 5577,3-6 0,17-2 0,2-11 0</inkml:trace>
  <inkml:trace contextRef="#ctx0" brushRef="#br0" timeOffset="211872">13229 10759 8432,'0'31'1979,"0"6"-1439,0 2-360,0 11-270,-9 0-450,5-21 0,-3-1 540,-12 13 0,8-10 0,2-14 0</inkml:trace>
  <inkml:trace contextRef="#ctx0" brushRef="#br0" timeOffset="213978">11406 12405 7713,'-19'-19'3328,"8"17"-2339,-6-13-359,14 21 89,-5-15-359,8 9 270,0 0-630,17 18 90,14 4-45,0-4 0,5 3-45,3 2 0,3 2-533,-8-6 1,3 1-1,-1-1 353,0 1 0,0 1 1,1-1-451,-1 3 0,1 0 1,-1-1-961,-3-2 1,0-1 0,-1 1 1589,9 10 0,-4-1 0,4 3 0,-15-6 0</inkml:trace>
  <inkml:trace contextRef="#ctx0" brushRef="#br0" timeOffset="214561">11152 13170 10951,'24'-14'689,"0"0"1,8 3 0,3 0-645,8-8 0,4 1-644,-7 7 1,3 1 0,0 0-1081,3-3 0,1 0 0,0 0 1557,3 2 1,1 1 0,-4 1 0,-2-2 0,-5 2-1,-10 5 1,1-1 0</inkml:trace>
  <inkml:trace contextRef="#ctx0" brushRef="#br0" timeOffset="-213832.73">11015 13464 9961,'8'19'3598,"3"1"-2968,18 0-360,1-1-270,-6-5 0,0 1 180,17 15-180,-12-7 0,-1 2-180,-7 0 0,-1 0-720,9 4 1,-1 1-1440,-7 0 1,-1-1 2338,5-3 0,-2-2 0,-1 6 0,-5-12 0</inkml:trace>
  <inkml:trace contextRef="#ctx0" brushRef="#br0" timeOffset="-211616.73">11955 13091 11760,'-19'20'1799,"-1"17"-1664,2-17 0,-1 1-1087,3 16 1,-1 3 951,-14-1 0,-3 2-30,13-9 0,2 1 0,-2 0-300,-4 3 0,-2-1 0,0 1-1423,-1 0 0,-2 0 0,1 1 1753,1 3 0,1 1 0,2-5 0,-3-1 0,3-4 0,8-5 0,0 0 0</inkml:trace>
  <inkml:trace contextRef="#ctx0" brushRef="#br0" timeOffset="-165995.73">18913 14503 8252,'0'-11'4138,"0"2"-3329,0 9 2340,0 0-2430,0 9-179,0 10-180,0 29-270,4-14 0,1 2-45,-5 3 0,2 2-445,6 8 0,1-2 445,-4-10 0,1-2-143,6 1 1,4-4 187,15-2 89,8-12-134,-11-15 0,1-6 0,-3-12 0,0-5-665,12-4 1,0-5 619,-13 0 0,-3-5 0,1-1 0,5-3 0,2-1 0,-1-1-30,1-5 0,0-1 0,0 0-370,-6 9 0,0 1 0,1-1 0,0-1 400,-1-3 0,1-1 0,-1 0 0,1 1-45,-1 3 0,1 0 0,-1 1 0,1 0-254,-3 0 1,1-1 0,-1 2 0,0 1 268,4-3 0,1 2 0,-2 1-123,6-10 0,-3 3 153,-12 15 0,-2 4 616,4-5-886,-18 19 2362,0 18-2182,-18 19 90,4-5 0,-3 4 90,-2 6 0,-3 4-120,3-7 0,0 2 0,0 1 147,-1 17 0,-1 1-87,0-10 0,-2 1 0,2 1-60,3-1 0,2 1 0,-3 0 90,-4 3 0,-3 0 0,-1 0-60,1 0 0,0-1 0,0 1 0,-1-3 0,0 0 0,0-1-30,1-2 0,0-1 0,0 0 60,0-3 0,0 0 0,2-1-30,-3 6 0,1-2 154,-3-3 1,2-4-155,-4 7 0,12-11-360,1-26 91,16 5-1,-6-7 1632,-1-15-1721,7 19-181,-16-39-719,16 31-180,-15-31-360,14 22-630,-5-24 90,8 15 2339,0-15 0,0 24 0,0-4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C134BF-A53C-D241-94B5-26C9E9C764E4}" type="datetimeFigureOut">
              <a:rPr lang="en-US" smtClean="0"/>
              <a:t>2/11/26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8894E-AE4C-7542-9C79-1FBC1D03110D}" type="slidenum">
              <a:rPr lang="en-US" smtClean="0"/>
              <a:t>‹#›</a:t>
            </a:fld>
            <a:endParaRPr lang="en-US"/>
          </a:p>
        </p:txBody>
      </p:sp>
    </p:spTree>
    <p:extLst>
      <p:ext uri="{BB962C8B-B14F-4D97-AF65-F5344CB8AC3E}">
        <p14:creationId xmlns:p14="http://schemas.microsoft.com/office/powerpoint/2010/main" val="3045558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7335EEEA-69D3-6747-9E57-8DE5EFE1D893}" type="slidenum">
              <a:rPr lang="en-US" smtClean="0"/>
              <a:t>1</a:t>
            </a:fld>
            <a:endParaRPr lang="en-US"/>
          </a:p>
        </p:txBody>
      </p:sp>
    </p:spTree>
    <p:extLst>
      <p:ext uri="{BB962C8B-B14F-4D97-AF65-F5344CB8AC3E}">
        <p14:creationId xmlns:p14="http://schemas.microsoft.com/office/powerpoint/2010/main" val="5882871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19</a:t>
            </a:fld>
            <a:endParaRPr lang="en-US"/>
          </a:p>
        </p:txBody>
      </p:sp>
    </p:spTree>
    <p:extLst>
      <p:ext uri="{BB962C8B-B14F-4D97-AF65-F5344CB8AC3E}">
        <p14:creationId xmlns:p14="http://schemas.microsoft.com/office/powerpoint/2010/main" val="398374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21</a:t>
            </a:fld>
            <a:endParaRPr lang="en-US"/>
          </a:p>
        </p:txBody>
      </p:sp>
    </p:spTree>
    <p:extLst>
      <p:ext uri="{BB962C8B-B14F-4D97-AF65-F5344CB8AC3E}">
        <p14:creationId xmlns:p14="http://schemas.microsoft.com/office/powerpoint/2010/main" val="1325925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22</a:t>
            </a:fld>
            <a:endParaRPr lang="en-US"/>
          </a:p>
        </p:txBody>
      </p:sp>
    </p:spTree>
    <p:extLst>
      <p:ext uri="{BB962C8B-B14F-4D97-AF65-F5344CB8AC3E}">
        <p14:creationId xmlns:p14="http://schemas.microsoft.com/office/powerpoint/2010/main" val="2989777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23</a:t>
            </a:fld>
            <a:endParaRPr lang="en-US"/>
          </a:p>
        </p:txBody>
      </p:sp>
    </p:spTree>
    <p:extLst>
      <p:ext uri="{BB962C8B-B14F-4D97-AF65-F5344CB8AC3E}">
        <p14:creationId xmlns:p14="http://schemas.microsoft.com/office/powerpoint/2010/main" val="1429148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this is a question we sought out to tackle:</a:t>
            </a:r>
          </a:p>
          <a:p>
            <a:r>
              <a:rPr lang="en-US" dirty="0"/>
              <a:t>How can we characterize spatial gene expression heterogeneity within cell-types in tissues?</a:t>
            </a:r>
          </a:p>
          <a:p>
            <a:r>
              <a:rPr lang="en-US" dirty="0"/>
              <a:t>And we were particular interested in developing an approach that was robust to the nonuniform density of cells within tissues</a:t>
            </a:r>
          </a:p>
          <a:p>
            <a:r>
              <a:rPr lang="en-US" dirty="0"/>
              <a:t>Such that we don’t mistake spatial variations in cell density for spatial variations in gene expression</a:t>
            </a:r>
          </a:p>
          <a:p>
            <a:endParaRPr lang="en-US" dirty="0"/>
          </a:p>
          <a:p>
            <a:r>
              <a:rPr lang="en-US" dirty="0"/>
              <a:t>So we developed an approach </a:t>
            </a:r>
            <a:r>
              <a:rPr lang="en-US"/>
              <a:t>called MERINGUE </a:t>
            </a:r>
          </a:p>
          <a:p>
            <a:endParaRPr lang="en-US" dirty="0"/>
          </a:p>
        </p:txBody>
      </p:sp>
      <p:sp>
        <p:nvSpPr>
          <p:cNvPr id="4" name="Slide Number Placeholder 3"/>
          <p:cNvSpPr>
            <a:spLocks noGrp="1"/>
          </p:cNvSpPr>
          <p:nvPr>
            <p:ph type="sldNum" sz="quarter" idx="5"/>
          </p:nvPr>
        </p:nvSpPr>
        <p:spPr/>
        <p:txBody>
          <a:bodyPr/>
          <a:lstStyle/>
          <a:p>
            <a:fld id="{7335EEEA-69D3-6747-9E57-8DE5EFE1D893}" type="slidenum">
              <a:rPr lang="en-US" smtClean="0"/>
              <a:t>24</a:t>
            </a:fld>
            <a:endParaRPr lang="en-US"/>
          </a:p>
        </p:txBody>
      </p:sp>
    </p:spTree>
    <p:extLst>
      <p:ext uri="{BB962C8B-B14F-4D97-AF65-F5344CB8AC3E}">
        <p14:creationId xmlns:p14="http://schemas.microsoft.com/office/powerpoint/2010/main" val="2538949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paper, we apply MERINGUE to many organisms, technologies, </a:t>
            </a:r>
          </a:p>
          <a:p>
            <a:r>
              <a:rPr lang="en-US"/>
              <a:t>In particular the Moran’s I equation is also very flexible and amenable to adaptations that allow us to </a:t>
            </a:r>
          </a:p>
          <a:p>
            <a:r>
              <a:rPr lang="en-US"/>
              <a:t>To identify genes with spatially heterogeneous gene expression patterns in 3D, </a:t>
            </a:r>
          </a:p>
          <a:p>
            <a:r>
              <a:rPr lang="en-US"/>
              <a:t>In multi-section data where we can specifically look for spatial patterns that are consistent across sections</a:t>
            </a:r>
          </a:p>
          <a:p>
            <a:r>
              <a:rPr lang="en-US"/>
              <a:t>Or even between pairs of receptor and ligand genes among spatially co-localized cell-types to look for potential cell-cell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check out…</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25</a:t>
            </a:fld>
            <a:endParaRPr lang="en-US"/>
          </a:p>
        </p:txBody>
      </p:sp>
    </p:spTree>
    <p:extLst>
      <p:ext uri="{BB962C8B-B14F-4D97-AF65-F5344CB8AC3E}">
        <p14:creationId xmlns:p14="http://schemas.microsoft.com/office/powerpoint/2010/main" val="1820153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paper, we apply MERINGUE to many organisms, technologies, </a:t>
            </a:r>
          </a:p>
          <a:p>
            <a:r>
              <a:rPr lang="en-US"/>
              <a:t>In particular the Moran’s I equation is also very flexible and amenable to adaptations that allow us to </a:t>
            </a:r>
          </a:p>
          <a:p>
            <a:r>
              <a:rPr lang="en-US"/>
              <a:t>To identify genes with spatially heterogeneous gene expression patterns in 3D, </a:t>
            </a:r>
          </a:p>
          <a:p>
            <a:r>
              <a:rPr lang="en-US"/>
              <a:t>In multi-section data where we can specifically look for spatial patterns that are consistent across sections</a:t>
            </a:r>
          </a:p>
          <a:p>
            <a:r>
              <a:rPr lang="en-US"/>
              <a:t>Or even between pairs of receptor and ligand genes among spatially co-localized cell-types to look for potential cell-cell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check out…</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26</a:t>
            </a:fld>
            <a:endParaRPr lang="en-US"/>
          </a:p>
        </p:txBody>
      </p:sp>
    </p:spTree>
    <p:extLst>
      <p:ext uri="{BB962C8B-B14F-4D97-AF65-F5344CB8AC3E}">
        <p14:creationId xmlns:p14="http://schemas.microsoft.com/office/powerpoint/2010/main" val="3381615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paper, we apply MERINGUE to many organisms, technologies, </a:t>
            </a:r>
          </a:p>
          <a:p>
            <a:r>
              <a:rPr lang="en-US"/>
              <a:t>In particular the Moran’s I equation is also very flexible and amenable to adaptations that allow us to </a:t>
            </a:r>
          </a:p>
          <a:p>
            <a:r>
              <a:rPr lang="en-US"/>
              <a:t>To identify genes with spatially heterogeneous gene expression patterns in 3D, </a:t>
            </a:r>
          </a:p>
          <a:p>
            <a:r>
              <a:rPr lang="en-US"/>
              <a:t>In multi-section data where we can specifically look for spatial patterns that are consistent across sections</a:t>
            </a:r>
          </a:p>
          <a:p>
            <a:r>
              <a:rPr lang="en-US"/>
              <a:t>Or even between pairs of receptor and ligand genes among spatially co-localized cell-types to look for potential cell-cell communication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Please check out…</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27</a:t>
            </a:fld>
            <a:endParaRPr lang="en-US"/>
          </a:p>
        </p:txBody>
      </p:sp>
    </p:spTree>
    <p:extLst>
      <p:ext uri="{BB962C8B-B14F-4D97-AF65-F5344CB8AC3E}">
        <p14:creationId xmlns:p14="http://schemas.microsoft.com/office/powerpoint/2010/main" val="16238000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26930-9CFC-828E-D7AF-A5FE3AEFD2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F815C6-EB41-8D13-9C62-12C3BAE4A4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83D2B6-0840-B76F-DE45-3E9C793C743A}"/>
              </a:ext>
            </a:extLst>
          </p:cNvPr>
          <p:cNvSpPr>
            <a:spLocks noGrp="1"/>
          </p:cNvSpPr>
          <p:nvPr>
            <p:ph type="body" idx="1"/>
          </p:nvPr>
        </p:nvSpPr>
        <p:spPr/>
        <p:txBody>
          <a:bodyPr/>
          <a:lstStyle/>
          <a:p>
            <a:r>
              <a:rPr lang="en-US" dirty="0"/>
              <a:t>So returning to our hippocampal pyramidal cells</a:t>
            </a:r>
          </a:p>
          <a:p>
            <a:r>
              <a:rPr lang="en-US" dirty="0"/>
              <a:t>when we apply MERINGUE</a:t>
            </a:r>
          </a:p>
        </p:txBody>
      </p:sp>
      <p:sp>
        <p:nvSpPr>
          <p:cNvPr id="4" name="Slide Number Placeholder 3">
            <a:extLst>
              <a:ext uri="{FF2B5EF4-FFF2-40B4-BE49-F238E27FC236}">
                <a16:creationId xmlns:a16="http://schemas.microsoft.com/office/drawing/2014/main" id="{B18F41B9-991D-B4CF-A2B1-7EF7F996E093}"/>
              </a:ext>
            </a:extLst>
          </p:cNvPr>
          <p:cNvSpPr>
            <a:spLocks noGrp="1"/>
          </p:cNvSpPr>
          <p:nvPr>
            <p:ph type="sldNum" sz="quarter" idx="5"/>
          </p:nvPr>
        </p:nvSpPr>
        <p:spPr/>
        <p:txBody>
          <a:bodyPr/>
          <a:lstStyle/>
          <a:p>
            <a:fld id="{3576370B-C705-D24A-B1D6-E4CB4471077D}" type="slidenum">
              <a:rPr lang="en-US" smtClean="0"/>
              <a:t>28</a:t>
            </a:fld>
            <a:endParaRPr lang="en-US"/>
          </a:p>
        </p:txBody>
      </p:sp>
    </p:spTree>
    <p:extLst>
      <p:ext uri="{BB962C8B-B14F-4D97-AF65-F5344CB8AC3E}">
        <p14:creationId xmlns:p14="http://schemas.microsoft.com/office/powerpoint/2010/main" val="366960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D9593-D7E9-83FA-8B28-4BD6FB94DE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463D26-8A22-780C-1098-3808E16FFC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7DC88-A5DA-49BD-8C14-61B65D3AA747}"/>
              </a:ext>
            </a:extLst>
          </p:cNvPr>
          <p:cNvSpPr>
            <a:spLocks noGrp="1"/>
          </p:cNvSpPr>
          <p:nvPr>
            <p:ph type="body" idx="1"/>
          </p:nvPr>
        </p:nvSpPr>
        <p:spPr/>
        <p:txBody>
          <a:bodyPr/>
          <a:lstStyle/>
          <a:p>
            <a:r>
              <a:rPr lang="en-US" dirty="0"/>
              <a:t>We indeed can find additional aspects of gene expression heterogeneity that are coordinated in a spatial manner</a:t>
            </a:r>
          </a:p>
        </p:txBody>
      </p:sp>
      <p:sp>
        <p:nvSpPr>
          <p:cNvPr id="4" name="Slide Number Placeholder 3">
            <a:extLst>
              <a:ext uri="{FF2B5EF4-FFF2-40B4-BE49-F238E27FC236}">
                <a16:creationId xmlns:a16="http://schemas.microsoft.com/office/drawing/2014/main" id="{4C94AA47-B689-BCC0-46A8-752A5B6DB490}"/>
              </a:ext>
            </a:extLst>
          </p:cNvPr>
          <p:cNvSpPr>
            <a:spLocks noGrp="1"/>
          </p:cNvSpPr>
          <p:nvPr>
            <p:ph type="sldNum" sz="quarter" idx="5"/>
          </p:nvPr>
        </p:nvSpPr>
        <p:spPr/>
        <p:txBody>
          <a:bodyPr/>
          <a:lstStyle/>
          <a:p>
            <a:fld id="{764950D2-B59B-2B43-83A1-71DE34A4FD7F}" type="slidenum">
              <a:rPr lang="en-US" smtClean="0"/>
              <a:t>29</a:t>
            </a:fld>
            <a:endParaRPr lang="en-US"/>
          </a:p>
        </p:txBody>
      </p:sp>
    </p:spTree>
    <p:extLst>
      <p:ext uri="{BB962C8B-B14F-4D97-AF65-F5344CB8AC3E}">
        <p14:creationId xmlns:p14="http://schemas.microsoft.com/office/powerpoint/2010/main" val="315041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5732C7E3-4DB9-4DDC-85C4-A5B29112AD78}" type="slidenum">
              <a:rPr lang="en-US" smtClean="0"/>
              <a:t>2</a:t>
            </a:fld>
            <a:endParaRPr lang="en-US"/>
          </a:p>
        </p:txBody>
      </p:sp>
    </p:spTree>
    <p:extLst>
      <p:ext uri="{BB962C8B-B14F-4D97-AF65-F5344CB8AC3E}">
        <p14:creationId xmlns:p14="http://schemas.microsoft.com/office/powerpoint/2010/main" val="3924953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25BD0-20CD-4671-21EF-F21981180C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2460F9-9F79-4CB9-E6E3-799C78F958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1C8891-A0C0-52E7-2D38-15EE2EA53ED6}"/>
              </a:ext>
            </a:extLst>
          </p:cNvPr>
          <p:cNvSpPr>
            <a:spLocks noGrp="1"/>
          </p:cNvSpPr>
          <p:nvPr>
            <p:ph type="body" idx="1"/>
          </p:nvPr>
        </p:nvSpPr>
        <p:spPr/>
        <p:txBody>
          <a:bodyPr/>
          <a:lstStyle/>
          <a:p>
            <a:r>
              <a:rPr lang="en-US"/>
              <a:t>We indeed can find additional aspects of gene expression heterogeneity that are coordinated in a spatial manner</a:t>
            </a:r>
          </a:p>
        </p:txBody>
      </p:sp>
      <p:sp>
        <p:nvSpPr>
          <p:cNvPr id="4" name="Slide Number Placeholder 3">
            <a:extLst>
              <a:ext uri="{FF2B5EF4-FFF2-40B4-BE49-F238E27FC236}">
                <a16:creationId xmlns:a16="http://schemas.microsoft.com/office/drawing/2014/main" id="{B09CFD2F-1731-D9A7-9DFB-E6C2F6C003F6}"/>
              </a:ext>
            </a:extLst>
          </p:cNvPr>
          <p:cNvSpPr>
            <a:spLocks noGrp="1"/>
          </p:cNvSpPr>
          <p:nvPr>
            <p:ph type="sldNum" sz="quarter" idx="5"/>
          </p:nvPr>
        </p:nvSpPr>
        <p:spPr/>
        <p:txBody>
          <a:bodyPr/>
          <a:lstStyle/>
          <a:p>
            <a:fld id="{3576370B-C705-D24A-B1D6-E4CB4471077D}" type="slidenum">
              <a:rPr lang="en-US" smtClean="0"/>
              <a:t>30</a:t>
            </a:fld>
            <a:endParaRPr lang="en-US"/>
          </a:p>
        </p:txBody>
      </p:sp>
    </p:spTree>
    <p:extLst>
      <p:ext uri="{BB962C8B-B14F-4D97-AF65-F5344CB8AC3E}">
        <p14:creationId xmlns:p14="http://schemas.microsoft.com/office/powerpoint/2010/main" val="3570459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56462-5BE2-75EB-AC35-E4199D01F7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567588-6FC2-B56B-5E70-ECADB75798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0207CA-9E3D-FB41-F734-BDD687D5B1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indeed can find additional aspects of gene expression heterogeneity that are coordinated in a spatial manner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Appear to visually correspond with different hippocampal subfields which receive inputs from different regions of the brain</a:t>
            </a:r>
          </a:p>
          <a:p>
            <a:endParaRPr lang="en-US" dirty="0"/>
          </a:p>
        </p:txBody>
      </p:sp>
      <p:sp>
        <p:nvSpPr>
          <p:cNvPr id="4" name="Slide Number Placeholder 3">
            <a:extLst>
              <a:ext uri="{FF2B5EF4-FFF2-40B4-BE49-F238E27FC236}">
                <a16:creationId xmlns:a16="http://schemas.microsoft.com/office/drawing/2014/main" id="{4BA7EB8B-05DF-7E4D-F24F-93B2BBCC8541}"/>
              </a:ext>
            </a:extLst>
          </p:cNvPr>
          <p:cNvSpPr>
            <a:spLocks noGrp="1"/>
          </p:cNvSpPr>
          <p:nvPr>
            <p:ph type="sldNum" sz="quarter" idx="5"/>
          </p:nvPr>
        </p:nvSpPr>
        <p:spPr/>
        <p:txBody>
          <a:bodyPr/>
          <a:lstStyle/>
          <a:p>
            <a:fld id="{764950D2-B59B-2B43-83A1-71DE34A4FD7F}" type="slidenum">
              <a:rPr lang="en-US" smtClean="0"/>
              <a:t>31</a:t>
            </a:fld>
            <a:endParaRPr lang="en-US"/>
          </a:p>
        </p:txBody>
      </p:sp>
    </p:spTree>
    <p:extLst>
      <p:ext uri="{BB962C8B-B14F-4D97-AF65-F5344CB8AC3E}">
        <p14:creationId xmlns:p14="http://schemas.microsoft.com/office/powerpoint/2010/main" val="2306551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building on Moran's I, we can modify this equation slightly</a:t>
            </a:r>
          </a:p>
          <a:p>
            <a:r>
              <a:rPr lang="en-US"/>
              <a:t>and take advantage of the flexibility of this adjacency weight matrix definition</a:t>
            </a:r>
          </a:p>
          <a:p>
            <a:r>
              <a:rPr lang="en-US"/>
              <a:t>to specifically propose an inter-cell-type spatial cross correlation statistic</a:t>
            </a:r>
          </a:p>
          <a:p>
            <a:r>
              <a:rPr lang="en-US"/>
              <a:t>To look for genes that are cross correlated for spatially co-localized cell-types that may be indicative of cell-cell communication</a:t>
            </a:r>
          </a:p>
          <a:p>
            <a:endParaRPr lang="en-US"/>
          </a:p>
          <a:p>
            <a:r>
              <a:rPr lang="en-US"/>
              <a:t>Rather than autocorrelation x with itself, we now have a second gene</a:t>
            </a:r>
          </a:p>
          <a:p>
            <a:r>
              <a:rPr lang="en-US"/>
              <a:t>W is limited to spatial neighbors of different cell-types</a:t>
            </a:r>
          </a:p>
          <a:p>
            <a:r>
              <a:rPr lang="en-US"/>
              <a:t>So consider cell-type A and B that spatially adjacent to each other</a:t>
            </a:r>
          </a:p>
          <a:p>
            <a:r>
              <a:rPr lang="en-US"/>
              <a:t>Cell-type A expresses a gene, perhaps a receptor</a:t>
            </a:r>
          </a:p>
          <a:p>
            <a:r>
              <a:rPr lang="en-US"/>
              <a:t>and Cell-type B expresses the complementary ligand</a:t>
            </a:r>
          </a:p>
          <a:p>
            <a:r>
              <a:rPr lang="en-US"/>
              <a:t>and we are looking to find situations where cells of cell-type A</a:t>
            </a:r>
          </a:p>
          <a:p>
            <a:r>
              <a:rPr lang="en-US"/>
              <a:t>expressing the receptor are always co-localized with cells of </a:t>
            </a:r>
          </a:p>
          <a:p>
            <a:r>
              <a:rPr lang="en-US"/>
              <a:t>cell-type B expressing the </a:t>
            </a:r>
            <a:r>
              <a:rPr lang="en-US" err="1"/>
              <a:t>correpsonding</a:t>
            </a:r>
            <a:r>
              <a:rPr lang="en-US"/>
              <a:t> ligand</a:t>
            </a:r>
          </a:p>
          <a:p>
            <a:r>
              <a:rPr lang="en-US"/>
              <a:t>even though these receptor and ligand genes are expressed in different cells</a:t>
            </a:r>
          </a:p>
          <a:p>
            <a:r>
              <a:rPr lang="en-US"/>
              <a:t>so their expressions across cells are actually negatively correlated</a:t>
            </a:r>
          </a:p>
          <a:p>
            <a:r>
              <a:rPr lang="en-US"/>
              <a:t>when we evaluate their inter-cell-type spatial cross-correlation, </a:t>
            </a:r>
          </a:p>
          <a:p>
            <a:r>
              <a:rPr lang="en-US"/>
              <a:t>it is very significantly positive</a:t>
            </a:r>
          </a:p>
          <a:p>
            <a:r>
              <a:rPr lang="en-US"/>
              <a:t>potentially indicative of cell-cell communication via this particular receptor-ligand interaction</a:t>
            </a:r>
          </a:p>
        </p:txBody>
      </p:sp>
      <p:sp>
        <p:nvSpPr>
          <p:cNvPr id="4" name="Slide Number Placeholder 3"/>
          <p:cNvSpPr>
            <a:spLocks noGrp="1"/>
          </p:cNvSpPr>
          <p:nvPr>
            <p:ph type="sldNum" sz="quarter" idx="5"/>
          </p:nvPr>
        </p:nvSpPr>
        <p:spPr/>
        <p:txBody>
          <a:bodyPr/>
          <a:lstStyle/>
          <a:p>
            <a:fld id="{7335EEEA-69D3-6747-9E57-8DE5EFE1D893}" type="slidenum">
              <a:rPr lang="en-US" smtClean="0"/>
              <a:t>32</a:t>
            </a:fld>
            <a:endParaRPr lang="en-US"/>
          </a:p>
        </p:txBody>
      </p:sp>
    </p:spTree>
    <p:extLst>
      <p:ext uri="{BB962C8B-B14F-4D97-AF65-F5344CB8AC3E}">
        <p14:creationId xmlns:p14="http://schemas.microsoft.com/office/powerpoint/2010/main" val="1071440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first apply our approach identify gene expression patterns that may be indicative of putative 399 cell-cell communication between cells on beads corresponding to the Purkinje layer with cells on spatially 400 adjacent beads in Slide-Seq data of the mouse cerebellum (Fig. 5A). We use a set of over 2,500 known 401 receptor-ligand pairs previously supported by orthogonal biological validations (</a:t>
            </a:r>
            <a:r>
              <a:rPr lang="en-US" dirty="0" err="1"/>
              <a:t>Ramilowski</a:t>
            </a:r>
            <a:r>
              <a:rPr lang="en-US" dirty="0"/>
              <a:t> et al. 402 2015a). Restricting to well detected (CPM &gt; 0 in more than 30 cells) receptor genes in the Purkinje layer 403 beads and well detected ligand genes in the spatially adjacent beads, we applied MERINGUE to test for 404 significant spatial cross correlation between all receptor and ligand gene pairs. </a:t>
            </a:r>
          </a:p>
          <a:p>
            <a:endParaRPr lang="en-US" dirty="0"/>
          </a:p>
          <a:p>
            <a:r>
              <a:rPr lang="en-US" dirty="0"/>
              <a:t>We identified statistically significant inter-cell-type spatial cross-correlation between expression of Ptprz1 (Protein Tyrosine 406 Phosphatase Receptor Type Z1 i.e. PTP</a:t>
            </a:r>
            <a:r>
              <a:rPr lang="el-GR" dirty="0"/>
              <a:t>ζ) </a:t>
            </a:r>
            <a:r>
              <a:rPr lang="en-US" dirty="0"/>
              <a:t>in beads corresponding to Purkinje layer and expression of its ligand </a:t>
            </a:r>
            <a:r>
              <a:rPr lang="en-US" dirty="0" err="1"/>
              <a:t>Ptn</a:t>
            </a:r>
            <a:r>
              <a:rPr lang="en-US" dirty="0"/>
              <a:t> (secreted growth factor pleiotrophin) in spatially adjacent beads (Fig. 5B-C). Ptprz1 has been previously identified to be expressed by Purkinje neurons while </a:t>
            </a:r>
            <a:r>
              <a:rPr lang="en-US" dirty="0" err="1"/>
              <a:t>Ptn</a:t>
            </a:r>
            <a:r>
              <a:rPr lang="en-US" dirty="0"/>
              <a:t> has been previously identified to distribute along Bergmann glial fibers in postnatally developing cerebellum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335EEEA-69D3-6747-9E57-8DE5EFE1D893}" type="slidenum">
              <a:rPr lang="en-US" smtClean="0"/>
              <a:t>33</a:t>
            </a:fld>
            <a:endParaRPr lang="en-US"/>
          </a:p>
        </p:txBody>
      </p:sp>
    </p:spTree>
    <p:extLst>
      <p:ext uri="{BB962C8B-B14F-4D97-AF65-F5344CB8AC3E}">
        <p14:creationId xmlns:p14="http://schemas.microsoft.com/office/powerpoint/2010/main" val="25560293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A7BA79-0D1E-5540-BB8B-D65B1AB229DA}" type="slidenum">
              <a:rPr lang="en-US" smtClean="0"/>
              <a:t>34</a:t>
            </a:fld>
            <a:endParaRPr lang="en-US"/>
          </a:p>
        </p:txBody>
      </p:sp>
    </p:spTree>
    <p:extLst>
      <p:ext uri="{BB962C8B-B14F-4D97-AF65-F5344CB8AC3E}">
        <p14:creationId xmlns:p14="http://schemas.microsoft.com/office/powerpoint/2010/main" val="81420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6</a:t>
            </a:fld>
            <a:endParaRPr lang="en-US"/>
          </a:p>
        </p:txBody>
      </p:sp>
    </p:spTree>
    <p:extLst>
      <p:ext uri="{BB962C8B-B14F-4D97-AF65-F5344CB8AC3E}">
        <p14:creationId xmlns:p14="http://schemas.microsoft.com/office/powerpoint/2010/main" val="1579872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7</a:t>
            </a:fld>
            <a:endParaRPr lang="en-US"/>
          </a:p>
        </p:txBody>
      </p:sp>
    </p:spTree>
    <p:extLst>
      <p:ext uri="{BB962C8B-B14F-4D97-AF65-F5344CB8AC3E}">
        <p14:creationId xmlns:p14="http://schemas.microsoft.com/office/powerpoint/2010/main" val="3333065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8</a:t>
            </a:fld>
            <a:endParaRPr lang="en-US"/>
          </a:p>
        </p:txBody>
      </p:sp>
    </p:spTree>
    <p:extLst>
      <p:ext uri="{BB962C8B-B14F-4D97-AF65-F5344CB8AC3E}">
        <p14:creationId xmlns:p14="http://schemas.microsoft.com/office/powerpoint/2010/main" val="2235188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9</a:t>
            </a:fld>
            <a:endParaRPr lang="en-US"/>
          </a:p>
        </p:txBody>
      </p:sp>
    </p:spTree>
    <p:extLst>
      <p:ext uri="{BB962C8B-B14F-4D97-AF65-F5344CB8AC3E}">
        <p14:creationId xmlns:p14="http://schemas.microsoft.com/office/powerpoint/2010/main" val="86595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10</a:t>
            </a:fld>
            <a:endParaRPr lang="en-US"/>
          </a:p>
        </p:txBody>
      </p:sp>
    </p:spTree>
    <p:extLst>
      <p:ext uri="{BB962C8B-B14F-4D97-AF65-F5344CB8AC3E}">
        <p14:creationId xmlns:p14="http://schemas.microsoft.com/office/powerpoint/2010/main" val="3218807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11</a:t>
            </a:fld>
            <a:endParaRPr lang="en-US"/>
          </a:p>
        </p:txBody>
      </p:sp>
    </p:spTree>
    <p:extLst>
      <p:ext uri="{BB962C8B-B14F-4D97-AF65-F5344CB8AC3E}">
        <p14:creationId xmlns:p14="http://schemas.microsoft.com/office/powerpoint/2010/main" val="4051340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MERINGUE draw inspiration from Geospatial analysis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Where a statistic called Moran's I has been used to evaluate whether a particular quantity, say income, exhibits significant non-random spatial variation via spatial autocorrelation</a:t>
            </a:r>
          </a:p>
          <a:p>
            <a:r>
              <a:rPr lang="en-US"/>
              <a:t>In this case, each square is a county</a:t>
            </a:r>
          </a:p>
          <a:p>
            <a:r>
              <a:rPr lang="en-US"/>
              <a:t>Color denotes income level</a:t>
            </a:r>
          </a:p>
          <a:p>
            <a:r>
              <a:rPr lang="en-US"/>
              <a:t>We can see in this visualization that income isn’t random</a:t>
            </a:r>
          </a:p>
          <a:p>
            <a:r>
              <a:rPr lang="en-US"/>
              <a:t>it is highly correlated with the income of the neighboring county </a:t>
            </a:r>
          </a:p>
          <a:p>
            <a:r>
              <a:rPr lang="en-US"/>
              <a:t>(income exhibits high spatial autocorrelation and this high spatial autocorrelation can be quantified as a high Moran’s I)</a:t>
            </a:r>
          </a:p>
          <a:p>
            <a:r>
              <a:rPr lang="en-US"/>
              <a:t>For us of course, we're not as interested in income, but we are interested in gene expression</a:t>
            </a:r>
          </a:p>
          <a:p>
            <a:r>
              <a:rPr lang="en-US"/>
              <a:t>So if a cell's expression for a particular gene is highly correlated with that gene's expression in the cell's neighbors, then the gene would be highly spatially autocorrelated</a:t>
            </a:r>
          </a:p>
          <a:p>
            <a:endParaRPr lang="en-US"/>
          </a:p>
          <a:p>
            <a:r>
              <a:rPr lang="en-US"/>
              <a:t>distinguish genes that are variable in a spatial coordinated manner</a:t>
            </a:r>
          </a:p>
          <a:p>
            <a:r>
              <a:rPr lang="en-US"/>
              <a:t>with genes that are variable but not in a spatially coordinated manner</a:t>
            </a:r>
          </a:p>
          <a:p>
            <a:endParaRPr lang="en-US"/>
          </a:p>
        </p:txBody>
      </p:sp>
      <p:sp>
        <p:nvSpPr>
          <p:cNvPr id="4" name="Slide Number Placeholder 3"/>
          <p:cNvSpPr>
            <a:spLocks noGrp="1"/>
          </p:cNvSpPr>
          <p:nvPr>
            <p:ph type="sldNum" sz="quarter" idx="5"/>
          </p:nvPr>
        </p:nvSpPr>
        <p:spPr/>
        <p:txBody>
          <a:bodyPr/>
          <a:lstStyle/>
          <a:p>
            <a:fld id="{7335EEEA-69D3-6747-9E57-8DE5EFE1D893}" type="slidenum">
              <a:rPr lang="en-US" smtClean="0"/>
              <a:t>18</a:t>
            </a:fld>
            <a:endParaRPr lang="en-US"/>
          </a:p>
        </p:txBody>
      </p:sp>
    </p:spTree>
    <p:extLst>
      <p:ext uri="{BB962C8B-B14F-4D97-AF65-F5344CB8AC3E}">
        <p14:creationId xmlns:p14="http://schemas.microsoft.com/office/powerpoint/2010/main" val="256170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F2A052-90C3-E04F-BC4A-DE3A0C7F61D2}"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278830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F2A052-90C3-E04F-BC4A-DE3A0C7F61D2}"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2418931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F2A052-90C3-E04F-BC4A-DE3A0C7F61D2}"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69997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F2A052-90C3-E04F-BC4A-DE3A0C7F61D2}"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2301894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F2A052-90C3-E04F-BC4A-DE3A0C7F61D2}"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562904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F2A052-90C3-E04F-BC4A-DE3A0C7F61D2}" type="datetimeFigureOut">
              <a:rPr lang="en-US" smtClean="0"/>
              <a:t>2/11/26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327518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F2A052-90C3-E04F-BC4A-DE3A0C7F61D2}" type="datetimeFigureOut">
              <a:rPr lang="en-US" smtClean="0"/>
              <a:t>2/11/26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2133089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F2A052-90C3-E04F-BC4A-DE3A0C7F61D2}" type="datetimeFigureOut">
              <a:rPr lang="en-US" smtClean="0"/>
              <a:t>2/11/26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079668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F2A052-90C3-E04F-BC4A-DE3A0C7F61D2}" type="datetimeFigureOut">
              <a:rPr lang="en-US" smtClean="0"/>
              <a:t>2/11/26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2506133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F2A052-90C3-E04F-BC4A-DE3A0C7F61D2}" type="datetimeFigureOut">
              <a:rPr lang="en-US" smtClean="0"/>
              <a:t>2/11/26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1214228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F2A052-90C3-E04F-BC4A-DE3A0C7F61D2}" type="datetimeFigureOut">
              <a:rPr lang="en-US" smtClean="0"/>
              <a:t>2/11/26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AED2E5-0C67-044C-8F5A-8BBC02E2C960}" type="slidenum">
              <a:rPr lang="en-US" smtClean="0"/>
              <a:t>‹#›</a:t>
            </a:fld>
            <a:endParaRPr lang="en-US"/>
          </a:p>
        </p:txBody>
      </p:sp>
    </p:spTree>
    <p:extLst>
      <p:ext uri="{BB962C8B-B14F-4D97-AF65-F5344CB8AC3E}">
        <p14:creationId xmlns:p14="http://schemas.microsoft.com/office/powerpoint/2010/main" val="346112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2A052-90C3-E04F-BC4A-DE3A0C7F61D2}" type="datetimeFigureOut">
              <a:rPr lang="en-US" smtClean="0"/>
              <a:t>2/11/26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AED2E5-0C67-044C-8F5A-8BBC02E2C960}" type="slidenum">
              <a:rPr lang="en-US" smtClean="0"/>
              <a:t>‹#›</a:t>
            </a:fld>
            <a:endParaRPr lang="en-US"/>
          </a:p>
        </p:txBody>
      </p:sp>
    </p:spTree>
    <p:extLst>
      <p:ext uri="{BB962C8B-B14F-4D97-AF65-F5344CB8AC3E}">
        <p14:creationId xmlns:p14="http://schemas.microsoft.com/office/powerpoint/2010/main" val="20061371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customXml" Target="../ink/ink1.xml"/></Relationships>
</file>

<file path=ppt/slides/_rels/slide10.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ustomXml" Target="../ink/ink9.xml"/><Relationship Id="rId5" Type="http://schemas.openxmlformats.org/officeDocument/2006/relationships/image" Target="../media/image24.png"/><Relationship Id="rId4" Type="http://schemas.openxmlformats.org/officeDocument/2006/relationships/image" Target="../media/image22.tiff"/></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ustomXml" Target="../ink/ink10.xml"/><Relationship Id="rId5" Type="http://schemas.openxmlformats.org/officeDocument/2006/relationships/image" Target="../media/image25.tiff"/><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customXml" Target="../ink/ink13.xm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tiff"/><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customXml" Target="../ink/ink1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customXml" Target="../ink/ink17.xml"/><Relationship Id="rId5" Type="http://schemas.openxmlformats.org/officeDocument/2006/relationships/image" Target="../media/image42.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customXml" Target="../ink/ink18.xml"/></Relationships>
</file>

<file path=ppt/slides/_rels/slide2.xml.rels><?xml version="1.0" encoding="UTF-8" standalone="yes"?>
<Relationships xmlns="http://schemas.openxmlformats.org/package/2006/relationships"><Relationship Id="rId8" Type="http://schemas.openxmlformats.org/officeDocument/2006/relationships/image" Target="../media/image7.tiff"/><Relationship Id="rId13" Type="http://schemas.openxmlformats.org/officeDocument/2006/relationships/image" Target="../media/image12.tiff"/><Relationship Id="rId3" Type="http://schemas.openxmlformats.org/officeDocument/2006/relationships/image" Target="../media/image2.tiff"/><Relationship Id="rId7" Type="http://schemas.openxmlformats.org/officeDocument/2006/relationships/image" Target="../media/image6.tiff"/><Relationship Id="rId12"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tiff"/><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tiff"/><Relationship Id="rId14" Type="http://schemas.openxmlformats.org/officeDocument/2006/relationships/customXml" Target="../ink/ink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customXml" Target="../ink/ink19.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8.tiff"/><Relationship Id="rId7" Type="http://schemas.openxmlformats.org/officeDocument/2006/relationships/customXml" Target="../ink/ink20.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6.tiff"/><Relationship Id="rId5" Type="http://schemas.openxmlformats.org/officeDocument/2006/relationships/image" Target="../media/image45.tiff"/><Relationship Id="rId4" Type="http://schemas.openxmlformats.org/officeDocument/2006/relationships/image" Target="../media/image19.tiff"/></Relationships>
</file>

<file path=ppt/slides/_rels/slide2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60.png"/><Relationship Id="rId3" Type="http://schemas.openxmlformats.org/officeDocument/2006/relationships/image" Target="../media/image18.tiff"/><Relationship Id="rId7" Type="http://schemas.openxmlformats.org/officeDocument/2006/relationships/customXml" Target="../ink/ink2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0.png"/><Relationship Id="rId10" Type="http://schemas.openxmlformats.org/officeDocument/2006/relationships/image" Target="../media/image60.png"/><Relationship Id="rId4" Type="http://schemas.openxmlformats.org/officeDocument/2006/relationships/image" Target="../media/image48.tiff"/><Relationship Id="rId9" Type="http://schemas.openxmlformats.org/officeDocument/2006/relationships/customXml" Target="../ink/ink22.xml"/></Relationships>
</file>

<file path=ppt/slides/_rels/slide26.xml.rels><?xml version="1.0" encoding="UTF-8" standalone="yes"?>
<Relationships xmlns="http://schemas.openxmlformats.org/package/2006/relationships"><Relationship Id="rId8" Type="http://schemas.openxmlformats.org/officeDocument/2006/relationships/customXml" Target="../ink/ink24.xml"/><Relationship Id="rId3" Type="http://schemas.openxmlformats.org/officeDocument/2006/relationships/image" Target="../media/image18.tiff"/><Relationship Id="rId7" Type="http://schemas.openxmlformats.org/officeDocument/2006/relationships/image" Target="../media/image59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customXml" Target="../ink/ink23.xml"/><Relationship Id="rId5" Type="http://schemas.openxmlformats.org/officeDocument/2006/relationships/image" Target="../media/image52.tiff"/><Relationship Id="rId4" Type="http://schemas.openxmlformats.org/officeDocument/2006/relationships/image" Target="../media/image51.tiff"/><Relationship Id="rId9"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customXml" Target="../ink/ink25.xml"/><Relationship Id="rId4" Type="http://schemas.openxmlformats.org/officeDocument/2006/relationships/image" Target="../media/image18.tiff"/></Relationships>
</file>

<file path=ppt/slides/_rels/slide2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hdphoto1.wdp"/><Relationship Id="rId7" Type="http://schemas.openxmlformats.org/officeDocument/2006/relationships/customXml" Target="../ink/ink3.xml"/><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8.tiff"/><Relationship Id="rId7"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ustomXml" Target="../ink/ink26.xml"/><Relationship Id="rId5" Type="http://schemas.openxmlformats.org/officeDocument/2006/relationships/image" Target="../media/image18.tiff"/><Relationship Id="rId4" Type="http://schemas.openxmlformats.org/officeDocument/2006/relationships/image" Target="../media/image59.tiff"/></Relationships>
</file>

<file path=ppt/slides/_rels/slide33.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1.tiff"/></Relationships>
</file>

<file path=ppt/slides/_rels/slide34.xml.rels><?xml version="1.0" encoding="UTF-8" standalone="yes"?>
<Relationships xmlns="http://schemas.openxmlformats.org/package/2006/relationships"><Relationship Id="rId3" Type="http://schemas.openxmlformats.org/officeDocument/2006/relationships/hyperlink" Target="https://github.com/JEFworks-Lab/MERINGUE"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jef.works/blog/2024/08/29/the-many-ways-to-detect-svgs-using-moransI/" TargetMode="External"/></Relationships>
</file>

<file path=ppt/slides/_rels/slide35.xml.rels><?xml version="1.0" encoding="UTF-8" standalone="yes"?>
<Relationships xmlns="http://schemas.openxmlformats.org/package/2006/relationships"><Relationship Id="rId3" Type="http://schemas.openxmlformats.org/officeDocument/2006/relationships/customXml" Target="../ink/ink27.xml"/><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customXml" Target="../ink/ink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ustomXml" Target="../ink/ink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customXml" Target="../ink/ink6.xml"/></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ustomXml" Target="../ink/ink7.xml"/><Relationship Id="rId5" Type="http://schemas.openxmlformats.org/officeDocument/2006/relationships/image" Target="../media/image20.tiff"/><Relationship Id="rId4" Type="http://schemas.openxmlformats.org/officeDocument/2006/relationships/image" Target="../media/image18.tiff"/></Relationships>
</file>

<file path=ppt/slides/_rels/slide9.xml.rels><?xml version="1.0" encoding="UTF-8" standalone="yes"?>
<Relationships xmlns="http://schemas.openxmlformats.org/package/2006/relationships"><Relationship Id="rId3" Type="http://schemas.openxmlformats.org/officeDocument/2006/relationships/image" Target="../media/image19.tiff"/><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ustomXml" Target="../ink/ink8.xml"/><Relationship Id="rId5" Type="http://schemas.openxmlformats.org/officeDocument/2006/relationships/image" Target="../media/image21.tiff"/><Relationship Id="rId4"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329BA0-DB82-9E43-B0D2-28613F9FC581}"/>
              </a:ext>
            </a:extLst>
          </p:cNvPr>
          <p:cNvPicPr>
            <a:picLocks noChangeAspect="1"/>
          </p:cNvPicPr>
          <p:nvPr/>
        </p:nvPicPr>
        <p:blipFill>
          <a:blip r:embed="rId3"/>
          <a:stretch>
            <a:fillRect/>
          </a:stretch>
        </p:blipFill>
        <p:spPr>
          <a:xfrm>
            <a:off x="0" y="0"/>
            <a:ext cx="12192000" cy="6858000"/>
          </a:xfrm>
          <a:prstGeom prst="rect">
            <a:avLst/>
          </a:prstGeom>
        </p:spPr>
      </p:pic>
      <p:sp>
        <p:nvSpPr>
          <p:cNvPr id="5" name="Rounded Rectangle 4">
            <a:extLst>
              <a:ext uri="{FF2B5EF4-FFF2-40B4-BE49-F238E27FC236}">
                <a16:creationId xmlns:a16="http://schemas.microsoft.com/office/drawing/2014/main" id="{63560ED3-143C-3B41-8E39-B071FB421A12}"/>
              </a:ext>
            </a:extLst>
          </p:cNvPr>
          <p:cNvSpPr/>
          <p:nvPr/>
        </p:nvSpPr>
        <p:spPr>
          <a:xfrm>
            <a:off x="1100447" y="879434"/>
            <a:ext cx="10276114" cy="5099132"/>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52C888-191A-BE4E-BC50-936F58C2F96E}"/>
              </a:ext>
            </a:extLst>
          </p:cNvPr>
          <p:cNvSpPr>
            <a:spLocks noGrp="1"/>
          </p:cNvSpPr>
          <p:nvPr>
            <p:ph type="ctrTitle"/>
          </p:nvPr>
        </p:nvSpPr>
        <p:spPr>
          <a:xfrm>
            <a:off x="1524000" y="879434"/>
            <a:ext cx="9144000" cy="2387600"/>
          </a:xfrm>
        </p:spPr>
        <p:txBody>
          <a:bodyPr>
            <a:normAutofit/>
          </a:bodyPr>
          <a:lstStyle/>
          <a:p>
            <a:r>
              <a:rPr lang="en-US" sz="4800" b="1" dirty="0"/>
              <a:t>Spatially variable gene (SVG)</a:t>
            </a:r>
            <a:br>
              <a:rPr lang="en-US" sz="4800" b="1" dirty="0"/>
            </a:br>
            <a:r>
              <a:rPr lang="en-US" sz="4800" b="1" dirty="0"/>
              <a:t>expression analysis</a:t>
            </a:r>
          </a:p>
        </p:txBody>
      </p:sp>
      <p:sp>
        <p:nvSpPr>
          <p:cNvPr id="3" name="Subtitle 2">
            <a:extLst>
              <a:ext uri="{FF2B5EF4-FFF2-40B4-BE49-F238E27FC236}">
                <a16:creationId xmlns:a16="http://schemas.microsoft.com/office/drawing/2014/main" id="{7D81DA2D-F427-1749-8E27-D6A19781EB17}"/>
              </a:ext>
            </a:extLst>
          </p:cNvPr>
          <p:cNvSpPr>
            <a:spLocks noGrp="1"/>
          </p:cNvSpPr>
          <p:nvPr>
            <p:ph type="subTitle" idx="1"/>
          </p:nvPr>
        </p:nvSpPr>
        <p:spPr>
          <a:xfrm>
            <a:off x="1524000" y="3602037"/>
            <a:ext cx="9144000" cy="2157495"/>
          </a:xfrm>
        </p:spPr>
        <p:txBody>
          <a:bodyPr>
            <a:normAutofit fontScale="85000" lnSpcReduction="20000"/>
          </a:bodyPr>
          <a:lstStyle/>
          <a:p>
            <a:r>
              <a:rPr lang="en-US" sz="3600" dirty="0">
                <a:ln w="0"/>
                <a:effectLst>
                  <a:outerShdw blurRad="38100" dist="19050" dir="2700000" algn="tl" rotWithShape="0">
                    <a:schemeClr val="dk1">
                      <a:alpha val="40000"/>
                    </a:schemeClr>
                  </a:outerShdw>
                </a:effectLst>
              </a:rPr>
              <a:t>Jean Fan, PhD</a:t>
            </a:r>
          </a:p>
          <a:p>
            <a:r>
              <a:rPr lang="en-US" dirty="0">
                <a:ln w="0"/>
                <a:effectLst>
                  <a:outerShdw blurRad="38100" dist="19050" dir="2700000" algn="tl" rotWithShape="0">
                    <a:schemeClr val="dk1">
                      <a:alpha val="40000"/>
                    </a:schemeClr>
                  </a:outerShdw>
                </a:effectLst>
              </a:rPr>
              <a:t>Associate Professor</a:t>
            </a:r>
          </a:p>
          <a:p>
            <a:r>
              <a:rPr lang="en-US" dirty="0" err="1">
                <a:ln w="0"/>
                <a:effectLst>
                  <a:outerShdw blurRad="38100" dist="19050" dir="2700000" algn="tl" rotWithShape="0">
                    <a:schemeClr val="dk1">
                      <a:alpha val="40000"/>
                    </a:schemeClr>
                  </a:outerShdw>
                </a:effectLst>
              </a:rPr>
              <a:t>JEFworks</a:t>
            </a:r>
            <a:r>
              <a:rPr lang="en-US" dirty="0">
                <a:ln w="0"/>
                <a:effectLst>
                  <a:outerShdw blurRad="38100" dist="19050" dir="2700000" algn="tl" rotWithShape="0">
                    <a:schemeClr val="dk1">
                      <a:alpha val="40000"/>
                    </a:schemeClr>
                  </a:outerShdw>
                </a:effectLst>
              </a:rPr>
              <a:t> Lab</a:t>
            </a:r>
          </a:p>
          <a:p>
            <a:r>
              <a:rPr lang="en-US" dirty="0">
                <a:ln w="0"/>
                <a:effectLst>
                  <a:outerShdw blurRad="38100" dist="19050" dir="2700000" algn="tl" rotWithShape="0">
                    <a:schemeClr val="dk1">
                      <a:alpha val="40000"/>
                    </a:schemeClr>
                  </a:outerShdw>
                </a:effectLst>
              </a:rPr>
              <a:t>Center for Computational Biology</a:t>
            </a:r>
          </a:p>
          <a:p>
            <a:r>
              <a:rPr lang="en-US" dirty="0">
                <a:ln w="0"/>
                <a:effectLst>
                  <a:outerShdw blurRad="38100" dist="19050" dir="2700000" algn="tl" rotWithShape="0">
                    <a:schemeClr val="dk1">
                      <a:alpha val="40000"/>
                    </a:schemeClr>
                  </a:outerShdw>
                </a:effectLst>
              </a:rPr>
              <a:t>Department of Biomedical Engineering</a:t>
            </a:r>
          </a:p>
          <a:p>
            <a:r>
              <a:rPr lang="en-US" dirty="0">
                <a:ln w="0"/>
                <a:effectLst>
                  <a:outerShdw blurRad="38100" dist="19050" dir="2700000" algn="tl" rotWithShape="0">
                    <a:schemeClr val="dk1">
                      <a:alpha val="40000"/>
                    </a:schemeClr>
                  </a:outerShdw>
                </a:effectLst>
              </a:rPr>
              <a:t>Johns Hopkins University</a:t>
            </a:r>
          </a:p>
          <a:p>
            <a:endParaRPr lang="en-US" dirty="0"/>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E0811668-3B42-3CED-4583-329E25A84488}"/>
                  </a:ext>
                </a:extLst>
              </p14:cNvPr>
              <p14:cNvContentPartPr/>
              <p14:nvPr/>
            </p14:nvContentPartPr>
            <p14:xfrm>
              <a:off x="4586040" y="6053400"/>
              <a:ext cx="2589840" cy="367200"/>
            </p14:xfrm>
          </p:contentPart>
        </mc:Choice>
        <mc:Fallback xmlns="">
          <p:pic>
            <p:nvPicPr>
              <p:cNvPr id="4" name="Ink 3">
                <a:extLst>
                  <a:ext uri="{FF2B5EF4-FFF2-40B4-BE49-F238E27FC236}">
                    <a16:creationId xmlns:a16="http://schemas.microsoft.com/office/drawing/2014/main" id="{E0811668-3B42-3CED-4583-329E25A84488}"/>
                  </a:ext>
                </a:extLst>
              </p:cNvPr>
              <p:cNvPicPr/>
              <p:nvPr/>
            </p:nvPicPr>
            <p:blipFill>
              <a:blip r:embed="rId5"/>
              <a:stretch>
                <a:fillRect/>
              </a:stretch>
            </p:blipFill>
            <p:spPr>
              <a:xfrm>
                <a:off x="4569840" y="6037200"/>
                <a:ext cx="2622240" cy="399600"/>
              </a:xfrm>
              <a:prstGeom prst="rect">
                <a:avLst/>
              </a:prstGeom>
            </p:spPr>
          </p:pic>
        </mc:Fallback>
      </mc:AlternateContent>
    </p:spTree>
    <p:extLst>
      <p:ext uri="{BB962C8B-B14F-4D97-AF65-F5344CB8AC3E}">
        <p14:creationId xmlns:p14="http://schemas.microsoft.com/office/powerpoint/2010/main" val="1361722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sp>
        <p:nvSpPr>
          <p:cNvPr id="6" name="Title 5">
            <a:extLst>
              <a:ext uri="{FF2B5EF4-FFF2-40B4-BE49-F238E27FC236}">
                <a16:creationId xmlns:a16="http://schemas.microsoft.com/office/drawing/2014/main" id="{8EF11C27-C5DD-0A6E-2D89-395D4461B822}"/>
              </a:ext>
            </a:extLst>
          </p:cNvPr>
          <p:cNvSpPr>
            <a:spLocks noGrp="1"/>
          </p:cNvSpPr>
          <p:nvPr>
            <p:ph type="title"/>
          </p:nvPr>
        </p:nvSpPr>
        <p:spPr/>
        <p:txBody>
          <a:bodyPr>
            <a:normAutofit/>
          </a:bodyPr>
          <a:lstStyle/>
          <a:p>
            <a:pPr algn="ctr"/>
            <a:r>
              <a:rPr lang="en-US" sz="3200">
                <a:latin typeface="Times" pitchFamily="2" charset="0"/>
                <a:ea typeface="Helvetica Neue" panose="02000503000000020004" pitchFamily="2" charset="0"/>
                <a:cs typeface="Futura Medium" panose="020B0602020204020303" pitchFamily="34" charset="-79"/>
              </a:rPr>
              <a:t>Moran’s I</a:t>
            </a:r>
          </a:p>
        </p:txBody>
      </p:sp>
      <p:pic>
        <p:nvPicPr>
          <p:cNvPr id="10" name="Picture 9">
            <a:extLst>
              <a:ext uri="{FF2B5EF4-FFF2-40B4-BE49-F238E27FC236}">
                <a16:creationId xmlns:a16="http://schemas.microsoft.com/office/drawing/2014/main" id="{7A32A90B-D856-7997-A4ED-23D0C8E95BC1}"/>
              </a:ext>
            </a:extLst>
          </p:cNvPr>
          <p:cNvPicPr>
            <a:picLocks noChangeAspect="1"/>
          </p:cNvPicPr>
          <p:nvPr/>
        </p:nvPicPr>
        <p:blipFill>
          <a:blip r:embed="rId3"/>
          <a:stretch>
            <a:fillRect/>
          </a:stretch>
        </p:blipFill>
        <p:spPr>
          <a:xfrm>
            <a:off x="838200" y="1285954"/>
            <a:ext cx="5515198" cy="1348160"/>
          </a:xfrm>
          <a:prstGeom prst="rect">
            <a:avLst/>
          </a:prstGeom>
        </p:spPr>
      </p:pic>
      <p:sp>
        <p:nvSpPr>
          <p:cNvPr id="4" name="TextBox 3">
            <a:extLst>
              <a:ext uri="{FF2B5EF4-FFF2-40B4-BE49-F238E27FC236}">
                <a16:creationId xmlns:a16="http://schemas.microsoft.com/office/drawing/2014/main" id="{28A9EA25-9006-F12E-B92C-1E74EF17A999}"/>
              </a:ext>
            </a:extLst>
          </p:cNvPr>
          <p:cNvSpPr txBox="1"/>
          <p:nvPr/>
        </p:nvSpPr>
        <p:spPr>
          <a:xfrm>
            <a:off x="7004532" y="1649444"/>
            <a:ext cx="4349268" cy="830997"/>
          </a:xfrm>
          <a:prstGeom prst="rect">
            <a:avLst/>
          </a:prstGeom>
          <a:noFill/>
        </p:spPr>
        <p:txBody>
          <a:bodyPr wrap="none" rtlCol="0">
            <a:spAutoFit/>
          </a:bodyPr>
          <a:lstStyle/>
          <a:p>
            <a:r>
              <a:rPr lang="en-US" i="1">
                <a:latin typeface="Cambria Math" panose="02040503050406030204" pitchFamily="18" charset="0"/>
                <a:ea typeface="Cambria Math" panose="02040503050406030204" pitchFamily="18" charset="0"/>
              </a:rPr>
              <a:t>x</a:t>
            </a:r>
            <a:r>
              <a:rPr lang="en-US" i="1" baseline="-25000">
                <a:latin typeface="Cambria Math" panose="02040503050406030204" pitchFamily="18" charset="0"/>
                <a:ea typeface="Cambria Math" panose="02040503050406030204" pitchFamily="18" charset="0"/>
              </a:rPr>
              <a:t>i</a:t>
            </a:r>
            <a:r>
              <a:rPr lang="en-US" i="1">
                <a:latin typeface="Cambria Math" panose="02040503050406030204" pitchFamily="18" charset="0"/>
                <a:ea typeface="Cambria Math" panose="02040503050406030204" pitchFamily="18" charset="0"/>
              </a:rPr>
              <a:t> = expression of a particular gene in cell</a:t>
            </a:r>
            <a:r>
              <a:rPr lang="en-US" i="1" baseline="-25000">
                <a:latin typeface="Cambria Math" panose="02040503050406030204" pitchFamily="18" charset="0"/>
                <a:ea typeface="Cambria Math" panose="02040503050406030204" pitchFamily="18" charset="0"/>
              </a:rPr>
              <a:t>i</a:t>
            </a:r>
          </a:p>
          <a:p>
            <a:r>
              <a:rPr lang="en-US" i="1">
                <a:latin typeface="Cambria Math" panose="02040503050406030204" pitchFamily="18" charset="0"/>
                <a:ea typeface="Cambria Math" panose="02040503050406030204" pitchFamily="18" charset="0"/>
              </a:rPr>
              <a:t>x</a:t>
            </a:r>
            <a:r>
              <a:rPr lang="en-US" i="1" baseline="-25000">
                <a:latin typeface="Cambria Math" panose="02040503050406030204" pitchFamily="18" charset="0"/>
                <a:ea typeface="Cambria Math" panose="02040503050406030204" pitchFamily="18" charset="0"/>
              </a:rPr>
              <a:t>j</a:t>
            </a:r>
            <a:r>
              <a:rPr lang="en-US" i="1">
                <a:latin typeface="Cambria Math" panose="02040503050406030204" pitchFamily="18" charset="0"/>
                <a:ea typeface="Cambria Math" panose="02040503050406030204" pitchFamily="18" charset="0"/>
              </a:rPr>
              <a:t> = expression of a particular gene in cell</a:t>
            </a:r>
            <a:r>
              <a:rPr lang="en-US" i="1" baseline="-25000">
                <a:latin typeface="Cambria Math" panose="02040503050406030204" pitchFamily="18" charset="0"/>
                <a:ea typeface="Cambria Math" panose="02040503050406030204" pitchFamily="18" charset="0"/>
              </a:rPr>
              <a:t>j</a:t>
            </a:r>
          </a:p>
          <a:p>
            <a:endParaRPr lang="en-US" i="1" baseline="-25000">
              <a:latin typeface="Cambria Math" panose="02040503050406030204" pitchFamily="18" charset="0"/>
              <a:ea typeface="Cambria Math" panose="02040503050406030204" pitchFamily="18" charset="0"/>
            </a:endParaRPr>
          </a:p>
        </p:txBody>
      </p:sp>
      <p:pic>
        <p:nvPicPr>
          <p:cNvPr id="7" name="Content Placeholder 3">
            <a:extLst>
              <a:ext uri="{FF2B5EF4-FFF2-40B4-BE49-F238E27FC236}">
                <a16:creationId xmlns:a16="http://schemas.microsoft.com/office/drawing/2014/main" id="{707A5613-3D06-7809-8BFB-82F9865895A9}"/>
              </a:ext>
            </a:extLst>
          </p:cNvPr>
          <p:cNvPicPr>
            <a:picLocks noChangeAspect="1"/>
          </p:cNvPicPr>
          <p:nvPr/>
        </p:nvPicPr>
        <p:blipFill rotWithShape="1">
          <a:blip r:embed="rId4" cstate="hqprint">
            <a:alphaModFix/>
            <a:extLst>
              <a:ext uri="{28A0092B-C50C-407E-A947-70E740481C1C}">
                <a14:useLocalDpi xmlns:a14="http://schemas.microsoft.com/office/drawing/2010/main"/>
              </a:ext>
            </a:extLst>
          </a:blip>
          <a:srcRect/>
          <a:stretch/>
        </p:blipFill>
        <p:spPr>
          <a:xfrm>
            <a:off x="3461656" y="2868952"/>
            <a:ext cx="2842755" cy="3374010"/>
          </a:xfrm>
          <a:prstGeom prst="rect">
            <a:avLst/>
          </a:prstGeom>
        </p:spPr>
      </p:pic>
      <p:sp>
        <p:nvSpPr>
          <p:cNvPr id="14" name="Rectangle 13">
            <a:extLst>
              <a:ext uri="{FF2B5EF4-FFF2-40B4-BE49-F238E27FC236}">
                <a16:creationId xmlns:a16="http://schemas.microsoft.com/office/drawing/2014/main" id="{C4097BA0-B191-15A3-352A-67918AFBA244}"/>
              </a:ext>
            </a:extLst>
          </p:cNvPr>
          <p:cNvSpPr/>
          <p:nvPr/>
        </p:nvSpPr>
        <p:spPr>
          <a:xfrm>
            <a:off x="4181238" y="1625110"/>
            <a:ext cx="1914762" cy="415456"/>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53BD89D-C5B3-A7C8-121C-3C8716C9ECD7}"/>
              </a:ext>
            </a:extLst>
          </p:cNvPr>
          <p:cNvSpPr/>
          <p:nvPr/>
        </p:nvSpPr>
        <p:spPr>
          <a:xfrm>
            <a:off x="5793313" y="2973270"/>
            <a:ext cx="434898" cy="37059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68D82A5-D823-D2D7-061A-39E7E86B38C0}"/>
              </a:ext>
            </a:extLst>
          </p:cNvPr>
          <p:cNvPicPr>
            <a:picLocks noChangeAspect="1"/>
          </p:cNvPicPr>
          <p:nvPr/>
        </p:nvPicPr>
        <p:blipFill>
          <a:blip r:embed="rId5"/>
          <a:stretch>
            <a:fillRect/>
          </a:stretch>
        </p:blipFill>
        <p:spPr>
          <a:xfrm>
            <a:off x="2335213" y="3554943"/>
            <a:ext cx="977900" cy="1981200"/>
          </a:xfrm>
          <a:prstGeom prst="rect">
            <a:avLst/>
          </a:prstGeom>
        </p:spPr>
      </p:pic>
      <p:sp>
        <p:nvSpPr>
          <p:cNvPr id="3" name="TextBox 2">
            <a:extLst>
              <a:ext uri="{FF2B5EF4-FFF2-40B4-BE49-F238E27FC236}">
                <a16:creationId xmlns:a16="http://schemas.microsoft.com/office/drawing/2014/main" id="{79B2DCF6-039F-381B-2D85-B34B6E12A484}"/>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8" name="TextBox 7">
            <a:extLst>
              <a:ext uri="{FF2B5EF4-FFF2-40B4-BE49-F238E27FC236}">
                <a16:creationId xmlns:a16="http://schemas.microsoft.com/office/drawing/2014/main" id="{18480C44-E033-73CB-A4DE-197F3B05D8F2}"/>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FC6474CB-9227-590D-86BF-CA438FEA66BB}"/>
                  </a:ext>
                </a:extLst>
              </p14:cNvPr>
              <p14:cNvContentPartPr/>
              <p14:nvPr/>
            </p14:nvContentPartPr>
            <p14:xfrm>
              <a:off x="1650960" y="1008720"/>
              <a:ext cx="10252080" cy="4558320"/>
            </p14:xfrm>
          </p:contentPart>
        </mc:Choice>
        <mc:Fallback xmlns="">
          <p:pic>
            <p:nvPicPr>
              <p:cNvPr id="2" name="Ink 1">
                <a:extLst>
                  <a:ext uri="{FF2B5EF4-FFF2-40B4-BE49-F238E27FC236}">
                    <a16:creationId xmlns:a16="http://schemas.microsoft.com/office/drawing/2014/main" id="{FC6474CB-9227-590D-86BF-CA438FEA66BB}"/>
                  </a:ext>
                </a:extLst>
              </p:cNvPr>
              <p:cNvPicPr/>
              <p:nvPr/>
            </p:nvPicPr>
            <p:blipFill>
              <a:blip r:embed="rId7"/>
              <a:stretch>
                <a:fillRect/>
              </a:stretch>
            </p:blipFill>
            <p:spPr>
              <a:xfrm>
                <a:off x="1634760" y="992520"/>
                <a:ext cx="10284480" cy="4590720"/>
              </a:xfrm>
              <a:prstGeom prst="rect">
                <a:avLst/>
              </a:prstGeom>
            </p:spPr>
          </p:pic>
        </mc:Fallback>
      </mc:AlternateContent>
    </p:spTree>
    <p:extLst>
      <p:ext uri="{BB962C8B-B14F-4D97-AF65-F5344CB8AC3E}">
        <p14:creationId xmlns:p14="http://schemas.microsoft.com/office/powerpoint/2010/main" val="837492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sp>
        <p:nvSpPr>
          <p:cNvPr id="6" name="Title 5">
            <a:extLst>
              <a:ext uri="{FF2B5EF4-FFF2-40B4-BE49-F238E27FC236}">
                <a16:creationId xmlns:a16="http://schemas.microsoft.com/office/drawing/2014/main" id="{8EF11C27-C5DD-0A6E-2D89-395D4461B822}"/>
              </a:ext>
            </a:extLst>
          </p:cNvPr>
          <p:cNvSpPr>
            <a:spLocks noGrp="1"/>
          </p:cNvSpPr>
          <p:nvPr>
            <p:ph type="title"/>
          </p:nvPr>
        </p:nvSpPr>
        <p:spPr/>
        <p:txBody>
          <a:bodyPr>
            <a:normAutofit/>
          </a:bodyPr>
          <a:lstStyle/>
          <a:p>
            <a:pPr algn="ctr"/>
            <a:r>
              <a:rPr lang="en-US" sz="3200">
                <a:latin typeface="Times" pitchFamily="2" charset="0"/>
                <a:ea typeface="Helvetica Neue" panose="02000503000000020004" pitchFamily="2" charset="0"/>
                <a:cs typeface="Futura Medium" panose="020B0602020204020303" pitchFamily="34" charset="-79"/>
              </a:rPr>
              <a:t>Moran’s I</a:t>
            </a:r>
          </a:p>
        </p:txBody>
      </p:sp>
      <p:pic>
        <p:nvPicPr>
          <p:cNvPr id="10" name="Picture 9">
            <a:extLst>
              <a:ext uri="{FF2B5EF4-FFF2-40B4-BE49-F238E27FC236}">
                <a16:creationId xmlns:a16="http://schemas.microsoft.com/office/drawing/2014/main" id="{7A32A90B-D856-7997-A4ED-23D0C8E95BC1}"/>
              </a:ext>
            </a:extLst>
          </p:cNvPr>
          <p:cNvPicPr>
            <a:picLocks noChangeAspect="1"/>
          </p:cNvPicPr>
          <p:nvPr/>
        </p:nvPicPr>
        <p:blipFill>
          <a:blip r:embed="rId3"/>
          <a:stretch>
            <a:fillRect/>
          </a:stretch>
        </p:blipFill>
        <p:spPr>
          <a:xfrm>
            <a:off x="838200" y="1285954"/>
            <a:ext cx="5515198" cy="1348160"/>
          </a:xfrm>
          <a:prstGeom prst="rect">
            <a:avLst/>
          </a:prstGeom>
        </p:spPr>
      </p:pic>
      <p:sp>
        <p:nvSpPr>
          <p:cNvPr id="4" name="TextBox 3">
            <a:extLst>
              <a:ext uri="{FF2B5EF4-FFF2-40B4-BE49-F238E27FC236}">
                <a16:creationId xmlns:a16="http://schemas.microsoft.com/office/drawing/2014/main" id="{28A9EA25-9006-F12E-B92C-1E74EF17A999}"/>
              </a:ext>
            </a:extLst>
          </p:cNvPr>
          <p:cNvSpPr txBox="1"/>
          <p:nvPr/>
        </p:nvSpPr>
        <p:spPr>
          <a:xfrm>
            <a:off x="7004532" y="1649444"/>
            <a:ext cx="4349268" cy="830997"/>
          </a:xfrm>
          <a:prstGeom prst="rect">
            <a:avLst/>
          </a:prstGeom>
          <a:noFill/>
        </p:spPr>
        <p:txBody>
          <a:bodyPr wrap="none" rtlCol="0">
            <a:spAutoFit/>
          </a:bodyPr>
          <a:lstStyle/>
          <a:p>
            <a:r>
              <a:rPr lang="en-US" i="1">
                <a:latin typeface="Cambria Math" panose="02040503050406030204" pitchFamily="18" charset="0"/>
                <a:ea typeface="Cambria Math" panose="02040503050406030204" pitchFamily="18" charset="0"/>
              </a:rPr>
              <a:t>x</a:t>
            </a:r>
            <a:r>
              <a:rPr lang="en-US" i="1" baseline="-25000">
                <a:latin typeface="Cambria Math" panose="02040503050406030204" pitchFamily="18" charset="0"/>
                <a:ea typeface="Cambria Math" panose="02040503050406030204" pitchFamily="18" charset="0"/>
              </a:rPr>
              <a:t>i</a:t>
            </a:r>
            <a:r>
              <a:rPr lang="en-US" i="1">
                <a:latin typeface="Cambria Math" panose="02040503050406030204" pitchFamily="18" charset="0"/>
                <a:ea typeface="Cambria Math" panose="02040503050406030204" pitchFamily="18" charset="0"/>
              </a:rPr>
              <a:t> = expression of a particular gene in cell</a:t>
            </a:r>
            <a:r>
              <a:rPr lang="en-US" i="1" baseline="-25000">
                <a:latin typeface="Cambria Math" panose="02040503050406030204" pitchFamily="18" charset="0"/>
                <a:ea typeface="Cambria Math" panose="02040503050406030204" pitchFamily="18" charset="0"/>
              </a:rPr>
              <a:t>i</a:t>
            </a:r>
          </a:p>
          <a:p>
            <a:r>
              <a:rPr lang="en-US" i="1">
                <a:latin typeface="Cambria Math" panose="02040503050406030204" pitchFamily="18" charset="0"/>
                <a:ea typeface="Cambria Math" panose="02040503050406030204" pitchFamily="18" charset="0"/>
              </a:rPr>
              <a:t>x</a:t>
            </a:r>
            <a:r>
              <a:rPr lang="en-US" i="1" baseline="-25000">
                <a:latin typeface="Cambria Math" panose="02040503050406030204" pitchFamily="18" charset="0"/>
                <a:ea typeface="Cambria Math" panose="02040503050406030204" pitchFamily="18" charset="0"/>
              </a:rPr>
              <a:t>j</a:t>
            </a:r>
            <a:r>
              <a:rPr lang="en-US" i="1">
                <a:latin typeface="Cambria Math" panose="02040503050406030204" pitchFamily="18" charset="0"/>
                <a:ea typeface="Cambria Math" panose="02040503050406030204" pitchFamily="18" charset="0"/>
              </a:rPr>
              <a:t> = expression of a particular gene in cell</a:t>
            </a:r>
            <a:r>
              <a:rPr lang="en-US" i="1" baseline="-25000">
                <a:latin typeface="Cambria Math" panose="02040503050406030204" pitchFamily="18" charset="0"/>
                <a:ea typeface="Cambria Math" panose="02040503050406030204" pitchFamily="18" charset="0"/>
              </a:rPr>
              <a:t>j</a:t>
            </a:r>
          </a:p>
          <a:p>
            <a:endParaRPr lang="en-US" i="1" baseline="-25000">
              <a:latin typeface="Cambria Math" panose="02040503050406030204" pitchFamily="18" charset="0"/>
              <a:ea typeface="Cambria Math" panose="02040503050406030204" pitchFamily="18" charset="0"/>
            </a:endParaRPr>
          </a:p>
        </p:txBody>
      </p:sp>
      <p:pic>
        <p:nvPicPr>
          <p:cNvPr id="8" name="Picture 7">
            <a:extLst>
              <a:ext uri="{FF2B5EF4-FFF2-40B4-BE49-F238E27FC236}">
                <a16:creationId xmlns:a16="http://schemas.microsoft.com/office/drawing/2014/main" id="{40A46D7B-36CE-6E26-7368-BE3DEE83066B}"/>
              </a:ext>
            </a:extLst>
          </p:cNvPr>
          <p:cNvPicPr>
            <a:picLocks noChangeAspect="1"/>
          </p:cNvPicPr>
          <p:nvPr/>
        </p:nvPicPr>
        <p:blipFill>
          <a:blip r:embed="rId4"/>
          <a:stretch>
            <a:fillRect/>
          </a:stretch>
        </p:blipFill>
        <p:spPr>
          <a:xfrm>
            <a:off x="2335213" y="3554943"/>
            <a:ext cx="977900" cy="1981200"/>
          </a:xfrm>
          <a:prstGeom prst="rect">
            <a:avLst/>
          </a:prstGeom>
        </p:spPr>
      </p:pic>
      <p:pic>
        <p:nvPicPr>
          <p:cNvPr id="11" name="Content Placeholder 3">
            <a:extLst>
              <a:ext uri="{FF2B5EF4-FFF2-40B4-BE49-F238E27FC236}">
                <a16:creationId xmlns:a16="http://schemas.microsoft.com/office/drawing/2014/main" id="{85DF7119-6493-69F3-8BF5-1BCAEED05F09}"/>
              </a:ext>
            </a:extLst>
          </p:cNvPr>
          <p:cNvPicPr>
            <a:picLocks noChangeAspect="1"/>
          </p:cNvPicPr>
          <p:nvPr/>
        </p:nvPicPr>
        <p:blipFill rotWithShape="1">
          <a:blip r:embed="rId5" cstate="hqprint">
            <a:alphaModFix/>
            <a:extLst>
              <a:ext uri="{28A0092B-C50C-407E-A947-70E740481C1C}">
                <a14:useLocalDpi xmlns:a14="http://schemas.microsoft.com/office/drawing/2010/main"/>
              </a:ext>
            </a:extLst>
          </a:blip>
          <a:srcRect/>
          <a:stretch/>
        </p:blipFill>
        <p:spPr>
          <a:xfrm>
            <a:off x="3513349" y="2856777"/>
            <a:ext cx="2851479" cy="3400296"/>
          </a:xfrm>
          <a:prstGeom prst="rect">
            <a:avLst/>
          </a:prstGeom>
        </p:spPr>
      </p:pic>
      <p:sp>
        <p:nvSpPr>
          <p:cNvPr id="12" name="Rectangle 11">
            <a:extLst>
              <a:ext uri="{FF2B5EF4-FFF2-40B4-BE49-F238E27FC236}">
                <a16:creationId xmlns:a16="http://schemas.microsoft.com/office/drawing/2014/main" id="{54A820BE-D036-1BCD-630F-80BC6D1AC179}"/>
              </a:ext>
            </a:extLst>
          </p:cNvPr>
          <p:cNvSpPr/>
          <p:nvPr/>
        </p:nvSpPr>
        <p:spPr>
          <a:xfrm>
            <a:off x="5661102" y="2909230"/>
            <a:ext cx="434898" cy="37059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C94480F-6429-3DE0-A638-4B543A5EB3A7}"/>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7" name="TextBox 6">
            <a:extLst>
              <a:ext uri="{FF2B5EF4-FFF2-40B4-BE49-F238E27FC236}">
                <a16:creationId xmlns:a16="http://schemas.microsoft.com/office/drawing/2014/main" id="{11C73E88-0FBB-B7DF-D729-859EDDABCBC7}"/>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AC5F8166-711C-EDFC-2207-C9E15E090CF5}"/>
                  </a:ext>
                </a:extLst>
              </p14:cNvPr>
              <p14:cNvContentPartPr/>
              <p14:nvPr/>
            </p14:nvContentPartPr>
            <p14:xfrm>
              <a:off x="2021040" y="543240"/>
              <a:ext cx="9488160" cy="5270760"/>
            </p14:xfrm>
          </p:contentPart>
        </mc:Choice>
        <mc:Fallback xmlns="">
          <p:pic>
            <p:nvPicPr>
              <p:cNvPr id="2" name="Ink 1">
                <a:extLst>
                  <a:ext uri="{FF2B5EF4-FFF2-40B4-BE49-F238E27FC236}">
                    <a16:creationId xmlns:a16="http://schemas.microsoft.com/office/drawing/2014/main" id="{AC5F8166-711C-EDFC-2207-C9E15E090CF5}"/>
                  </a:ext>
                </a:extLst>
              </p:cNvPr>
              <p:cNvPicPr/>
              <p:nvPr/>
            </p:nvPicPr>
            <p:blipFill>
              <a:blip r:embed="rId7"/>
              <a:stretch>
                <a:fillRect/>
              </a:stretch>
            </p:blipFill>
            <p:spPr>
              <a:xfrm>
                <a:off x="2004840" y="527040"/>
                <a:ext cx="9520560" cy="5303160"/>
              </a:xfrm>
              <a:prstGeom prst="rect">
                <a:avLst/>
              </a:prstGeom>
            </p:spPr>
          </p:pic>
        </mc:Fallback>
      </mc:AlternateContent>
    </p:spTree>
    <p:extLst>
      <p:ext uri="{BB962C8B-B14F-4D97-AF65-F5344CB8AC3E}">
        <p14:creationId xmlns:p14="http://schemas.microsoft.com/office/powerpoint/2010/main" val="14342284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8AA72BD-C944-5F32-737A-709ECB05F6C2}"/>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7" name="Picture 6">
            <a:extLst>
              <a:ext uri="{FF2B5EF4-FFF2-40B4-BE49-F238E27FC236}">
                <a16:creationId xmlns:a16="http://schemas.microsoft.com/office/drawing/2014/main" id="{B64F74CC-E4E4-EF04-9359-E1458B190DF3}"/>
              </a:ext>
            </a:extLst>
          </p:cNvPr>
          <p:cNvPicPr>
            <a:picLocks noChangeAspect="1"/>
          </p:cNvPicPr>
          <p:nvPr/>
        </p:nvPicPr>
        <p:blipFill>
          <a:blip r:embed="rId2"/>
          <a:stretch>
            <a:fillRect/>
          </a:stretch>
        </p:blipFill>
        <p:spPr>
          <a:xfrm>
            <a:off x="2777066" y="0"/>
            <a:ext cx="6637867"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AB23098-2DE8-58A0-BCA2-6235AABBDF87}"/>
                  </a:ext>
                </a:extLst>
              </p14:cNvPr>
              <p14:cNvContentPartPr/>
              <p14:nvPr/>
            </p14:nvContentPartPr>
            <p14:xfrm>
              <a:off x="747720" y="1121760"/>
              <a:ext cx="1440000" cy="3358800"/>
            </p14:xfrm>
          </p:contentPart>
        </mc:Choice>
        <mc:Fallback xmlns="">
          <p:pic>
            <p:nvPicPr>
              <p:cNvPr id="2" name="Ink 1">
                <a:extLst>
                  <a:ext uri="{FF2B5EF4-FFF2-40B4-BE49-F238E27FC236}">
                    <a16:creationId xmlns:a16="http://schemas.microsoft.com/office/drawing/2014/main" id="{1AB23098-2DE8-58A0-BCA2-6235AABBDF87}"/>
                  </a:ext>
                </a:extLst>
              </p:cNvPr>
              <p:cNvPicPr/>
              <p:nvPr/>
            </p:nvPicPr>
            <p:blipFill>
              <a:blip r:embed="rId4"/>
              <a:stretch>
                <a:fillRect/>
              </a:stretch>
            </p:blipFill>
            <p:spPr>
              <a:xfrm>
                <a:off x="731520" y="1105560"/>
                <a:ext cx="1472400" cy="3391200"/>
              </a:xfrm>
              <a:prstGeom prst="rect">
                <a:avLst/>
              </a:prstGeom>
            </p:spPr>
          </p:pic>
        </mc:Fallback>
      </mc:AlternateContent>
    </p:spTree>
    <p:extLst>
      <p:ext uri="{BB962C8B-B14F-4D97-AF65-F5344CB8AC3E}">
        <p14:creationId xmlns:p14="http://schemas.microsoft.com/office/powerpoint/2010/main" val="40255545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2E03F-E497-EC0F-6E05-317288446FD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E0DBEBA-F0D7-F35D-6F62-34B0CACC7F4E}"/>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6" name="Picture 5">
            <a:extLst>
              <a:ext uri="{FF2B5EF4-FFF2-40B4-BE49-F238E27FC236}">
                <a16:creationId xmlns:a16="http://schemas.microsoft.com/office/drawing/2014/main" id="{3E302C15-A580-76B3-F561-F8C291CAA872}"/>
              </a:ext>
            </a:extLst>
          </p:cNvPr>
          <p:cNvPicPr>
            <a:picLocks noChangeAspect="1"/>
          </p:cNvPicPr>
          <p:nvPr/>
        </p:nvPicPr>
        <p:blipFill>
          <a:blip r:embed="rId2"/>
          <a:stretch>
            <a:fillRect/>
          </a:stretch>
        </p:blipFill>
        <p:spPr>
          <a:xfrm>
            <a:off x="2777066" y="0"/>
            <a:ext cx="6637867"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F91282A5-0335-5791-F12B-79FF357C54FB}"/>
                  </a:ext>
                </a:extLst>
              </p14:cNvPr>
              <p14:cNvContentPartPr/>
              <p14:nvPr/>
            </p14:nvContentPartPr>
            <p14:xfrm>
              <a:off x="952560" y="2081160"/>
              <a:ext cx="10971720" cy="3493800"/>
            </p14:xfrm>
          </p:contentPart>
        </mc:Choice>
        <mc:Fallback xmlns="">
          <p:pic>
            <p:nvPicPr>
              <p:cNvPr id="2" name="Ink 1">
                <a:extLst>
                  <a:ext uri="{FF2B5EF4-FFF2-40B4-BE49-F238E27FC236}">
                    <a16:creationId xmlns:a16="http://schemas.microsoft.com/office/drawing/2014/main" id="{F91282A5-0335-5791-F12B-79FF357C54FB}"/>
                  </a:ext>
                </a:extLst>
              </p:cNvPr>
              <p:cNvPicPr/>
              <p:nvPr/>
            </p:nvPicPr>
            <p:blipFill>
              <a:blip r:embed="rId4"/>
              <a:stretch>
                <a:fillRect/>
              </a:stretch>
            </p:blipFill>
            <p:spPr>
              <a:xfrm>
                <a:off x="936360" y="2064960"/>
                <a:ext cx="11004120" cy="3526200"/>
              </a:xfrm>
              <a:prstGeom prst="rect">
                <a:avLst/>
              </a:prstGeom>
            </p:spPr>
          </p:pic>
        </mc:Fallback>
      </mc:AlternateContent>
    </p:spTree>
    <p:extLst>
      <p:ext uri="{BB962C8B-B14F-4D97-AF65-F5344CB8AC3E}">
        <p14:creationId xmlns:p14="http://schemas.microsoft.com/office/powerpoint/2010/main" val="3241669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6CC2E-2712-E23A-5992-AE43FB43688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514EAD6-6B24-6C6B-FD6B-F2EE1E429CCF}"/>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2" name="Picture 1">
            <a:extLst>
              <a:ext uri="{FF2B5EF4-FFF2-40B4-BE49-F238E27FC236}">
                <a16:creationId xmlns:a16="http://schemas.microsoft.com/office/drawing/2014/main" id="{915FD9B2-F5B2-AB98-7C7E-F21FA6C814D2}"/>
              </a:ext>
            </a:extLst>
          </p:cNvPr>
          <p:cNvPicPr>
            <a:picLocks noChangeAspect="1"/>
          </p:cNvPicPr>
          <p:nvPr/>
        </p:nvPicPr>
        <p:blipFill>
          <a:blip r:embed="rId2"/>
          <a:stretch>
            <a:fillRect/>
          </a:stretch>
        </p:blipFill>
        <p:spPr>
          <a:xfrm>
            <a:off x="2777066" y="0"/>
            <a:ext cx="6637867"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14681D76-56EA-4F17-5D02-BD3975F549EE}"/>
                  </a:ext>
                </a:extLst>
              </p14:cNvPr>
              <p14:cNvContentPartPr/>
              <p14:nvPr/>
            </p14:nvContentPartPr>
            <p14:xfrm>
              <a:off x="888840" y="1855440"/>
              <a:ext cx="8318880" cy="2808360"/>
            </p14:xfrm>
          </p:contentPart>
        </mc:Choice>
        <mc:Fallback xmlns="">
          <p:pic>
            <p:nvPicPr>
              <p:cNvPr id="3" name="Ink 2">
                <a:extLst>
                  <a:ext uri="{FF2B5EF4-FFF2-40B4-BE49-F238E27FC236}">
                    <a16:creationId xmlns:a16="http://schemas.microsoft.com/office/drawing/2014/main" id="{14681D76-56EA-4F17-5D02-BD3975F549EE}"/>
                  </a:ext>
                </a:extLst>
              </p:cNvPr>
              <p:cNvPicPr/>
              <p:nvPr/>
            </p:nvPicPr>
            <p:blipFill>
              <a:blip r:embed="rId4"/>
              <a:stretch>
                <a:fillRect/>
              </a:stretch>
            </p:blipFill>
            <p:spPr>
              <a:xfrm>
                <a:off x="872640" y="1839240"/>
                <a:ext cx="8351280" cy="2840760"/>
              </a:xfrm>
              <a:prstGeom prst="rect">
                <a:avLst/>
              </a:prstGeom>
            </p:spPr>
          </p:pic>
        </mc:Fallback>
      </mc:AlternateContent>
    </p:spTree>
    <p:extLst>
      <p:ext uri="{BB962C8B-B14F-4D97-AF65-F5344CB8AC3E}">
        <p14:creationId xmlns:p14="http://schemas.microsoft.com/office/powerpoint/2010/main" val="1869252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D0E18-F0C7-A9D5-B94A-4462A0DD172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1A762F2-FCA6-E2AF-B8E8-B281E0061000}"/>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2" name="Picture 1">
            <a:extLst>
              <a:ext uri="{FF2B5EF4-FFF2-40B4-BE49-F238E27FC236}">
                <a16:creationId xmlns:a16="http://schemas.microsoft.com/office/drawing/2014/main" id="{16CD2BD5-5372-11B8-B162-9F4EA11A8982}"/>
              </a:ext>
            </a:extLst>
          </p:cNvPr>
          <p:cNvPicPr>
            <a:picLocks noChangeAspect="1"/>
          </p:cNvPicPr>
          <p:nvPr/>
        </p:nvPicPr>
        <p:blipFill>
          <a:blip r:embed="rId2"/>
          <a:stretch>
            <a:fillRect/>
          </a:stretch>
        </p:blipFill>
        <p:spPr>
          <a:xfrm>
            <a:off x="2777066" y="0"/>
            <a:ext cx="6637867"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CC72CAA3-D138-080B-1D18-0166474B7A9C}"/>
                  </a:ext>
                </a:extLst>
              </p14:cNvPr>
              <p14:cNvContentPartPr/>
              <p14:nvPr/>
            </p14:nvContentPartPr>
            <p14:xfrm>
              <a:off x="832680" y="1749600"/>
              <a:ext cx="1538280" cy="3133080"/>
            </p14:xfrm>
          </p:contentPart>
        </mc:Choice>
        <mc:Fallback xmlns="">
          <p:pic>
            <p:nvPicPr>
              <p:cNvPr id="3" name="Ink 2">
                <a:extLst>
                  <a:ext uri="{FF2B5EF4-FFF2-40B4-BE49-F238E27FC236}">
                    <a16:creationId xmlns:a16="http://schemas.microsoft.com/office/drawing/2014/main" id="{CC72CAA3-D138-080B-1D18-0166474B7A9C}"/>
                  </a:ext>
                </a:extLst>
              </p:cNvPr>
              <p:cNvPicPr/>
              <p:nvPr/>
            </p:nvPicPr>
            <p:blipFill>
              <a:blip r:embed="rId4"/>
              <a:stretch>
                <a:fillRect/>
              </a:stretch>
            </p:blipFill>
            <p:spPr>
              <a:xfrm>
                <a:off x="816480" y="1733400"/>
                <a:ext cx="1570680" cy="3165480"/>
              </a:xfrm>
              <a:prstGeom prst="rect">
                <a:avLst/>
              </a:prstGeom>
            </p:spPr>
          </p:pic>
        </mc:Fallback>
      </mc:AlternateContent>
    </p:spTree>
    <p:extLst>
      <p:ext uri="{BB962C8B-B14F-4D97-AF65-F5344CB8AC3E}">
        <p14:creationId xmlns:p14="http://schemas.microsoft.com/office/powerpoint/2010/main" val="2022480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8C91E-FDC6-E12B-65DB-49BDF5DBF8E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5F0B14B-2199-CB9F-3D7F-6E8CA9D2E4D9}"/>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3" name="Picture 2">
            <a:extLst>
              <a:ext uri="{FF2B5EF4-FFF2-40B4-BE49-F238E27FC236}">
                <a16:creationId xmlns:a16="http://schemas.microsoft.com/office/drawing/2014/main" id="{8094D955-73A7-AAC7-C72F-CD36CCDE6A95}"/>
              </a:ext>
            </a:extLst>
          </p:cNvPr>
          <p:cNvPicPr>
            <a:picLocks noChangeAspect="1"/>
          </p:cNvPicPr>
          <p:nvPr/>
        </p:nvPicPr>
        <p:blipFill>
          <a:blip r:embed="rId2"/>
          <a:stretch>
            <a:fillRect/>
          </a:stretch>
        </p:blipFill>
        <p:spPr>
          <a:xfrm>
            <a:off x="2777066" y="0"/>
            <a:ext cx="6637867" cy="6858000"/>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6E17212-03AF-65B5-5D30-D5DC549CDA14}"/>
                  </a:ext>
                </a:extLst>
              </p14:cNvPr>
              <p14:cNvContentPartPr/>
              <p14:nvPr/>
            </p14:nvContentPartPr>
            <p14:xfrm>
              <a:off x="783000" y="77400"/>
              <a:ext cx="2223000" cy="4939200"/>
            </p14:xfrm>
          </p:contentPart>
        </mc:Choice>
        <mc:Fallback xmlns="">
          <p:pic>
            <p:nvPicPr>
              <p:cNvPr id="2" name="Ink 1">
                <a:extLst>
                  <a:ext uri="{FF2B5EF4-FFF2-40B4-BE49-F238E27FC236}">
                    <a16:creationId xmlns:a16="http://schemas.microsoft.com/office/drawing/2014/main" id="{96E17212-03AF-65B5-5D30-D5DC549CDA14}"/>
                  </a:ext>
                </a:extLst>
              </p:cNvPr>
              <p:cNvPicPr/>
              <p:nvPr/>
            </p:nvPicPr>
            <p:blipFill>
              <a:blip r:embed="rId4"/>
              <a:stretch>
                <a:fillRect/>
              </a:stretch>
            </p:blipFill>
            <p:spPr>
              <a:xfrm>
                <a:off x="766800" y="61200"/>
                <a:ext cx="2255400" cy="4971600"/>
              </a:xfrm>
              <a:prstGeom prst="rect">
                <a:avLst/>
              </a:prstGeom>
            </p:spPr>
          </p:pic>
        </mc:Fallback>
      </mc:AlternateContent>
    </p:spTree>
    <p:extLst>
      <p:ext uri="{BB962C8B-B14F-4D97-AF65-F5344CB8AC3E}">
        <p14:creationId xmlns:p14="http://schemas.microsoft.com/office/powerpoint/2010/main" val="1787250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51E07-7E14-2B57-AFE7-867D6CED78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22A1F7-101A-D5D2-87C5-6789D60EEFDA}"/>
              </a:ext>
            </a:extLst>
          </p:cNvPr>
          <p:cNvSpPr>
            <a:spLocks noGrp="1"/>
          </p:cNvSpPr>
          <p:nvPr>
            <p:ph type="title"/>
          </p:nvPr>
        </p:nvSpPr>
        <p:spPr/>
        <p:txBody>
          <a:bodyPr>
            <a:normAutofit/>
          </a:bodyPr>
          <a:lstStyle/>
          <a:p>
            <a:r>
              <a:rPr lang="en-US" sz="3200" dirty="0"/>
              <a:t>Moran’s I has a closed form that we can compute to solve for the distribution and obtain a p-value</a:t>
            </a:r>
          </a:p>
        </p:txBody>
      </p:sp>
      <p:pic>
        <p:nvPicPr>
          <p:cNvPr id="4" name="Picture 3">
            <a:extLst>
              <a:ext uri="{FF2B5EF4-FFF2-40B4-BE49-F238E27FC236}">
                <a16:creationId xmlns:a16="http://schemas.microsoft.com/office/drawing/2014/main" id="{9B8ED0DD-BC4E-D5F5-C9A3-6E84998C8D56}"/>
              </a:ext>
            </a:extLst>
          </p:cNvPr>
          <p:cNvPicPr>
            <a:picLocks noChangeAspect="1"/>
          </p:cNvPicPr>
          <p:nvPr/>
        </p:nvPicPr>
        <p:blipFill>
          <a:blip r:embed="rId2"/>
          <a:stretch>
            <a:fillRect/>
          </a:stretch>
        </p:blipFill>
        <p:spPr>
          <a:xfrm>
            <a:off x="1131687" y="2341318"/>
            <a:ext cx="5233651" cy="1279337"/>
          </a:xfrm>
          <a:prstGeom prst="rect">
            <a:avLst/>
          </a:prstGeom>
        </p:spPr>
      </p:pic>
      <p:pic>
        <p:nvPicPr>
          <p:cNvPr id="7" name="Picture 6">
            <a:extLst>
              <a:ext uri="{FF2B5EF4-FFF2-40B4-BE49-F238E27FC236}">
                <a16:creationId xmlns:a16="http://schemas.microsoft.com/office/drawing/2014/main" id="{C23EDFB0-D41F-BF6D-0339-5B1B45653DBB}"/>
              </a:ext>
            </a:extLst>
          </p:cNvPr>
          <p:cNvPicPr>
            <a:picLocks noChangeAspect="1"/>
          </p:cNvPicPr>
          <p:nvPr/>
        </p:nvPicPr>
        <p:blipFill>
          <a:blip r:embed="rId3"/>
          <a:stretch>
            <a:fillRect/>
          </a:stretch>
        </p:blipFill>
        <p:spPr>
          <a:xfrm>
            <a:off x="723900" y="4091008"/>
            <a:ext cx="4697186" cy="2220892"/>
          </a:xfrm>
          <a:prstGeom prst="rect">
            <a:avLst/>
          </a:prstGeom>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7788730D-D76A-C47C-A5EB-36EEE353E937}"/>
                  </a:ext>
                </a:extLst>
              </p14:cNvPr>
              <p14:cNvContentPartPr/>
              <p14:nvPr/>
            </p14:nvContentPartPr>
            <p14:xfrm>
              <a:off x="3753720" y="1693080"/>
              <a:ext cx="7606080" cy="2815560"/>
            </p14:xfrm>
          </p:contentPart>
        </mc:Choice>
        <mc:Fallback xmlns="">
          <p:pic>
            <p:nvPicPr>
              <p:cNvPr id="3" name="Ink 2">
                <a:extLst>
                  <a:ext uri="{FF2B5EF4-FFF2-40B4-BE49-F238E27FC236}">
                    <a16:creationId xmlns:a16="http://schemas.microsoft.com/office/drawing/2014/main" id="{7788730D-D76A-C47C-A5EB-36EEE353E937}"/>
                  </a:ext>
                </a:extLst>
              </p:cNvPr>
              <p:cNvPicPr/>
              <p:nvPr/>
            </p:nvPicPr>
            <p:blipFill>
              <a:blip r:embed="rId5"/>
              <a:stretch>
                <a:fillRect/>
              </a:stretch>
            </p:blipFill>
            <p:spPr>
              <a:xfrm>
                <a:off x="3737520" y="1676880"/>
                <a:ext cx="7638480" cy="2847960"/>
              </a:xfrm>
              <a:prstGeom prst="rect">
                <a:avLst/>
              </a:prstGeom>
            </p:spPr>
          </p:pic>
        </mc:Fallback>
      </mc:AlternateContent>
    </p:spTree>
    <p:extLst>
      <p:ext uri="{BB962C8B-B14F-4D97-AF65-F5344CB8AC3E}">
        <p14:creationId xmlns:p14="http://schemas.microsoft.com/office/powerpoint/2010/main" val="2147829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FDE0E5-D3A8-91F4-7075-D67AF9F3B278}"/>
              </a:ext>
            </a:extLst>
          </p:cNvPr>
          <p:cNvSpPr/>
          <p:nvPr/>
        </p:nvSpPr>
        <p:spPr>
          <a:xfrm>
            <a:off x="5910146" y="3510027"/>
            <a:ext cx="434898" cy="37059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D9CBFC7-48C7-7F0C-B9A5-698768916607}"/>
              </a:ext>
            </a:extLst>
          </p:cNvPr>
          <p:cNvSpPr txBox="1"/>
          <p:nvPr/>
        </p:nvSpPr>
        <p:spPr>
          <a:xfrm>
            <a:off x="3665830" y="900156"/>
            <a:ext cx="5551920" cy="1118255"/>
          </a:xfrm>
          <a:prstGeom prst="rect">
            <a:avLst/>
          </a:prstGeom>
          <a:noFill/>
        </p:spPr>
        <p:txBody>
          <a:bodyPr wrap="square" rtlCol="0">
            <a:spAutoFit/>
          </a:bodyPr>
          <a:lstStyle/>
          <a:p>
            <a:r>
              <a:rPr lang="en-US" sz="2500" i="1">
                <a:latin typeface="Cambria Math" panose="02040503050406030204" pitchFamily="18" charset="0"/>
                <a:ea typeface="Cambria Math" panose="02040503050406030204" pitchFamily="18" charset="0"/>
              </a:rPr>
              <a:t>H</a:t>
            </a:r>
            <a:r>
              <a:rPr lang="en-US" sz="2500" i="1" baseline="-25000">
                <a:latin typeface="Cambria Math" panose="02040503050406030204" pitchFamily="18" charset="0"/>
                <a:ea typeface="Cambria Math" panose="02040503050406030204" pitchFamily="18" charset="0"/>
              </a:rPr>
              <a:t>0 </a:t>
            </a:r>
            <a:r>
              <a:rPr lang="en-US" sz="2500" i="1">
                <a:latin typeface="Cambria Math" panose="02040503050406030204" pitchFamily="18" charset="0"/>
                <a:ea typeface="Cambria Math" panose="02040503050406030204" pitchFamily="18" charset="0"/>
              </a:rPr>
              <a:t>= gene is not spatially variable</a:t>
            </a:r>
            <a:endParaRPr lang="en-US" sz="2500" i="1" baseline="-25000">
              <a:latin typeface="Cambria Math" panose="02040503050406030204" pitchFamily="18" charset="0"/>
              <a:ea typeface="Cambria Math" panose="02040503050406030204" pitchFamily="18" charset="0"/>
            </a:endParaRPr>
          </a:p>
          <a:p>
            <a:r>
              <a:rPr lang="en-US" sz="2500" i="1">
                <a:latin typeface="Cambria Math" panose="02040503050406030204" pitchFamily="18" charset="0"/>
                <a:ea typeface="Cambria Math" panose="02040503050406030204" pitchFamily="18" charset="0"/>
              </a:rPr>
              <a:t>H</a:t>
            </a:r>
            <a:r>
              <a:rPr lang="en-US" sz="2500" i="1" baseline="-25000">
                <a:latin typeface="Cambria Math" panose="02040503050406030204" pitchFamily="18" charset="0"/>
                <a:ea typeface="Cambria Math" panose="02040503050406030204" pitchFamily="18" charset="0"/>
              </a:rPr>
              <a:t>A </a:t>
            </a:r>
            <a:r>
              <a:rPr lang="en-US" sz="2500" i="1">
                <a:latin typeface="Cambria Math" panose="02040503050406030204" pitchFamily="18" charset="0"/>
                <a:ea typeface="Cambria Math" panose="02040503050406030204" pitchFamily="18" charset="0"/>
              </a:rPr>
              <a:t>= gene is spatially variable</a:t>
            </a:r>
            <a:endParaRPr lang="en-US" sz="2500" i="1" baseline="-25000">
              <a:latin typeface="Cambria Math" panose="02040503050406030204" pitchFamily="18" charset="0"/>
              <a:ea typeface="Cambria Math" panose="02040503050406030204" pitchFamily="18" charset="0"/>
            </a:endParaRPr>
          </a:p>
          <a:p>
            <a:endParaRPr lang="en-US" sz="2500" i="1" baseline="-25000">
              <a:latin typeface="Cambria Math" panose="02040503050406030204" pitchFamily="18" charset="0"/>
              <a:ea typeface="Cambria Math" panose="02040503050406030204" pitchFamily="18" charset="0"/>
            </a:endParaRPr>
          </a:p>
        </p:txBody>
      </p:sp>
      <p:grpSp>
        <p:nvGrpSpPr>
          <p:cNvPr id="12" name="Group 11">
            <a:extLst>
              <a:ext uri="{FF2B5EF4-FFF2-40B4-BE49-F238E27FC236}">
                <a16:creationId xmlns:a16="http://schemas.microsoft.com/office/drawing/2014/main" id="{BE7A56AA-B61A-9BD6-C0B7-F3CC467E212D}"/>
              </a:ext>
            </a:extLst>
          </p:cNvPr>
          <p:cNvGrpSpPr/>
          <p:nvPr/>
        </p:nvGrpSpPr>
        <p:grpSpPr>
          <a:xfrm>
            <a:off x="3665830" y="2403448"/>
            <a:ext cx="5106983" cy="3431367"/>
            <a:chOff x="6246817" y="2403448"/>
            <a:chExt cx="5106983" cy="3431367"/>
          </a:xfrm>
        </p:grpSpPr>
        <p:pic>
          <p:nvPicPr>
            <p:cNvPr id="13" name="Picture 12">
              <a:extLst>
                <a:ext uri="{FF2B5EF4-FFF2-40B4-BE49-F238E27FC236}">
                  <a16:creationId xmlns:a16="http://schemas.microsoft.com/office/drawing/2014/main" id="{23AE7FF9-7C35-DE86-D789-02A28E89644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46817" y="2524298"/>
              <a:ext cx="5106983" cy="3310517"/>
            </a:xfrm>
            <a:prstGeom prst="rect">
              <a:avLst/>
            </a:prstGeom>
          </p:spPr>
        </p:pic>
        <p:pic>
          <p:nvPicPr>
            <p:cNvPr id="14" name="Picture 13" descr="A white text on a black background&#10;&#10;Description automatically generated">
              <a:extLst>
                <a:ext uri="{FF2B5EF4-FFF2-40B4-BE49-F238E27FC236}">
                  <a16:creationId xmlns:a16="http://schemas.microsoft.com/office/drawing/2014/main" id="{AAE6144E-787A-26E4-E530-1C500E3A6C20}"/>
                </a:ext>
              </a:extLst>
            </p:cNvPr>
            <p:cNvPicPr>
              <a:picLocks noChangeAspect="1"/>
            </p:cNvPicPr>
            <p:nvPr/>
          </p:nvPicPr>
          <p:blipFill>
            <a:blip r:embed="rId4"/>
            <a:stretch>
              <a:fillRect/>
            </a:stretch>
          </p:blipFill>
          <p:spPr>
            <a:xfrm>
              <a:off x="8759848" y="5445408"/>
              <a:ext cx="473233" cy="299937"/>
            </a:xfrm>
            <a:prstGeom prst="rect">
              <a:avLst/>
            </a:prstGeom>
          </p:spPr>
        </p:pic>
        <p:pic>
          <p:nvPicPr>
            <p:cNvPr id="15" name="Picture 14" descr="A white letter on a black background&#10;&#10;Description automatically generated">
              <a:extLst>
                <a:ext uri="{FF2B5EF4-FFF2-40B4-BE49-F238E27FC236}">
                  <a16:creationId xmlns:a16="http://schemas.microsoft.com/office/drawing/2014/main" id="{826D78E4-5A45-5184-5F2D-E54059ABEE46}"/>
                </a:ext>
              </a:extLst>
            </p:cNvPr>
            <p:cNvPicPr>
              <a:picLocks noChangeAspect="1"/>
            </p:cNvPicPr>
            <p:nvPr/>
          </p:nvPicPr>
          <p:blipFill>
            <a:blip r:embed="rId5"/>
            <a:stretch>
              <a:fillRect/>
            </a:stretch>
          </p:blipFill>
          <p:spPr>
            <a:xfrm>
              <a:off x="9112185" y="4237073"/>
              <a:ext cx="349450" cy="384395"/>
            </a:xfrm>
            <a:prstGeom prst="rect">
              <a:avLst/>
            </a:prstGeom>
          </p:spPr>
        </p:pic>
        <p:cxnSp>
          <p:nvCxnSpPr>
            <p:cNvPr id="16" name="Straight Connector 15">
              <a:extLst>
                <a:ext uri="{FF2B5EF4-FFF2-40B4-BE49-F238E27FC236}">
                  <a16:creationId xmlns:a16="http://schemas.microsoft.com/office/drawing/2014/main" id="{83CA1575-BAF2-2133-B9B6-5B3668F4A0B0}"/>
                </a:ext>
              </a:extLst>
            </p:cNvPr>
            <p:cNvCxnSpPr>
              <a:cxnSpLocks/>
            </p:cNvCxnSpPr>
            <p:nvPr/>
          </p:nvCxnSpPr>
          <p:spPr>
            <a:xfrm flipV="1">
              <a:off x="9521010" y="2808678"/>
              <a:ext cx="0" cy="2492540"/>
            </a:xfrm>
            <a:prstGeom prst="line">
              <a:avLst/>
            </a:prstGeom>
            <a:ln w="76200">
              <a:solidFill>
                <a:srgbClr val="0070C0"/>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0C9A9EC1-9169-E360-613E-833D48937393}"/>
                </a:ext>
              </a:extLst>
            </p:cNvPr>
            <p:cNvSpPr txBox="1"/>
            <p:nvPr/>
          </p:nvSpPr>
          <p:spPr>
            <a:xfrm>
              <a:off x="8887278" y="2403448"/>
              <a:ext cx="1281120" cy="369332"/>
            </a:xfrm>
            <a:prstGeom prst="rect">
              <a:avLst/>
            </a:prstGeom>
            <a:noFill/>
          </p:spPr>
          <p:txBody>
            <a:bodyPr wrap="none" rtlCol="0">
              <a:spAutoFit/>
            </a:bodyPr>
            <a:lstStyle/>
            <a:p>
              <a:r>
                <a:rPr lang="en-US" b="1">
                  <a:solidFill>
                    <a:srgbClr val="0070C0"/>
                  </a:solidFill>
                  <a:latin typeface="Times New Roman" panose="02020603050405020304" pitchFamily="18" charset="0"/>
                  <a:cs typeface="Times New Roman" panose="02020603050405020304" pitchFamily="18" charset="0"/>
                </a:rPr>
                <a:t>Observed </a:t>
              </a:r>
              <a:r>
                <a:rPr lang="en-US" b="1" i="1">
                  <a:solidFill>
                    <a:srgbClr val="0070C0"/>
                  </a:solidFill>
                  <a:latin typeface="Times New Roman" panose="02020603050405020304" pitchFamily="18" charset="0"/>
                  <a:cs typeface="Times New Roman" panose="02020603050405020304" pitchFamily="18" charset="0"/>
                </a:rPr>
                <a:t>I</a:t>
              </a:r>
            </a:p>
          </p:txBody>
        </p:sp>
      </p:grpSp>
      <p:sp>
        <p:nvSpPr>
          <p:cNvPr id="2" name="TextBox 1">
            <a:extLst>
              <a:ext uri="{FF2B5EF4-FFF2-40B4-BE49-F238E27FC236}">
                <a16:creationId xmlns:a16="http://schemas.microsoft.com/office/drawing/2014/main" id="{7EE5E3C8-4BF2-42E5-0F5F-4175B1A8D06C}"/>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3" name="TextBox 2">
            <a:extLst>
              <a:ext uri="{FF2B5EF4-FFF2-40B4-BE49-F238E27FC236}">
                <a16:creationId xmlns:a16="http://schemas.microsoft.com/office/drawing/2014/main" id="{FFF6D6E6-7155-5E29-CFB6-542D55CE3F3D}"/>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8EC324E0-C314-F6B5-6ACD-2F81022EE77E}"/>
                  </a:ext>
                </a:extLst>
              </p14:cNvPr>
              <p14:cNvContentPartPr/>
              <p14:nvPr/>
            </p14:nvContentPartPr>
            <p14:xfrm>
              <a:off x="7002360" y="1615320"/>
              <a:ext cx="4371480" cy="3655440"/>
            </p14:xfrm>
          </p:contentPart>
        </mc:Choice>
        <mc:Fallback xmlns="">
          <p:pic>
            <p:nvPicPr>
              <p:cNvPr id="4" name="Ink 3">
                <a:extLst>
                  <a:ext uri="{FF2B5EF4-FFF2-40B4-BE49-F238E27FC236}">
                    <a16:creationId xmlns:a16="http://schemas.microsoft.com/office/drawing/2014/main" id="{8EC324E0-C314-F6B5-6ACD-2F81022EE77E}"/>
                  </a:ext>
                </a:extLst>
              </p:cNvPr>
              <p:cNvPicPr/>
              <p:nvPr/>
            </p:nvPicPr>
            <p:blipFill>
              <a:blip r:embed="rId7"/>
              <a:stretch>
                <a:fillRect/>
              </a:stretch>
            </p:blipFill>
            <p:spPr>
              <a:xfrm>
                <a:off x="6986160" y="1599120"/>
                <a:ext cx="4403880" cy="3687840"/>
              </a:xfrm>
              <a:prstGeom prst="rect">
                <a:avLst/>
              </a:prstGeom>
            </p:spPr>
          </p:pic>
        </mc:Fallback>
      </mc:AlternateContent>
    </p:spTree>
    <p:extLst>
      <p:ext uri="{BB962C8B-B14F-4D97-AF65-F5344CB8AC3E}">
        <p14:creationId xmlns:p14="http://schemas.microsoft.com/office/powerpoint/2010/main" val="12818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FDE0E5-D3A8-91F4-7075-D67AF9F3B278}"/>
              </a:ext>
            </a:extLst>
          </p:cNvPr>
          <p:cNvSpPr/>
          <p:nvPr/>
        </p:nvSpPr>
        <p:spPr>
          <a:xfrm>
            <a:off x="5910146" y="3510027"/>
            <a:ext cx="434898" cy="37059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719505C-4017-9A8D-FE94-F1054863B7FC}"/>
              </a:ext>
            </a:extLst>
          </p:cNvPr>
          <p:cNvSpPr txBox="1"/>
          <p:nvPr/>
        </p:nvSpPr>
        <p:spPr>
          <a:xfrm>
            <a:off x="3665830" y="900156"/>
            <a:ext cx="5551920" cy="1118255"/>
          </a:xfrm>
          <a:prstGeom prst="rect">
            <a:avLst/>
          </a:prstGeom>
          <a:noFill/>
        </p:spPr>
        <p:txBody>
          <a:bodyPr wrap="square" rtlCol="0">
            <a:spAutoFit/>
          </a:bodyPr>
          <a:lstStyle/>
          <a:p>
            <a:r>
              <a:rPr lang="en-US" sz="2500" i="1">
                <a:latin typeface="Cambria Math" panose="02040503050406030204" pitchFamily="18" charset="0"/>
                <a:ea typeface="Cambria Math" panose="02040503050406030204" pitchFamily="18" charset="0"/>
              </a:rPr>
              <a:t>H</a:t>
            </a:r>
            <a:r>
              <a:rPr lang="en-US" sz="2500" i="1" baseline="-25000">
                <a:latin typeface="Cambria Math" panose="02040503050406030204" pitchFamily="18" charset="0"/>
                <a:ea typeface="Cambria Math" panose="02040503050406030204" pitchFamily="18" charset="0"/>
              </a:rPr>
              <a:t>0 </a:t>
            </a:r>
            <a:r>
              <a:rPr lang="en-US" sz="2500" i="1">
                <a:latin typeface="Cambria Math" panose="02040503050406030204" pitchFamily="18" charset="0"/>
                <a:ea typeface="Cambria Math" panose="02040503050406030204" pitchFamily="18" charset="0"/>
              </a:rPr>
              <a:t>= </a:t>
            </a:r>
            <a:r>
              <a:rPr lang="en-US" sz="2500" i="1">
                <a:solidFill>
                  <a:srgbClr val="C00000"/>
                </a:solidFill>
                <a:latin typeface="Cambria Math" panose="02040503050406030204" pitchFamily="18" charset="0"/>
                <a:ea typeface="Cambria Math" panose="02040503050406030204" pitchFamily="18" charset="0"/>
              </a:rPr>
              <a:t>gene is not spatially variable</a:t>
            </a:r>
            <a:endParaRPr lang="en-US" sz="2500" i="1" baseline="-25000">
              <a:solidFill>
                <a:srgbClr val="C00000"/>
              </a:solidFill>
              <a:latin typeface="Cambria Math" panose="02040503050406030204" pitchFamily="18" charset="0"/>
              <a:ea typeface="Cambria Math" panose="02040503050406030204" pitchFamily="18" charset="0"/>
            </a:endParaRPr>
          </a:p>
          <a:p>
            <a:r>
              <a:rPr lang="en-US" sz="2500" i="1">
                <a:latin typeface="Cambria Math" panose="02040503050406030204" pitchFamily="18" charset="0"/>
                <a:ea typeface="Cambria Math" panose="02040503050406030204" pitchFamily="18" charset="0"/>
              </a:rPr>
              <a:t>H</a:t>
            </a:r>
            <a:r>
              <a:rPr lang="en-US" sz="2500" i="1" baseline="-25000">
                <a:latin typeface="Cambria Math" panose="02040503050406030204" pitchFamily="18" charset="0"/>
                <a:ea typeface="Cambria Math" panose="02040503050406030204" pitchFamily="18" charset="0"/>
              </a:rPr>
              <a:t>A </a:t>
            </a:r>
            <a:r>
              <a:rPr lang="en-US" sz="2500" i="1">
                <a:latin typeface="Cambria Math" panose="02040503050406030204" pitchFamily="18" charset="0"/>
                <a:ea typeface="Cambria Math" panose="02040503050406030204" pitchFamily="18" charset="0"/>
              </a:rPr>
              <a:t>= </a:t>
            </a:r>
            <a:r>
              <a:rPr lang="en-US" sz="2500" i="1">
                <a:solidFill>
                  <a:srgbClr val="00B050"/>
                </a:solidFill>
                <a:latin typeface="Cambria Math" panose="02040503050406030204" pitchFamily="18" charset="0"/>
                <a:ea typeface="Cambria Math" panose="02040503050406030204" pitchFamily="18" charset="0"/>
              </a:rPr>
              <a:t>gene is spatially variable</a:t>
            </a:r>
            <a:endParaRPr lang="en-US" sz="2500" i="1" baseline="-25000">
              <a:solidFill>
                <a:srgbClr val="00B050"/>
              </a:solidFill>
              <a:latin typeface="Cambria Math" panose="02040503050406030204" pitchFamily="18" charset="0"/>
              <a:ea typeface="Cambria Math" panose="02040503050406030204" pitchFamily="18" charset="0"/>
            </a:endParaRPr>
          </a:p>
          <a:p>
            <a:endParaRPr lang="en-US" sz="2500" i="1" baseline="-25000">
              <a:latin typeface="Cambria Math" panose="02040503050406030204" pitchFamily="18" charset="0"/>
              <a:ea typeface="Cambria Math" panose="02040503050406030204" pitchFamily="18" charset="0"/>
            </a:endParaRPr>
          </a:p>
        </p:txBody>
      </p:sp>
      <p:pic>
        <p:nvPicPr>
          <p:cNvPr id="4" name="Content Placeholder 3">
            <a:extLst>
              <a:ext uri="{FF2B5EF4-FFF2-40B4-BE49-F238E27FC236}">
                <a16:creationId xmlns:a16="http://schemas.microsoft.com/office/drawing/2014/main" id="{C7825F45-40DE-5766-7EA3-3ECCF937F642}"/>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l="-2912"/>
          <a:stretch/>
        </p:blipFill>
        <p:spPr>
          <a:xfrm>
            <a:off x="2155587" y="2397533"/>
            <a:ext cx="7880826" cy="3030414"/>
          </a:xfrm>
          <a:prstGeom prst="rect">
            <a:avLst/>
          </a:prstGeom>
        </p:spPr>
      </p:pic>
      <p:sp>
        <p:nvSpPr>
          <p:cNvPr id="3" name="TextBox 2">
            <a:extLst>
              <a:ext uri="{FF2B5EF4-FFF2-40B4-BE49-F238E27FC236}">
                <a16:creationId xmlns:a16="http://schemas.microsoft.com/office/drawing/2014/main" id="{688C7951-F1E7-B3CC-076D-3D1C216AC89A}"/>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5" name="TextBox 4">
            <a:extLst>
              <a:ext uri="{FF2B5EF4-FFF2-40B4-BE49-F238E27FC236}">
                <a16:creationId xmlns:a16="http://schemas.microsoft.com/office/drawing/2014/main" id="{B68A9DCA-B52D-420D-13F9-BE450F254318}"/>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E9898B5A-5FCB-0B70-F5F8-F101B4A599F8}"/>
                  </a:ext>
                </a:extLst>
              </p14:cNvPr>
              <p14:cNvContentPartPr/>
              <p14:nvPr/>
            </p14:nvContentPartPr>
            <p14:xfrm>
              <a:off x="9934200" y="2638440"/>
              <a:ext cx="628200" cy="134640"/>
            </p14:xfrm>
          </p:contentPart>
        </mc:Choice>
        <mc:Fallback xmlns="">
          <p:pic>
            <p:nvPicPr>
              <p:cNvPr id="6" name="Ink 5">
                <a:extLst>
                  <a:ext uri="{FF2B5EF4-FFF2-40B4-BE49-F238E27FC236}">
                    <a16:creationId xmlns:a16="http://schemas.microsoft.com/office/drawing/2014/main" id="{E9898B5A-5FCB-0B70-F5F8-F101B4A599F8}"/>
                  </a:ext>
                </a:extLst>
              </p:cNvPr>
              <p:cNvPicPr/>
              <p:nvPr/>
            </p:nvPicPr>
            <p:blipFill>
              <a:blip r:embed="rId5"/>
              <a:stretch>
                <a:fillRect/>
              </a:stretch>
            </p:blipFill>
            <p:spPr>
              <a:xfrm>
                <a:off x="9918000" y="2622240"/>
                <a:ext cx="660600" cy="167040"/>
              </a:xfrm>
              <a:prstGeom prst="rect">
                <a:avLst/>
              </a:prstGeom>
            </p:spPr>
          </p:pic>
        </mc:Fallback>
      </mc:AlternateContent>
    </p:spTree>
    <p:extLst>
      <p:ext uri="{BB962C8B-B14F-4D97-AF65-F5344CB8AC3E}">
        <p14:creationId xmlns:p14="http://schemas.microsoft.com/office/powerpoint/2010/main" val="280017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AF9AA4-A4A3-954B-99E9-74A3859A14FB}"/>
              </a:ext>
            </a:extLst>
          </p:cNvPr>
          <p:cNvGrpSpPr/>
          <p:nvPr/>
        </p:nvGrpSpPr>
        <p:grpSpPr>
          <a:xfrm>
            <a:off x="148524" y="2476676"/>
            <a:ext cx="3048335" cy="2166389"/>
            <a:chOff x="5489180" y="5287643"/>
            <a:chExt cx="3048335" cy="2166389"/>
          </a:xfrm>
        </p:grpSpPr>
        <p:pic>
          <p:nvPicPr>
            <p:cNvPr id="10" name="Picture 9">
              <a:extLst>
                <a:ext uri="{FF2B5EF4-FFF2-40B4-BE49-F238E27FC236}">
                  <a16:creationId xmlns:a16="http://schemas.microsoft.com/office/drawing/2014/main" id="{03B1A615-D1F0-B14C-B104-46F6848F848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23840" y="5700900"/>
              <a:ext cx="1966665" cy="1753132"/>
            </a:xfrm>
            <a:prstGeom prst="rect">
              <a:avLst/>
            </a:prstGeom>
          </p:spPr>
        </p:pic>
        <p:sp>
          <p:nvSpPr>
            <p:cNvPr id="16" name="TextBox 15">
              <a:extLst>
                <a:ext uri="{FF2B5EF4-FFF2-40B4-BE49-F238E27FC236}">
                  <a16:creationId xmlns:a16="http://schemas.microsoft.com/office/drawing/2014/main" id="{D4F95DC7-F13C-AC47-99D8-19288A4366CD}"/>
                </a:ext>
              </a:extLst>
            </p:cNvPr>
            <p:cNvSpPr txBox="1"/>
            <p:nvPr/>
          </p:nvSpPr>
          <p:spPr>
            <a:xfrm>
              <a:off x="5489180" y="5287643"/>
              <a:ext cx="3048335" cy="738664"/>
            </a:xfrm>
            <a:prstGeom prst="rect">
              <a:avLst/>
            </a:prstGeom>
            <a:noFill/>
          </p:spPr>
          <p:txBody>
            <a:bodyPr wrap="none" rtlCol="0">
              <a:spAutoFit/>
            </a:bodyPr>
            <a:lstStyle/>
            <a:p>
              <a:pPr algn="ctr"/>
              <a:r>
                <a:rPr lang="en-US" sz="1400" dirty="0"/>
                <a:t>olfactory bulb (Spatial Transcriptomics)</a:t>
              </a:r>
            </a:p>
            <a:p>
              <a:pPr algn="ctr"/>
              <a:r>
                <a:rPr lang="en-US" sz="1400" dirty="0"/>
                <a:t>(Stahl et al, Science 2016)</a:t>
              </a:r>
            </a:p>
            <a:p>
              <a:pPr algn="ctr"/>
              <a:endParaRPr lang="en-US" sz="1400" dirty="0"/>
            </a:p>
          </p:txBody>
        </p:sp>
      </p:grpSp>
      <p:grpSp>
        <p:nvGrpSpPr>
          <p:cNvPr id="2" name="Group 1">
            <a:extLst>
              <a:ext uri="{FF2B5EF4-FFF2-40B4-BE49-F238E27FC236}">
                <a16:creationId xmlns:a16="http://schemas.microsoft.com/office/drawing/2014/main" id="{530EB6E2-8B03-634B-901F-B0950CAD7FAF}"/>
              </a:ext>
            </a:extLst>
          </p:cNvPr>
          <p:cNvGrpSpPr/>
          <p:nvPr/>
        </p:nvGrpSpPr>
        <p:grpSpPr>
          <a:xfrm>
            <a:off x="2531447" y="385867"/>
            <a:ext cx="2427459" cy="2044437"/>
            <a:chOff x="-3542730" y="2234908"/>
            <a:chExt cx="2427459" cy="2044437"/>
          </a:xfrm>
        </p:grpSpPr>
        <p:pic>
          <p:nvPicPr>
            <p:cNvPr id="18" name="Picture 17">
              <a:extLst>
                <a:ext uri="{FF2B5EF4-FFF2-40B4-BE49-F238E27FC236}">
                  <a16:creationId xmlns:a16="http://schemas.microsoft.com/office/drawing/2014/main" id="{EAFD1512-3134-5B4C-9999-0D88D3D64AF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01027" y="2736925"/>
              <a:ext cx="1572663" cy="1542420"/>
            </a:xfrm>
            <a:prstGeom prst="rect">
              <a:avLst/>
            </a:prstGeom>
          </p:spPr>
        </p:pic>
        <p:sp>
          <p:nvSpPr>
            <p:cNvPr id="19" name="TextBox 18">
              <a:extLst>
                <a:ext uri="{FF2B5EF4-FFF2-40B4-BE49-F238E27FC236}">
                  <a16:creationId xmlns:a16="http://schemas.microsoft.com/office/drawing/2014/main" id="{6C932954-830D-5547-914A-81C42416D93D}"/>
                </a:ext>
              </a:extLst>
            </p:cNvPr>
            <p:cNvSpPr txBox="1"/>
            <p:nvPr/>
          </p:nvSpPr>
          <p:spPr>
            <a:xfrm>
              <a:off x="-3542730" y="2234908"/>
              <a:ext cx="2427459" cy="738664"/>
            </a:xfrm>
            <a:prstGeom prst="rect">
              <a:avLst/>
            </a:prstGeom>
            <a:noFill/>
          </p:spPr>
          <p:txBody>
            <a:bodyPr wrap="none" rtlCol="0">
              <a:spAutoFit/>
            </a:bodyPr>
            <a:lstStyle/>
            <a:p>
              <a:pPr algn="ctr"/>
              <a:r>
                <a:rPr lang="en-US" sz="1400" dirty="0"/>
                <a:t>cerebellum (</a:t>
              </a:r>
              <a:r>
                <a:rPr lang="en-US" sz="1400" dirty="0" err="1"/>
                <a:t>SlideSeq</a:t>
              </a:r>
              <a:r>
                <a:rPr lang="en-US" sz="1400" dirty="0"/>
                <a:t>)</a:t>
              </a:r>
            </a:p>
            <a:p>
              <a:pPr algn="ctr"/>
              <a:r>
                <a:rPr lang="en-US" sz="1400" dirty="0"/>
                <a:t>(</a:t>
              </a:r>
              <a:r>
                <a:rPr lang="en-US" sz="1400" dirty="0" err="1"/>
                <a:t>Rodriques</a:t>
              </a:r>
              <a:r>
                <a:rPr lang="en-US" sz="1400" dirty="0"/>
                <a:t> et al, Science 2019)</a:t>
              </a:r>
            </a:p>
            <a:p>
              <a:pPr algn="ctr"/>
              <a:endParaRPr lang="en-US" sz="1400" dirty="0"/>
            </a:p>
          </p:txBody>
        </p:sp>
      </p:grpSp>
      <p:sp>
        <p:nvSpPr>
          <p:cNvPr id="23" name="TextBox 22">
            <a:extLst>
              <a:ext uri="{FF2B5EF4-FFF2-40B4-BE49-F238E27FC236}">
                <a16:creationId xmlns:a16="http://schemas.microsoft.com/office/drawing/2014/main" id="{975B98F4-425A-2644-8AD8-1F8089AC057F}"/>
              </a:ext>
            </a:extLst>
          </p:cNvPr>
          <p:cNvSpPr txBox="1"/>
          <p:nvPr/>
        </p:nvSpPr>
        <p:spPr>
          <a:xfrm>
            <a:off x="962743" y="4741120"/>
            <a:ext cx="1283044" cy="307777"/>
          </a:xfrm>
          <a:prstGeom prst="rect">
            <a:avLst/>
          </a:prstGeom>
          <a:noFill/>
        </p:spPr>
        <p:txBody>
          <a:bodyPr wrap="none" rtlCol="0">
            <a:spAutoFit/>
          </a:bodyPr>
          <a:lstStyle/>
          <a:p>
            <a:r>
              <a:rPr lang="en-US" sz="1400" dirty="0"/>
              <a:t>cortex (</a:t>
            </a:r>
            <a:r>
              <a:rPr lang="en-US" sz="1400" dirty="0" err="1"/>
              <a:t>Visium</a:t>
            </a:r>
            <a:r>
              <a:rPr lang="en-US" sz="1400" dirty="0"/>
              <a:t>)</a:t>
            </a:r>
          </a:p>
        </p:txBody>
      </p:sp>
      <p:grpSp>
        <p:nvGrpSpPr>
          <p:cNvPr id="17" name="Group 16">
            <a:extLst>
              <a:ext uri="{FF2B5EF4-FFF2-40B4-BE49-F238E27FC236}">
                <a16:creationId xmlns:a16="http://schemas.microsoft.com/office/drawing/2014/main" id="{975F314B-23CE-E549-9F66-F5B8DC9F08FE}"/>
              </a:ext>
            </a:extLst>
          </p:cNvPr>
          <p:cNvGrpSpPr/>
          <p:nvPr/>
        </p:nvGrpSpPr>
        <p:grpSpPr>
          <a:xfrm>
            <a:off x="495408" y="403452"/>
            <a:ext cx="1810254" cy="1911641"/>
            <a:chOff x="9302454" y="-1548602"/>
            <a:chExt cx="2696455" cy="2739028"/>
          </a:xfrm>
        </p:grpSpPr>
        <p:pic>
          <p:nvPicPr>
            <p:cNvPr id="12" name="Picture 11">
              <a:extLst>
                <a:ext uri="{FF2B5EF4-FFF2-40B4-BE49-F238E27FC236}">
                  <a16:creationId xmlns:a16="http://schemas.microsoft.com/office/drawing/2014/main" id="{A7E176EE-EF90-5643-8497-51935C42DAE1}"/>
                </a:ext>
              </a:extLst>
            </p:cNvPr>
            <p:cNvPicPr>
              <a:picLocks noChangeAspect="1"/>
            </p:cNvPicPr>
            <p:nvPr/>
          </p:nvPicPr>
          <p:blipFill>
            <a:blip r:embed="rId5"/>
            <a:stretch>
              <a:fillRect/>
            </a:stretch>
          </p:blipFill>
          <p:spPr>
            <a:xfrm>
              <a:off x="9302454" y="-930475"/>
              <a:ext cx="2438401" cy="2120901"/>
            </a:xfrm>
            <a:prstGeom prst="rect">
              <a:avLst/>
            </a:prstGeom>
          </p:spPr>
        </p:pic>
        <p:sp>
          <p:nvSpPr>
            <p:cNvPr id="25" name="TextBox 24">
              <a:extLst>
                <a:ext uri="{FF2B5EF4-FFF2-40B4-BE49-F238E27FC236}">
                  <a16:creationId xmlns:a16="http://schemas.microsoft.com/office/drawing/2014/main" id="{7F853C5C-1698-CE41-8146-F3A18B4F94DF}"/>
                </a:ext>
              </a:extLst>
            </p:cNvPr>
            <p:cNvSpPr txBox="1"/>
            <p:nvPr/>
          </p:nvSpPr>
          <p:spPr>
            <a:xfrm>
              <a:off x="9581077" y="-1548602"/>
              <a:ext cx="2417832" cy="1058369"/>
            </a:xfrm>
            <a:prstGeom prst="rect">
              <a:avLst/>
            </a:prstGeom>
            <a:noFill/>
          </p:spPr>
          <p:txBody>
            <a:bodyPr wrap="none" rtlCol="0">
              <a:spAutoFit/>
            </a:bodyPr>
            <a:lstStyle/>
            <a:p>
              <a:pPr algn="ctr"/>
              <a:r>
                <a:rPr lang="en-US" sz="1400" dirty="0"/>
                <a:t>embryo (</a:t>
              </a:r>
              <a:r>
                <a:rPr lang="en-US" sz="1400" dirty="0" err="1"/>
                <a:t>DBiT</a:t>
              </a:r>
              <a:r>
                <a:rPr lang="en-US" sz="1400" dirty="0"/>
                <a:t>-seq)</a:t>
              </a:r>
            </a:p>
            <a:p>
              <a:pPr algn="ctr"/>
              <a:r>
                <a:rPr lang="en-US" sz="1400" dirty="0"/>
                <a:t>(Liu et al, Cell 2020)</a:t>
              </a:r>
            </a:p>
            <a:p>
              <a:pPr algn="ctr"/>
              <a:endParaRPr lang="en-US" sz="1400" dirty="0"/>
            </a:p>
          </p:txBody>
        </p:sp>
      </p:grpSp>
      <p:grpSp>
        <p:nvGrpSpPr>
          <p:cNvPr id="26" name="Group 25">
            <a:extLst>
              <a:ext uri="{FF2B5EF4-FFF2-40B4-BE49-F238E27FC236}">
                <a16:creationId xmlns:a16="http://schemas.microsoft.com/office/drawing/2014/main" id="{9809B0D7-F58F-BD4E-A122-AF299D586F6C}"/>
              </a:ext>
            </a:extLst>
          </p:cNvPr>
          <p:cNvGrpSpPr/>
          <p:nvPr/>
        </p:nvGrpSpPr>
        <p:grpSpPr>
          <a:xfrm>
            <a:off x="3052637" y="238269"/>
            <a:ext cx="8604850" cy="4369445"/>
            <a:chOff x="495439" y="1206228"/>
            <a:chExt cx="10637975" cy="5401845"/>
          </a:xfrm>
        </p:grpSpPr>
        <p:sp>
          <p:nvSpPr>
            <p:cNvPr id="27" name="TextBox 26">
              <a:extLst>
                <a:ext uri="{FF2B5EF4-FFF2-40B4-BE49-F238E27FC236}">
                  <a16:creationId xmlns:a16="http://schemas.microsoft.com/office/drawing/2014/main" id="{10311891-D797-884B-A0E6-982A115246C5}"/>
                </a:ext>
              </a:extLst>
            </p:cNvPr>
            <p:cNvSpPr txBox="1"/>
            <p:nvPr/>
          </p:nvSpPr>
          <p:spPr>
            <a:xfrm>
              <a:off x="5468773" y="1251768"/>
              <a:ext cx="2922244" cy="913193"/>
            </a:xfrm>
            <a:prstGeom prst="rect">
              <a:avLst/>
            </a:prstGeom>
            <a:noFill/>
          </p:spPr>
          <p:txBody>
            <a:bodyPr wrap="square" rtlCol="0">
              <a:spAutoFit/>
            </a:bodyPr>
            <a:lstStyle/>
            <a:p>
              <a:pPr algn="ctr"/>
              <a:r>
                <a:rPr lang="en-US" sz="1400" dirty="0"/>
                <a:t>motor cortex (MERFISH)</a:t>
              </a:r>
            </a:p>
            <a:p>
              <a:pPr algn="ctr"/>
              <a:r>
                <a:rPr lang="en-US" sz="1400" dirty="0"/>
                <a:t>(Zhang et al., </a:t>
              </a:r>
              <a:r>
                <a:rPr lang="en-US" sz="1400" dirty="0" err="1"/>
                <a:t>bioRxiv</a:t>
              </a:r>
              <a:r>
                <a:rPr lang="en-US" sz="1400" dirty="0"/>
                <a:t> 2020)</a:t>
              </a:r>
            </a:p>
            <a:p>
              <a:pPr algn="ctr"/>
              <a:endParaRPr lang="en-US" sz="1400" dirty="0"/>
            </a:p>
          </p:txBody>
        </p:sp>
        <p:sp>
          <p:nvSpPr>
            <p:cNvPr id="28" name="TextBox 27">
              <a:extLst>
                <a:ext uri="{FF2B5EF4-FFF2-40B4-BE49-F238E27FC236}">
                  <a16:creationId xmlns:a16="http://schemas.microsoft.com/office/drawing/2014/main" id="{32215EE3-21C9-944F-B48A-C913D5440F50}"/>
                </a:ext>
              </a:extLst>
            </p:cNvPr>
            <p:cNvSpPr txBox="1"/>
            <p:nvPr/>
          </p:nvSpPr>
          <p:spPr>
            <a:xfrm>
              <a:off x="2852115" y="1287184"/>
              <a:ext cx="2922244" cy="1179541"/>
            </a:xfrm>
            <a:prstGeom prst="rect">
              <a:avLst/>
            </a:prstGeom>
            <a:noFill/>
          </p:spPr>
          <p:txBody>
            <a:bodyPr wrap="square" rtlCol="0">
              <a:spAutoFit/>
            </a:bodyPr>
            <a:lstStyle/>
            <a:p>
              <a:pPr algn="ctr"/>
              <a:r>
                <a:rPr lang="en-US" sz="1400" dirty="0"/>
                <a:t>preoptic region (MERFISH)</a:t>
              </a:r>
            </a:p>
            <a:p>
              <a:pPr algn="ctr"/>
              <a:r>
                <a:rPr lang="en-US" sz="1400" dirty="0"/>
                <a:t>(Moffitt*, </a:t>
              </a:r>
              <a:r>
                <a:rPr lang="en-US" sz="1400" dirty="0" err="1"/>
                <a:t>Bambah-Mukku</a:t>
              </a:r>
              <a:r>
                <a:rPr lang="en-US" sz="1400" dirty="0"/>
                <a:t>* </a:t>
              </a:r>
            </a:p>
            <a:p>
              <a:pPr algn="ctr"/>
              <a:r>
                <a:rPr lang="en-US" sz="1400" dirty="0"/>
                <a:t>et al., Science 2018)</a:t>
              </a:r>
            </a:p>
            <a:p>
              <a:pPr algn="ctr"/>
              <a:endParaRPr lang="en-US" sz="1400" dirty="0"/>
            </a:p>
          </p:txBody>
        </p:sp>
        <p:pic>
          <p:nvPicPr>
            <p:cNvPr id="29" name="Picture 28">
              <a:extLst>
                <a:ext uri="{FF2B5EF4-FFF2-40B4-BE49-F238E27FC236}">
                  <a16:creationId xmlns:a16="http://schemas.microsoft.com/office/drawing/2014/main" id="{0D8B337D-1EA8-B944-8D6F-556B9138D663}"/>
                </a:ext>
              </a:extLst>
            </p:cNvPr>
            <p:cNvPicPr>
              <a:picLocks noChangeAspect="1"/>
            </p:cNvPicPr>
            <p:nvPr/>
          </p:nvPicPr>
          <p:blipFill>
            <a:blip r:embed="rId6"/>
            <a:stretch>
              <a:fillRect/>
            </a:stretch>
          </p:blipFill>
          <p:spPr>
            <a:xfrm>
              <a:off x="3488561" y="2286192"/>
              <a:ext cx="1747311" cy="1771512"/>
            </a:xfrm>
            <a:prstGeom prst="rect">
              <a:avLst/>
            </a:prstGeom>
          </p:spPr>
        </p:pic>
        <p:pic>
          <p:nvPicPr>
            <p:cNvPr id="30" name="Picture 29">
              <a:extLst>
                <a:ext uri="{FF2B5EF4-FFF2-40B4-BE49-F238E27FC236}">
                  <a16:creationId xmlns:a16="http://schemas.microsoft.com/office/drawing/2014/main" id="{FBC2DD99-8BEF-B14B-B738-375CF713637F}"/>
                </a:ext>
              </a:extLst>
            </p:cNvPr>
            <p:cNvPicPr>
              <a:picLocks noChangeAspect="1"/>
            </p:cNvPicPr>
            <p:nvPr/>
          </p:nvPicPr>
          <p:blipFill>
            <a:blip r:embed="rId7"/>
            <a:stretch>
              <a:fillRect/>
            </a:stretch>
          </p:blipFill>
          <p:spPr>
            <a:xfrm>
              <a:off x="5965793" y="1945377"/>
              <a:ext cx="1827191" cy="2112327"/>
            </a:xfrm>
            <a:prstGeom prst="rect">
              <a:avLst/>
            </a:prstGeom>
          </p:spPr>
        </p:pic>
        <p:pic>
          <p:nvPicPr>
            <p:cNvPr id="31" name="Picture 30">
              <a:extLst>
                <a:ext uri="{FF2B5EF4-FFF2-40B4-BE49-F238E27FC236}">
                  <a16:creationId xmlns:a16="http://schemas.microsoft.com/office/drawing/2014/main" id="{9870DAFF-0F29-534C-92E1-3C11B0F0EF3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5439" y="4687370"/>
              <a:ext cx="3209771" cy="1896975"/>
            </a:xfrm>
            <a:prstGeom prst="rect">
              <a:avLst/>
            </a:prstGeom>
          </p:spPr>
        </p:pic>
        <p:sp>
          <p:nvSpPr>
            <p:cNvPr id="32" name="TextBox 31">
              <a:extLst>
                <a:ext uri="{FF2B5EF4-FFF2-40B4-BE49-F238E27FC236}">
                  <a16:creationId xmlns:a16="http://schemas.microsoft.com/office/drawing/2014/main" id="{44512A2F-D3DA-C447-AF2D-06F8E325CB3A}"/>
                </a:ext>
              </a:extLst>
            </p:cNvPr>
            <p:cNvSpPr txBox="1"/>
            <p:nvPr/>
          </p:nvSpPr>
          <p:spPr>
            <a:xfrm>
              <a:off x="964861" y="4044520"/>
              <a:ext cx="2368356" cy="913193"/>
            </a:xfrm>
            <a:prstGeom prst="rect">
              <a:avLst/>
            </a:prstGeom>
            <a:noFill/>
          </p:spPr>
          <p:txBody>
            <a:bodyPr wrap="none" rtlCol="0">
              <a:spAutoFit/>
            </a:bodyPr>
            <a:lstStyle/>
            <a:p>
              <a:pPr algn="ctr"/>
              <a:r>
                <a:rPr lang="en-US" sz="1400" dirty="0"/>
                <a:t>SVZ (</a:t>
              </a:r>
              <a:r>
                <a:rPr lang="en-US" sz="1400" dirty="0" err="1"/>
                <a:t>seqFISH</a:t>
              </a:r>
              <a:r>
                <a:rPr lang="en-US" sz="1400" dirty="0"/>
                <a:t>/</a:t>
              </a:r>
              <a:r>
                <a:rPr lang="en-US" sz="1400" dirty="0" err="1"/>
                <a:t>seqFISH</a:t>
              </a:r>
              <a:r>
                <a:rPr lang="en-US" sz="1400" dirty="0"/>
                <a:t>+)</a:t>
              </a:r>
            </a:p>
            <a:p>
              <a:pPr algn="ctr"/>
              <a:r>
                <a:rPr lang="en-US" sz="1400" dirty="0"/>
                <a:t>(</a:t>
              </a:r>
              <a:r>
                <a:rPr lang="en-US" sz="1400" dirty="0" err="1"/>
                <a:t>Eng</a:t>
              </a:r>
              <a:r>
                <a:rPr lang="en-US" sz="1400" dirty="0"/>
                <a:t> et al, Nature 2019)</a:t>
              </a:r>
            </a:p>
            <a:p>
              <a:pPr algn="ctr"/>
              <a:endParaRPr lang="en-US" sz="1400" dirty="0"/>
            </a:p>
          </p:txBody>
        </p:sp>
        <p:sp>
          <p:nvSpPr>
            <p:cNvPr id="34" name="TextBox 33">
              <a:extLst>
                <a:ext uri="{FF2B5EF4-FFF2-40B4-BE49-F238E27FC236}">
                  <a16:creationId xmlns:a16="http://schemas.microsoft.com/office/drawing/2014/main" id="{E5C4BBE7-3E1E-3D49-BF3E-4A94C5E942CC}"/>
                </a:ext>
              </a:extLst>
            </p:cNvPr>
            <p:cNvSpPr txBox="1"/>
            <p:nvPr/>
          </p:nvSpPr>
          <p:spPr>
            <a:xfrm>
              <a:off x="4816234" y="4306564"/>
              <a:ext cx="2382193" cy="584775"/>
            </a:xfrm>
            <a:prstGeom prst="rect">
              <a:avLst/>
            </a:prstGeom>
            <a:noFill/>
          </p:spPr>
          <p:txBody>
            <a:bodyPr wrap="none" rtlCol="0">
              <a:spAutoFit/>
            </a:bodyPr>
            <a:lstStyle/>
            <a:p>
              <a:pPr algn="ctr"/>
              <a:r>
                <a:rPr lang="en-US" sz="1400" dirty="0"/>
                <a:t> V1 cortex (</a:t>
              </a:r>
              <a:r>
                <a:rPr lang="en-US" sz="1400" dirty="0" err="1"/>
                <a:t>STARmap</a:t>
              </a:r>
              <a:r>
                <a:rPr lang="en-US" sz="1400" dirty="0"/>
                <a:t>)</a:t>
              </a:r>
            </a:p>
            <a:p>
              <a:pPr algn="ctr"/>
              <a:r>
                <a:rPr lang="en-US" sz="1400" dirty="0"/>
                <a:t>(Wang et al, Science 2018)</a:t>
              </a:r>
            </a:p>
          </p:txBody>
        </p:sp>
        <p:pic>
          <p:nvPicPr>
            <p:cNvPr id="35" name="Picture 34">
              <a:extLst>
                <a:ext uri="{FF2B5EF4-FFF2-40B4-BE49-F238E27FC236}">
                  <a16:creationId xmlns:a16="http://schemas.microsoft.com/office/drawing/2014/main" id="{2DD2DEC0-4744-B241-AC8A-C9A21E85EC50}"/>
                </a:ext>
              </a:extLst>
            </p:cNvPr>
            <p:cNvPicPr>
              <a:picLocks noChangeAspect="1"/>
            </p:cNvPicPr>
            <p:nvPr/>
          </p:nvPicPr>
          <p:blipFill>
            <a:blip r:embed="rId9"/>
            <a:stretch>
              <a:fillRect/>
            </a:stretch>
          </p:blipFill>
          <p:spPr>
            <a:xfrm>
              <a:off x="4278674" y="4954518"/>
              <a:ext cx="3615208" cy="1653555"/>
            </a:xfrm>
            <a:prstGeom prst="rect">
              <a:avLst/>
            </a:prstGeom>
          </p:spPr>
        </p:pic>
        <p:pic>
          <p:nvPicPr>
            <p:cNvPr id="38" name="Picture 4" descr="figure1">
              <a:extLst>
                <a:ext uri="{FF2B5EF4-FFF2-40B4-BE49-F238E27FC236}">
                  <a16:creationId xmlns:a16="http://schemas.microsoft.com/office/drawing/2014/main" id="{87C99F73-76B4-E84B-A3CE-CE146683BCB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8331470" y="2466723"/>
              <a:ext cx="2801944" cy="350141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DA47EA68-EAB1-9842-871A-800CE0AA890A}"/>
                </a:ext>
              </a:extLst>
            </p:cNvPr>
            <p:cNvSpPr txBox="1"/>
            <p:nvPr/>
          </p:nvSpPr>
          <p:spPr>
            <a:xfrm>
              <a:off x="8539383" y="1206228"/>
              <a:ext cx="2403886" cy="1179539"/>
            </a:xfrm>
            <a:prstGeom prst="rect">
              <a:avLst/>
            </a:prstGeom>
            <a:noFill/>
          </p:spPr>
          <p:txBody>
            <a:bodyPr wrap="square" rtlCol="0">
              <a:spAutoFit/>
            </a:bodyPr>
            <a:lstStyle/>
            <a:p>
              <a:pPr algn="ctr"/>
              <a:r>
                <a:rPr lang="en-US" sz="1400" dirty="0"/>
                <a:t>somatosensory cortex (</a:t>
              </a:r>
              <a:r>
                <a:rPr lang="en-US" sz="1400" dirty="0" err="1"/>
                <a:t>osmFISH</a:t>
              </a:r>
              <a:r>
                <a:rPr lang="en-US" sz="1400" dirty="0"/>
                <a:t>)</a:t>
              </a:r>
            </a:p>
            <a:p>
              <a:pPr algn="ctr"/>
              <a:r>
                <a:rPr lang="en-US" sz="1400" dirty="0"/>
                <a:t>(</a:t>
              </a:r>
              <a:r>
                <a:rPr lang="en-US" sz="1400" dirty="0" err="1"/>
                <a:t>Codeluppi</a:t>
              </a:r>
              <a:r>
                <a:rPr lang="en-US" sz="1400" dirty="0"/>
                <a:t> et al, Nature Methods 2018)</a:t>
              </a:r>
            </a:p>
          </p:txBody>
        </p:sp>
      </p:grpSp>
      <p:pic>
        <p:nvPicPr>
          <p:cNvPr id="6" name="Picture 5" descr="A picture containing shape&#10;&#10;Description automatically generated">
            <a:extLst>
              <a:ext uri="{FF2B5EF4-FFF2-40B4-BE49-F238E27FC236}">
                <a16:creationId xmlns:a16="http://schemas.microsoft.com/office/drawing/2014/main" id="{BD92C0FD-AE63-F147-97F9-BC44317A166E}"/>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600792" y="5132464"/>
            <a:ext cx="2006946" cy="1400506"/>
          </a:xfrm>
          <a:prstGeom prst="rect">
            <a:avLst/>
          </a:prstGeom>
        </p:spPr>
      </p:pic>
      <p:sp>
        <p:nvSpPr>
          <p:cNvPr id="7" name="TextBox 6">
            <a:extLst>
              <a:ext uri="{FF2B5EF4-FFF2-40B4-BE49-F238E27FC236}">
                <a16:creationId xmlns:a16="http://schemas.microsoft.com/office/drawing/2014/main" id="{0FF324AC-1962-C346-9577-E5DB9E4AADD4}"/>
              </a:ext>
            </a:extLst>
          </p:cNvPr>
          <p:cNvSpPr txBox="1"/>
          <p:nvPr/>
        </p:nvSpPr>
        <p:spPr>
          <a:xfrm>
            <a:off x="2774462" y="4804648"/>
            <a:ext cx="2625655" cy="523220"/>
          </a:xfrm>
          <a:prstGeom prst="rect">
            <a:avLst/>
          </a:prstGeom>
          <a:noFill/>
        </p:spPr>
        <p:txBody>
          <a:bodyPr wrap="none" rtlCol="0">
            <a:spAutoFit/>
          </a:bodyPr>
          <a:lstStyle/>
          <a:p>
            <a:pPr algn="ctr"/>
            <a:r>
              <a:rPr lang="en-US" sz="1400" dirty="0"/>
              <a:t>liver (</a:t>
            </a:r>
            <a:r>
              <a:rPr lang="en-US" sz="1400" dirty="0" err="1"/>
              <a:t>XYZeq</a:t>
            </a:r>
            <a:r>
              <a:rPr lang="en-US" sz="1400" dirty="0"/>
              <a:t>)</a:t>
            </a:r>
          </a:p>
          <a:p>
            <a:pPr algn="ctr"/>
            <a:r>
              <a:rPr lang="en-US" sz="1400" dirty="0"/>
              <a:t>Lee et al, Science Advances 2021)</a:t>
            </a:r>
          </a:p>
        </p:txBody>
      </p:sp>
      <p:pic>
        <p:nvPicPr>
          <p:cNvPr id="8" name="Picture 7">
            <a:extLst>
              <a:ext uri="{FF2B5EF4-FFF2-40B4-BE49-F238E27FC236}">
                <a16:creationId xmlns:a16="http://schemas.microsoft.com/office/drawing/2014/main" id="{FF4F14CD-245C-914A-ADBD-A6DA4A6EB0EE}"/>
              </a:ext>
            </a:extLst>
          </p:cNvPr>
          <p:cNvPicPr>
            <a:picLocks noChangeAspect="1"/>
          </p:cNvPicPr>
          <p:nvPr/>
        </p:nvPicPr>
        <p:blipFill>
          <a:blip r:embed="rId12"/>
          <a:stretch>
            <a:fillRect/>
          </a:stretch>
        </p:blipFill>
        <p:spPr>
          <a:xfrm>
            <a:off x="3070723" y="5360972"/>
            <a:ext cx="2329394" cy="1174825"/>
          </a:xfrm>
          <a:prstGeom prst="rect">
            <a:avLst/>
          </a:prstGeom>
        </p:spPr>
      </p:pic>
      <p:sp>
        <p:nvSpPr>
          <p:cNvPr id="33" name="TextBox 32">
            <a:extLst>
              <a:ext uri="{FF2B5EF4-FFF2-40B4-BE49-F238E27FC236}">
                <a16:creationId xmlns:a16="http://schemas.microsoft.com/office/drawing/2014/main" id="{1AED3822-4F44-D449-B946-7BBAEF183722}"/>
              </a:ext>
            </a:extLst>
          </p:cNvPr>
          <p:cNvSpPr txBox="1"/>
          <p:nvPr/>
        </p:nvSpPr>
        <p:spPr>
          <a:xfrm>
            <a:off x="6106839" y="4717841"/>
            <a:ext cx="2625655" cy="523220"/>
          </a:xfrm>
          <a:prstGeom prst="rect">
            <a:avLst/>
          </a:prstGeom>
          <a:noFill/>
        </p:spPr>
        <p:txBody>
          <a:bodyPr wrap="none" rtlCol="0">
            <a:spAutoFit/>
          </a:bodyPr>
          <a:lstStyle/>
          <a:p>
            <a:pPr algn="ctr"/>
            <a:r>
              <a:rPr lang="en-US" sz="1400" dirty="0"/>
              <a:t>embryo (sci-space)</a:t>
            </a:r>
          </a:p>
          <a:p>
            <a:pPr algn="ctr"/>
            <a:r>
              <a:rPr lang="en-US" sz="1400" dirty="0"/>
              <a:t>Lee et al, Science Advances 2021)</a:t>
            </a:r>
          </a:p>
        </p:txBody>
      </p:sp>
      <p:pic>
        <p:nvPicPr>
          <p:cNvPr id="11" name="Picture 10">
            <a:extLst>
              <a:ext uri="{FF2B5EF4-FFF2-40B4-BE49-F238E27FC236}">
                <a16:creationId xmlns:a16="http://schemas.microsoft.com/office/drawing/2014/main" id="{AAF693B7-79EE-C74D-A196-1E605F39E9A9}"/>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566841" y="5292949"/>
            <a:ext cx="3705649" cy="1310873"/>
          </a:xfrm>
          <a:prstGeom prst="rect">
            <a:avLst/>
          </a:prstGeom>
        </p:spPr>
      </p:pic>
      <p:sp>
        <p:nvSpPr>
          <p:cNvPr id="4" name="Rectangle 3">
            <a:extLst>
              <a:ext uri="{FF2B5EF4-FFF2-40B4-BE49-F238E27FC236}">
                <a16:creationId xmlns:a16="http://schemas.microsoft.com/office/drawing/2014/main" id="{4006F6FD-7B67-2749-B677-E38027B9D493}"/>
              </a:ext>
            </a:extLst>
          </p:cNvPr>
          <p:cNvSpPr/>
          <p:nvPr/>
        </p:nvSpPr>
        <p:spPr>
          <a:xfrm>
            <a:off x="10082789" y="4895008"/>
            <a:ext cx="1146468" cy="954107"/>
          </a:xfrm>
          <a:prstGeom prst="rect">
            <a:avLst/>
          </a:prstGeom>
        </p:spPr>
        <p:txBody>
          <a:bodyPr wrap="none">
            <a:spAutoFit/>
          </a:bodyPr>
          <a:lstStyle/>
          <a:p>
            <a:pPr algn="ctr"/>
            <a:r>
              <a:rPr lang="en-US" sz="2800" dirty="0"/>
              <a:t>… and </a:t>
            </a:r>
          </a:p>
          <a:p>
            <a:pPr algn="ctr"/>
            <a:r>
              <a:rPr lang="en-US" sz="2800" dirty="0"/>
              <a:t>more!</a:t>
            </a:r>
          </a:p>
        </p:txBody>
      </p:sp>
      <mc:AlternateContent xmlns:mc="http://schemas.openxmlformats.org/markup-compatibility/2006" xmlns:p14="http://schemas.microsoft.com/office/powerpoint/2010/main">
        <mc:Choice Requires="p14">
          <p:contentPart p14:bwMode="auto" r:id="rId14">
            <p14:nvContentPartPr>
              <p14:cNvPr id="5" name="Ink 4">
                <a:extLst>
                  <a:ext uri="{FF2B5EF4-FFF2-40B4-BE49-F238E27FC236}">
                    <a16:creationId xmlns:a16="http://schemas.microsoft.com/office/drawing/2014/main" id="{64957CBA-5443-FB08-26A0-3D2D71A35BCC}"/>
                  </a:ext>
                </a:extLst>
              </p14:cNvPr>
              <p14:cNvContentPartPr/>
              <p14:nvPr/>
            </p14:nvContentPartPr>
            <p14:xfrm>
              <a:off x="811440" y="2977200"/>
              <a:ext cx="1806480" cy="2258280"/>
            </p14:xfrm>
          </p:contentPart>
        </mc:Choice>
        <mc:Fallback xmlns="">
          <p:pic>
            <p:nvPicPr>
              <p:cNvPr id="5" name="Ink 4">
                <a:extLst>
                  <a:ext uri="{FF2B5EF4-FFF2-40B4-BE49-F238E27FC236}">
                    <a16:creationId xmlns:a16="http://schemas.microsoft.com/office/drawing/2014/main" id="{64957CBA-5443-FB08-26A0-3D2D71A35BCC}"/>
                  </a:ext>
                </a:extLst>
              </p:cNvPr>
              <p:cNvPicPr/>
              <p:nvPr/>
            </p:nvPicPr>
            <p:blipFill>
              <a:blip r:embed="rId15"/>
              <a:stretch>
                <a:fillRect/>
              </a:stretch>
            </p:blipFill>
            <p:spPr>
              <a:xfrm>
                <a:off x="795240" y="2961000"/>
                <a:ext cx="1838880" cy="2290680"/>
              </a:xfrm>
              <a:prstGeom prst="rect">
                <a:avLst/>
              </a:prstGeom>
            </p:spPr>
          </p:pic>
        </mc:Fallback>
      </mc:AlternateContent>
    </p:spTree>
    <p:extLst>
      <p:ext uri="{BB962C8B-B14F-4D97-AF65-F5344CB8AC3E}">
        <p14:creationId xmlns:p14="http://schemas.microsoft.com/office/powerpoint/2010/main" val="2533799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81417-F030-A089-BF8A-57B26666013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2A913CB-4F62-B614-ECB3-28B3360D739D}"/>
              </a:ext>
            </a:extLst>
          </p:cNvPr>
          <p:cNvSpPr txBox="1">
            <a:spLocks/>
          </p:cNvSpPr>
          <p:nvPr/>
        </p:nvSpPr>
        <p:spPr>
          <a:xfrm>
            <a:off x="10197342" y="-622227"/>
            <a:ext cx="2312915" cy="2312915"/>
          </a:xfrm>
          <a:prstGeom prst="ellipse">
            <a:avLst/>
          </a:prstGeom>
          <a:solidFill>
            <a:schemeClr val="accent2">
              <a:lumMod val="75000"/>
            </a:schemeClr>
          </a:solidFill>
          <a:ln w="31750" cap="sq">
            <a:noFill/>
            <a:miter lim="800000"/>
          </a:ln>
        </p:spPr>
        <p:txBody>
          <a:bodyPr vert="horz" lIns="182880" tIns="182880" rIns="182880" bIns="182880" rtlCol="0" anchor="ctr">
            <a:no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sz="1400" dirty="0">
                <a:solidFill>
                  <a:srgbClr val="FFFFFF"/>
                </a:solidFill>
              </a:rPr>
              <a:t>Practice</a:t>
            </a:r>
          </a:p>
        </p:txBody>
      </p:sp>
      <p:pic>
        <p:nvPicPr>
          <p:cNvPr id="3" name="Picture 2">
            <a:extLst>
              <a:ext uri="{FF2B5EF4-FFF2-40B4-BE49-F238E27FC236}">
                <a16:creationId xmlns:a16="http://schemas.microsoft.com/office/drawing/2014/main" id="{6A004E98-3C2F-DDF6-EF6A-1CD28851FD41}"/>
              </a:ext>
            </a:extLst>
          </p:cNvPr>
          <p:cNvPicPr>
            <a:picLocks noChangeAspect="1"/>
          </p:cNvPicPr>
          <p:nvPr/>
        </p:nvPicPr>
        <p:blipFill>
          <a:blip r:embed="rId2"/>
          <a:stretch>
            <a:fillRect/>
          </a:stretch>
        </p:blipFill>
        <p:spPr>
          <a:xfrm>
            <a:off x="8366993" y="2207622"/>
            <a:ext cx="3451691" cy="3566160"/>
          </a:xfrm>
          <a:prstGeom prst="rect">
            <a:avLst/>
          </a:prstGeom>
        </p:spPr>
      </p:pic>
      <p:pic>
        <p:nvPicPr>
          <p:cNvPr id="2" name="Picture 1">
            <a:extLst>
              <a:ext uri="{FF2B5EF4-FFF2-40B4-BE49-F238E27FC236}">
                <a16:creationId xmlns:a16="http://schemas.microsoft.com/office/drawing/2014/main" id="{18002367-F358-6A8D-D1A8-9C0CC4517C14}"/>
              </a:ext>
            </a:extLst>
          </p:cNvPr>
          <p:cNvPicPr>
            <a:picLocks noChangeAspect="1"/>
          </p:cNvPicPr>
          <p:nvPr/>
        </p:nvPicPr>
        <p:blipFill>
          <a:blip r:embed="rId3"/>
          <a:stretch>
            <a:fillRect/>
          </a:stretch>
        </p:blipFill>
        <p:spPr>
          <a:xfrm>
            <a:off x="4436583" y="2207622"/>
            <a:ext cx="3451690" cy="3566160"/>
          </a:xfrm>
          <a:prstGeom prst="rect">
            <a:avLst/>
          </a:prstGeom>
        </p:spPr>
      </p:pic>
      <p:pic>
        <p:nvPicPr>
          <p:cNvPr id="4" name="Picture 3">
            <a:extLst>
              <a:ext uri="{FF2B5EF4-FFF2-40B4-BE49-F238E27FC236}">
                <a16:creationId xmlns:a16="http://schemas.microsoft.com/office/drawing/2014/main" id="{FC1F7B3C-3E9D-BA6D-B356-99550E0F9337}"/>
              </a:ext>
            </a:extLst>
          </p:cNvPr>
          <p:cNvPicPr>
            <a:picLocks noChangeAspect="1"/>
          </p:cNvPicPr>
          <p:nvPr/>
        </p:nvPicPr>
        <p:blipFill>
          <a:blip r:embed="rId4"/>
          <a:stretch>
            <a:fillRect/>
          </a:stretch>
        </p:blipFill>
        <p:spPr>
          <a:xfrm>
            <a:off x="453919" y="2207622"/>
            <a:ext cx="3451692" cy="3566161"/>
          </a:xfrm>
          <a:prstGeom prst="rect">
            <a:avLst/>
          </a:prstGeom>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EFCAF742-8853-9391-9826-2311B65D66CB}"/>
                  </a:ext>
                </a:extLst>
              </p14:cNvPr>
              <p14:cNvContentPartPr/>
              <p14:nvPr/>
            </p14:nvContentPartPr>
            <p14:xfrm>
              <a:off x="1960200" y="698400"/>
              <a:ext cx="8884440" cy="1319760"/>
            </p14:xfrm>
          </p:contentPart>
        </mc:Choice>
        <mc:Fallback xmlns="">
          <p:pic>
            <p:nvPicPr>
              <p:cNvPr id="6" name="Ink 5">
                <a:extLst>
                  <a:ext uri="{FF2B5EF4-FFF2-40B4-BE49-F238E27FC236}">
                    <a16:creationId xmlns:a16="http://schemas.microsoft.com/office/drawing/2014/main" id="{EFCAF742-8853-9391-9826-2311B65D66CB}"/>
                  </a:ext>
                </a:extLst>
              </p:cNvPr>
              <p:cNvPicPr/>
              <p:nvPr/>
            </p:nvPicPr>
            <p:blipFill>
              <a:blip r:embed="rId6"/>
              <a:stretch>
                <a:fillRect/>
              </a:stretch>
            </p:blipFill>
            <p:spPr>
              <a:xfrm>
                <a:off x="1944000" y="682200"/>
                <a:ext cx="8916840" cy="1352160"/>
              </a:xfrm>
              <a:prstGeom prst="rect">
                <a:avLst/>
              </a:prstGeom>
            </p:spPr>
          </p:pic>
        </mc:Fallback>
      </mc:AlternateContent>
    </p:spTree>
    <p:extLst>
      <p:ext uri="{BB962C8B-B14F-4D97-AF65-F5344CB8AC3E}">
        <p14:creationId xmlns:p14="http://schemas.microsoft.com/office/powerpoint/2010/main" val="2459964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sp>
        <p:nvSpPr>
          <p:cNvPr id="6" name="Title 5">
            <a:extLst>
              <a:ext uri="{FF2B5EF4-FFF2-40B4-BE49-F238E27FC236}">
                <a16:creationId xmlns:a16="http://schemas.microsoft.com/office/drawing/2014/main" id="{8EF11C27-C5DD-0A6E-2D89-395D4461B822}"/>
              </a:ext>
            </a:extLst>
          </p:cNvPr>
          <p:cNvSpPr>
            <a:spLocks noGrp="1"/>
          </p:cNvSpPr>
          <p:nvPr>
            <p:ph type="title"/>
          </p:nvPr>
        </p:nvSpPr>
        <p:spPr/>
        <p:txBody>
          <a:bodyPr>
            <a:normAutofit/>
          </a:bodyPr>
          <a:lstStyle/>
          <a:p>
            <a:pPr algn="ctr"/>
            <a:r>
              <a:rPr lang="en-US" sz="3200">
                <a:latin typeface="Times" pitchFamily="2" charset="0"/>
                <a:ea typeface="Helvetica Neue" panose="02000503000000020004" pitchFamily="2" charset="0"/>
                <a:cs typeface="Futura Medium" panose="020B0602020204020303" pitchFamily="34" charset="-79"/>
              </a:rPr>
              <a:t>Moran’s I</a:t>
            </a:r>
          </a:p>
        </p:txBody>
      </p:sp>
      <p:pic>
        <p:nvPicPr>
          <p:cNvPr id="10" name="Picture 9">
            <a:extLst>
              <a:ext uri="{FF2B5EF4-FFF2-40B4-BE49-F238E27FC236}">
                <a16:creationId xmlns:a16="http://schemas.microsoft.com/office/drawing/2014/main" id="{7A32A90B-D856-7997-A4ED-23D0C8E95BC1}"/>
              </a:ext>
            </a:extLst>
          </p:cNvPr>
          <p:cNvPicPr>
            <a:picLocks noChangeAspect="1"/>
          </p:cNvPicPr>
          <p:nvPr/>
        </p:nvPicPr>
        <p:blipFill>
          <a:blip r:embed="rId3"/>
          <a:stretch>
            <a:fillRect/>
          </a:stretch>
        </p:blipFill>
        <p:spPr>
          <a:xfrm>
            <a:off x="3338401" y="1285954"/>
            <a:ext cx="5515198" cy="1348160"/>
          </a:xfrm>
          <a:prstGeom prst="rect">
            <a:avLst/>
          </a:prstGeom>
        </p:spPr>
      </p:pic>
      <p:sp>
        <p:nvSpPr>
          <p:cNvPr id="11" name="Rectangle 10">
            <a:extLst>
              <a:ext uri="{FF2B5EF4-FFF2-40B4-BE49-F238E27FC236}">
                <a16:creationId xmlns:a16="http://schemas.microsoft.com/office/drawing/2014/main" id="{9B61CD09-6051-CB39-84D6-5E0F1A693B43}"/>
              </a:ext>
            </a:extLst>
          </p:cNvPr>
          <p:cNvSpPr/>
          <p:nvPr/>
        </p:nvSpPr>
        <p:spPr>
          <a:xfrm>
            <a:off x="6224239" y="1618921"/>
            <a:ext cx="441297" cy="415456"/>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FE81A50-69E7-03CE-A8BC-2842B2BBC0F6}"/>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4" name="TextBox 3">
            <a:extLst>
              <a:ext uri="{FF2B5EF4-FFF2-40B4-BE49-F238E27FC236}">
                <a16:creationId xmlns:a16="http://schemas.microsoft.com/office/drawing/2014/main" id="{00AC7BD2-2017-F63D-9D6F-AF4BA3C1DB0F}"/>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p:spTree>
    <p:extLst>
      <p:ext uri="{BB962C8B-B14F-4D97-AF65-F5344CB8AC3E}">
        <p14:creationId xmlns:p14="http://schemas.microsoft.com/office/powerpoint/2010/main" val="4035472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sp>
        <p:nvSpPr>
          <p:cNvPr id="6" name="Title 5">
            <a:extLst>
              <a:ext uri="{FF2B5EF4-FFF2-40B4-BE49-F238E27FC236}">
                <a16:creationId xmlns:a16="http://schemas.microsoft.com/office/drawing/2014/main" id="{8EF11C27-C5DD-0A6E-2D89-395D4461B822}"/>
              </a:ext>
            </a:extLst>
          </p:cNvPr>
          <p:cNvSpPr>
            <a:spLocks noGrp="1"/>
          </p:cNvSpPr>
          <p:nvPr>
            <p:ph type="title"/>
          </p:nvPr>
        </p:nvSpPr>
        <p:spPr/>
        <p:txBody>
          <a:bodyPr>
            <a:normAutofit/>
          </a:bodyPr>
          <a:lstStyle/>
          <a:p>
            <a:pPr algn="ctr"/>
            <a:r>
              <a:rPr lang="en-US" sz="3200">
                <a:latin typeface="Times" pitchFamily="2" charset="0"/>
                <a:ea typeface="Helvetica Neue" panose="02000503000000020004" pitchFamily="2" charset="0"/>
                <a:cs typeface="Futura Medium" panose="020B0602020204020303" pitchFamily="34" charset="-79"/>
              </a:rPr>
              <a:t>Moran’s I</a:t>
            </a:r>
          </a:p>
        </p:txBody>
      </p:sp>
      <p:pic>
        <p:nvPicPr>
          <p:cNvPr id="10" name="Picture 9">
            <a:extLst>
              <a:ext uri="{FF2B5EF4-FFF2-40B4-BE49-F238E27FC236}">
                <a16:creationId xmlns:a16="http://schemas.microsoft.com/office/drawing/2014/main" id="{7A32A90B-D856-7997-A4ED-23D0C8E95BC1}"/>
              </a:ext>
            </a:extLst>
          </p:cNvPr>
          <p:cNvPicPr>
            <a:picLocks noChangeAspect="1"/>
          </p:cNvPicPr>
          <p:nvPr/>
        </p:nvPicPr>
        <p:blipFill>
          <a:blip r:embed="rId3"/>
          <a:stretch>
            <a:fillRect/>
          </a:stretch>
        </p:blipFill>
        <p:spPr>
          <a:xfrm>
            <a:off x="3338401" y="1285954"/>
            <a:ext cx="5515198" cy="1348160"/>
          </a:xfrm>
          <a:prstGeom prst="rect">
            <a:avLst/>
          </a:prstGeom>
        </p:spPr>
      </p:pic>
      <p:sp>
        <p:nvSpPr>
          <p:cNvPr id="11" name="Rectangle 10">
            <a:extLst>
              <a:ext uri="{FF2B5EF4-FFF2-40B4-BE49-F238E27FC236}">
                <a16:creationId xmlns:a16="http://schemas.microsoft.com/office/drawing/2014/main" id="{9B61CD09-6051-CB39-84D6-5E0F1A693B43}"/>
              </a:ext>
            </a:extLst>
          </p:cNvPr>
          <p:cNvSpPr/>
          <p:nvPr/>
        </p:nvSpPr>
        <p:spPr>
          <a:xfrm>
            <a:off x="6224239" y="1618921"/>
            <a:ext cx="441297" cy="415456"/>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4C88052-0BD3-94ED-CCFD-A0CEA7459974}"/>
              </a:ext>
            </a:extLst>
          </p:cNvPr>
          <p:cNvPicPr>
            <a:picLocks noChangeAspect="1"/>
          </p:cNvPicPr>
          <p:nvPr/>
        </p:nvPicPr>
        <p:blipFill>
          <a:blip r:embed="rId4"/>
          <a:stretch>
            <a:fillRect/>
          </a:stretch>
        </p:blipFill>
        <p:spPr>
          <a:xfrm>
            <a:off x="1304621" y="2702858"/>
            <a:ext cx="9839235" cy="3140890"/>
          </a:xfrm>
          <a:prstGeom prst="rect">
            <a:avLst/>
          </a:prstGeom>
        </p:spPr>
      </p:pic>
      <p:sp>
        <p:nvSpPr>
          <p:cNvPr id="3" name="TextBox 2">
            <a:extLst>
              <a:ext uri="{FF2B5EF4-FFF2-40B4-BE49-F238E27FC236}">
                <a16:creationId xmlns:a16="http://schemas.microsoft.com/office/drawing/2014/main" id="{D0DAC83B-3EA2-C35A-A403-50AC54E346E5}"/>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7" name="TextBox 6">
            <a:extLst>
              <a:ext uri="{FF2B5EF4-FFF2-40B4-BE49-F238E27FC236}">
                <a16:creationId xmlns:a16="http://schemas.microsoft.com/office/drawing/2014/main" id="{B6F60E62-94C3-BD28-2BED-D480E3E6C77B}"/>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p:spTree>
    <p:extLst>
      <p:ext uri="{BB962C8B-B14F-4D97-AF65-F5344CB8AC3E}">
        <p14:creationId xmlns:p14="http://schemas.microsoft.com/office/powerpoint/2010/main" val="3254472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sp>
        <p:nvSpPr>
          <p:cNvPr id="6" name="Title 5">
            <a:extLst>
              <a:ext uri="{FF2B5EF4-FFF2-40B4-BE49-F238E27FC236}">
                <a16:creationId xmlns:a16="http://schemas.microsoft.com/office/drawing/2014/main" id="{8EF11C27-C5DD-0A6E-2D89-395D4461B822}"/>
              </a:ext>
            </a:extLst>
          </p:cNvPr>
          <p:cNvSpPr>
            <a:spLocks noGrp="1"/>
          </p:cNvSpPr>
          <p:nvPr>
            <p:ph type="title"/>
          </p:nvPr>
        </p:nvSpPr>
        <p:spPr/>
        <p:txBody>
          <a:bodyPr>
            <a:normAutofit/>
          </a:bodyPr>
          <a:lstStyle/>
          <a:p>
            <a:pPr algn="ctr"/>
            <a:r>
              <a:rPr lang="en-US" sz="3200">
                <a:latin typeface="Times" pitchFamily="2" charset="0"/>
                <a:ea typeface="Helvetica Neue" panose="02000503000000020004" pitchFamily="2" charset="0"/>
                <a:cs typeface="Futura Medium" panose="020B0602020204020303" pitchFamily="34" charset="-79"/>
              </a:rPr>
              <a:t>Moran’s I</a:t>
            </a:r>
          </a:p>
        </p:txBody>
      </p:sp>
      <p:pic>
        <p:nvPicPr>
          <p:cNvPr id="10" name="Picture 9">
            <a:extLst>
              <a:ext uri="{FF2B5EF4-FFF2-40B4-BE49-F238E27FC236}">
                <a16:creationId xmlns:a16="http://schemas.microsoft.com/office/drawing/2014/main" id="{7A32A90B-D856-7997-A4ED-23D0C8E95BC1}"/>
              </a:ext>
            </a:extLst>
          </p:cNvPr>
          <p:cNvPicPr>
            <a:picLocks noChangeAspect="1"/>
          </p:cNvPicPr>
          <p:nvPr/>
        </p:nvPicPr>
        <p:blipFill>
          <a:blip r:embed="rId3"/>
          <a:stretch>
            <a:fillRect/>
          </a:stretch>
        </p:blipFill>
        <p:spPr>
          <a:xfrm>
            <a:off x="3338401" y="1285954"/>
            <a:ext cx="5515198" cy="1348160"/>
          </a:xfrm>
          <a:prstGeom prst="rect">
            <a:avLst/>
          </a:prstGeom>
        </p:spPr>
      </p:pic>
      <p:sp>
        <p:nvSpPr>
          <p:cNvPr id="11" name="Rectangle 10">
            <a:extLst>
              <a:ext uri="{FF2B5EF4-FFF2-40B4-BE49-F238E27FC236}">
                <a16:creationId xmlns:a16="http://schemas.microsoft.com/office/drawing/2014/main" id="{9B61CD09-6051-CB39-84D6-5E0F1A693B43}"/>
              </a:ext>
            </a:extLst>
          </p:cNvPr>
          <p:cNvSpPr/>
          <p:nvPr/>
        </p:nvSpPr>
        <p:spPr>
          <a:xfrm>
            <a:off x="6224239" y="1618921"/>
            <a:ext cx="441297" cy="415456"/>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5451F3F-2986-6D37-154A-2E8A888BB2C8}"/>
              </a:ext>
            </a:extLst>
          </p:cNvPr>
          <p:cNvPicPr>
            <a:picLocks noChangeAspect="1"/>
          </p:cNvPicPr>
          <p:nvPr/>
        </p:nvPicPr>
        <p:blipFill>
          <a:blip r:embed="rId4"/>
          <a:stretch>
            <a:fillRect/>
          </a:stretch>
        </p:blipFill>
        <p:spPr>
          <a:xfrm>
            <a:off x="3492616" y="2769679"/>
            <a:ext cx="5206767" cy="936049"/>
          </a:xfrm>
          <a:prstGeom prst="rect">
            <a:avLst/>
          </a:prstGeom>
        </p:spPr>
      </p:pic>
      <p:pic>
        <p:nvPicPr>
          <p:cNvPr id="7" name="Picture 6">
            <a:extLst>
              <a:ext uri="{FF2B5EF4-FFF2-40B4-BE49-F238E27FC236}">
                <a16:creationId xmlns:a16="http://schemas.microsoft.com/office/drawing/2014/main" id="{98A34207-3FEE-5771-3E78-5C09A9AAD13E}"/>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3492615" y="3801225"/>
            <a:ext cx="939899" cy="936049"/>
          </a:xfrm>
          <a:prstGeom prst="rect">
            <a:avLst/>
          </a:prstGeom>
        </p:spPr>
      </p:pic>
      <p:sp>
        <p:nvSpPr>
          <p:cNvPr id="9" name="TextBox 8">
            <a:extLst>
              <a:ext uri="{FF2B5EF4-FFF2-40B4-BE49-F238E27FC236}">
                <a16:creationId xmlns:a16="http://schemas.microsoft.com/office/drawing/2014/main" id="{D39D6980-2515-288C-0BB9-5AF4E9395891}"/>
              </a:ext>
            </a:extLst>
          </p:cNvPr>
          <p:cNvSpPr txBox="1"/>
          <p:nvPr/>
        </p:nvSpPr>
        <p:spPr>
          <a:xfrm>
            <a:off x="4432514" y="3853620"/>
            <a:ext cx="6099048" cy="369332"/>
          </a:xfrm>
          <a:prstGeom prst="rect">
            <a:avLst/>
          </a:prstGeom>
          <a:noFill/>
        </p:spPr>
        <p:txBody>
          <a:bodyPr wrap="square">
            <a:spAutoFit/>
          </a:bodyPr>
          <a:lstStyle/>
          <a:p>
            <a:r>
              <a:rPr lang="en-US" sz="1800">
                <a:latin typeface="Cambria Math" panose="02040503050406030204" pitchFamily="18" charset="0"/>
                <a:ea typeface="Cambria Math" panose="02040503050406030204" pitchFamily="18" charset="0"/>
              </a:rPr>
              <a:t>1/(</a:t>
            </a:r>
            <a:r>
              <a:rPr lang="en-US" sz="1800" i="1">
                <a:latin typeface="Cambria Math" panose="02040503050406030204" pitchFamily="18" charset="0"/>
                <a:ea typeface="Cambria Math" panose="02040503050406030204" pitchFamily="18" charset="0"/>
              </a:rPr>
              <a:t>distance between cell</a:t>
            </a:r>
            <a:r>
              <a:rPr lang="en-US" sz="1800" i="1" baseline="-25000">
                <a:latin typeface="Cambria Math" panose="02040503050406030204" pitchFamily="18" charset="0"/>
                <a:ea typeface="Cambria Math" panose="02040503050406030204" pitchFamily="18" charset="0"/>
              </a:rPr>
              <a:t>i</a:t>
            </a:r>
            <a:r>
              <a:rPr lang="en-US" sz="1800" i="1">
                <a:latin typeface="Cambria Math" panose="02040503050406030204" pitchFamily="18" charset="0"/>
                <a:ea typeface="Cambria Math" panose="02040503050406030204" pitchFamily="18" charset="0"/>
              </a:rPr>
              <a:t> and cell</a:t>
            </a:r>
            <a:r>
              <a:rPr lang="en-US" sz="1800" i="1" baseline="-25000">
                <a:latin typeface="Cambria Math" panose="02040503050406030204" pitchFamily="18" charset="0"/>
                <a:ea typeface="Cambria Math" panose="02040503050406030204" pitchFamily="18" charset="0"/>
              </a:rPr>
              <a:t>j </a:t>
            </a:r>
            <a:r>
              <a:rPr lang="en-US" sz="1800">
                <a:latin typeface="Cambria Math" panose="02040503050406030204" pitchFamily="18" charset="0"/>
                <a:ea typeface="Cambria Math" panose="02040503050406030204" pitchFamily="18" charset="0"/>
              </a:rPr>
              <a:t>) for K-nearest neighbors</a:t>
            </a:r>
            <a:endParaRPr lang="en-US"/>
          </a:p>
        </p:txBody>
      </p:sp>
      <p:pic>
        <p:nvPicPr>
          <p:cNvPr id="12" name="Picture 11">
            <a:extLst>
              <a:ext uri="{FF2B5EF4-FFF2-40B4-BE49-F238E27FC236}">
                <a16:creationId xmlns:a16="http://schemas.microsoft.com/office/drawing/2014/main" id="{28C87915-4F8B-91B2-17E4-4DB0ABA56835}"/>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3492616" y="4700407"/>
            <a:ext cx="805064" cy="936049"/>
          </a:xfrm>
          <a:prstGeom prst="rect">
            <a:avLst/>
          </a:prstGeom>
        </p:spPr>
      </p:pic>
      <p:sp>
        <p:nvSpPr>
          <p:cNvPr id="13" name="TextBox 12">
            <a:extLst>
              <a:ext uri="{FF2B5EF4-FFF2-40B4-BE49-F238E27FC236}">
                <a16:creationId xmlns:a16="http://schemas.microsoft.com/office/drawing/2014/main" id="{12FB715A-D595-6404-07FB-054386EB610F}"/>
              </a:ext>
            </a:extLst>
          </p:cNvPr>
          <p:cNvSpPr txBox="1"/>
          <p:nvPr/>
        </p:nvSpPr>
        <p:spPr>
          <a:xfrm>
            <a:off x="4288388" y="4983765"/>
            <a:ext cx="6099048" cy="369332"/>
          </a:xfrm>
          <a:prstGeom prst="rect">
            <a:avLst/>
          </a:prstGeom>
          <a:noFill/>
        </p:spPr>
        <p:txBody>
          <a:bodyPr wrap="square">
            <a:spAutoFit/>
          </a:bodyPr>
          <a:lstStyle/>
          <a:p>
            <a:r>
              <a:rPr lang="en-US" sz="1800">
                <a:latin typeface="Cambria Math" panose="02040503050406030204" pitchFamily="18" charset="0"/>
                <a:ea typeface="Cambria Math" panose="02040503050406030204" pitchFamily="18" charset="0"/>
              </a:rPr>
              <a:t>1/(</a:t>
            </a:r>
            <a:r>
              <a:rPr lang="en-US" sz="1800" i="1">
                <a:latin typeface="Cambria Math" panose="02040503050406030204" pitchFamily="18" charset="0"/>
                <a:ea typeface="Cambria Math" panose="02040503050406030204" pitchFamily="18" charset="0"/>
              </a:rPr>
              <a:t>distance between cell</a:t>
            </a:r>
            <a:r>
              <a:rPr lang="en-US" sz="1800" i="1" baseline="-25000">
                <a:latin typeface="Cambria Math" panose="02040503050406030204" pitchFamily="18" charset="0"/>
                <a:ea typeface="Cambria Math" panose="02040503050406030204" pitchFamily="18" charset="0"/>
              </a:rPr>
              <a:t>i</a:t>
            </a:r>
            <a:r>
              <a:rPr lang="en-US" sz="1800" i="1">
                <a:latin typeface="Cambria Math" panose="02040503050406030204" pitchFamily="18" charset="0"/>
                <a:ea typeface="Cambria Math" panose="02040503050406030204" pitchFamily="18" charset="0"/>
              </a:rPr>
              <a:t> and cell</a:t>
            </a:r>
            <a:r>
              <a:rPr lang="en-US" sz="1800" i="1" baseline="-25000">
                <a:latin typeface="Cambria Math" panose="02040503050406030204" pitchFamily="18" charset="0"/>
                <a:ea typeface="Cambria Math" panose="02040503050406030204" pitchFamily="18" charset="0"/>
              </a:rPr>
              <a:t>j </a:t>
            </a:r>
            <a:r>
              <a:rPr lang="en-US" sz="1800">
                <a:latin typeface="Cambria Math" panose="02040503050406030204" pitchFamily="18" charset="0"/>
                <a:ea typeface="Cambria Math" panose="02040503050406030204" pitchFamily="18" charset="0"/>
              </a:rPr>
              <a:t>)</a:t>
            </a:r>
            <a:r>
              <a:rPr lang="en-US" sz="1800" baseline="30000">
                <a:latin typeface="Cambria Math" panose="02040503050406030204" pitchFamily="18" charset="0"/>
                <a:ea typeface="Cambria Math" panose="02040503050406030204" pitchFamily="18" charset="0"/>
              </a:rPr>
              <a:t>2</a:t>
            </a:r>
            <a:endParaRPr lang="en-US" baseline="30000"/>
          </a:p>
        </p:txBody>
      </p:sp>
      <p:sp>
        <p:nvSpPr>
          <p:cNvPr id="14" name="TextBox 13">
            <a:extLst>
              <a:ext uri="{FF2B5EF4-FFF2-40B4-BE49-F238E27FC236}">
                <a16:creationId xmlns:a16="http://schemas.microsoft.com/office/drawing/2014/main" id="{F3C2D5C6-4519-2D01-1BFA-866F707EC967}"/>
              </a:ext>
            </a:extLst>
          </p:cNvPr>
          <p:cNvSpPr txBox="1"/>
          <p:nvPr/>
        </p:nvSpPr>
        <p:spPr>
          <a:xfrm>
            <a:off x="4432514" y="4303211"/>
            <a:ext cx="6099048" cy="369332"/>
          </a:xfrm>
          <a:prstGeom prst="rect">
            <a:avLst/>
          </a:prstGeom>
          <a:noFill/>
        </p:spPr>
        <p:txBody>
          <a:bodyPr wrap="square">
            <a:spAutoFit/>
          </a:bodyPr>
          <a:lstStyle/>
          <a:p>
            <a:r>
              <a:rPr lang="en-US" sz="1800">
                <a:latin typeface="Cambria Math" panose="02040503050406030204" pitchFamily="18" charset="0"/>
                <a:ea typeface="Cambria Math" panose="02040503050406030204" pitchFamily="18" charset="0"/>
              </a:rPr>
              <a:t>0 for non-K-nearest neighbors</a:t>
            </a:r>
            <a:endParaRPr lang="en-US"/>
          </a:p>
        </p:txBody>
      </p:sp>
      <p:sp>
        <p:nvSpPr>
          <p:cNvPr id="4" name="TextBox 3">
            <a:extLst>
              <a:ext uri="{FF2B5EF4-FFF2-40B4-BE49-F238E27FC236}">
                <a16:creationId xmlns:a16="http://schemas.microsoft.com/office/drawing/2014/main" id="{8E326AF1-6925-C79C-A2E3-27FF9D491E7F}"/>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8" name="TextBox 7">
            <a:extLst>
              <a:ext uri="{FF2B5EF4-FFF2-40B4-BE49-F238E27FC236}">
                <a16:creationId xmlns:a16="http://schemas.microsoft.com/office/drawing/2014/main" id="{8AFE3133-5DE0-BEF9-A2B4-64A1F5621BE5}"/>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9E030183-8F05-B30E-EB4C-B13A4A640223}"/>
                  </a:ext>
                </a:extLst>
              </p14:cNvPr>
              <p14:cNvContentPartPr/>
              <p14:nvPr/>
            </p14:nvContentPartPr>
            <p14:xfrm>
              <a:off x="670320" y="20880"/>
              <a:ext cx="10823760" cy="5303160"/>
            </p14:xfrm>
          </p:contentPart>
        </mc:Choice>
        <mc:Fallback xmlns="">
          <p:pic>
            <p:nvPicPr>
              <p:cNvPr id="2" name="Ink 1">
                <a:extLst>
                  <a:ext uri="{FF2B5EF4-FFF2-40B4-BE49-F238E27FC236}">
                    <a16:creationId xmlns:a16="http://schemas.microsoft.com/office/drawing/2014/main" id="{9E030183-8F05-B30E-EB4C-B13A4A640223}"/>
                  </a:ext>
                </a:extLst>
              </p:cNvPr>
              <p:cNvPicPr/>
              <p:nvPr/>
            </p:nvPicPr>
            <p:blipFill>
              <a:blip r:embed="rId8"/>
              <a:stretch>
                <a:fillRect/>
              </a:stretch>
            </p:blipFill>
            <p:spPr>
              <a:xfrm>
                <a:off x="654120" y="4680"/>
                <a:ext cx="10856160" cy="5335560"/>
              </a:xfrm>
              <a:prstGeom prst="rect">
                <a:avLst/>
              </a:prstGeom>
            </p:spPr>
          </p:pic>
        </mc:Fallback>
      </mc:AlternateContent>
    </p:spTree>
    <p:extLst>
      <p:ext uri="{BB962C8B-B14F-4D97-AF65-F5344CB8AC3E}">
        <p14:creationId xmlns:p14="http://schemas.microsoft.com/office/powerpoint/2010/main" val="938523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3A136C8-9512-554D-8DD1-22AE66371028}"/>
              </a:ext>
            </a:extLst>
          </p:cNvPr>
          <p:cNvPicPr>
            <a:picLocks noGrp="1" noChangeAspect="1"/>
          </p:cNvPicPr>
          <p:nvPr>
            <p:ph idx="1"/>
          </p:nvPr>
        </p:nvPicPr>
        <p:blipFill>
          <a:blip r:embed="rId3"/>
          <a:stretch>
            <a:fillRect/>
          </a:stretch>
        </p:blipFill>
        <p:spPr>
          <a:xfrm>
            <a:off x="354951" y="558475"/>
            <a:ext cx="11482097" cy="5741049"/>
          </a:xfrm>
          <a:prstGeom prst="rect">
            <a:avLst/>
          </a:prstGeom>
        </p:spPr>
      </p:pic>
      <p:sp>
        <p:nvSpPr>
          <p:cNvPr id="24" name="Rectangle 23">
            <a:extLst>
              <a:ext uri="{FF2B5EF4-FFF2-40B4-BE49-F238E27FC236}">
                <a16:creationId xmlns:a16="http://schemas.microsoft.com/office/drawing/2014/main" id="{E5EEC8F7-7069-C94D-AD99-75CB1B49C7CA}"/>
              </a:ext>
            </a:extLst>
          </p:cNvPr>
          <p:cNvSpPr/>
          <p:nvPr/>
        </p:nvSpPr>
        <p:spPr>
          <a:xfrm>
            <a:off x="1906440" y="527995"/>
            <a:ext cx="4098119" cy="369332"/>
          </a:xfrm>
          <a:prstGeom prst="rect">
            <a:avLst/>
          </a:prstGeom>
        </p:spPr>
        <p:txBody>
          <a:bodyPr wrap="square">
            <a:spAutoFit/>
          </a:bodyPr>
          <a:lstStyle/>
          <a:p>
            <a:r>
              <a:rPr lang="en-US" b="1" dirty="0">
                <a:solidFill>
                  <a:srgbClr val="FFFF00"/>
                </a:solidFill>
              </a:rPr>
              <a:t>https://</a:t>
            </a:r>
            <a:r>
              <a:rPr lang="en-US" b="1" dirty="0" err="1">
                <a:solidFill>
                  <a:srgbClr val="FFFF00"/>
                </a:solidFill>
              </a:rPr>
              <a:t>JEF.works</a:t>
            </a:r>
            <a:r>
              <a:rPr lang="en-US" b="1" dirty="0">
                <a:solidFill>
                  <a:srgbClr val="FFFF00"/>
                </a:solidFill>
              </a:rPr>
              <a:t>/MERINGUE/</a:t>
            </a:r>
          </a:p>
        </p:txBody>
      </p:sp>
      <p:sp>
        <p:nvSpPr>
          <p:cNvPr id="4" name="TextBox 3">
            <a:extLst>
              <a:ext uri="{FF2B5EF4-FFF2-40B4-BE49-F238E27FC236}">
                <a16:creationId xmlns:a16="http://schemas.microsoft.com/office/drawing/2014/main" id="{67CAFBBC-ADFE-4E19-4067-48AF79C616BF}"/>
              </a:ext>
            </a:extLst>
          </p:cNvPr>
          <p:cNvSpPr txBox="1"/>
          <p:nvPr/>
        </p:nvSpPr>
        <p:spPr>
          <a:xfrm>
            <a:off x="8074489" y="6308209"/>
            <a:ext cx="4078168" cy="369332"/>
          </a:xfrm>
          <a:prstGeom prst="rect">
            <a:avLst/>
          </a:prstGeom>
          <a:noFill/>
        </p:spPr>
        <p:txBody>
          <a:bodyPr wrap="none" rtlCol="0">
            <a:spAutoFit/>
          </a:bodyPr>
          <a:lstStyle/>
          <a:p>
            <a:r>
              <a:rPr lang="en-US" b="1" dirty="0">
                <a:latin typeface="Calibri" panose="020F0502020204030204" pitchFamily="34" charset="0"/>
                <a:cs typeface="Calibri" panose="020F0502020204030204" pitchFamily="34" charset="0"/>
              </a:rPr>
              <a:t>(Brendan F Miller ... Jean Fan, May 2021)</a:t>
            </a:r>
          </a:p>
        </p:txBody>
      </p:sp>
    </p:spTree>
    <p:extLst>
      <p:ext uri="{BB962C8B-B14F-4D97-AF65-F5344CB8AC3E}">
        <p14:creationId xmlns:p14="http://schemas.microsoft.com/office/powerpoint/2010/main" val="4247174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A6E3-A089-6D41-8166-D6996C8B7CEC}"/>
              </a:ext>
            </a:extLst>
          </p:cNvPr>
          <p:cNvSpPr>
            <a:spLocks noGrp="1"/>
          </p:cNvSpPr>
          <p:nvPr>
            <p:ph type="title"/>
          </p:nvPr>
        </p:nvSpPr>
        <p:spPr>
          <a:xfrm>
            <a:off x="838200" y="365125"/>
            <a:ext cx="6870539" cy="1325563"/>
          </a:xfrm>
        </p:spPr>
        <p:txBody>
          <a:bodyPr>
            <a:normAutofit fontScale="90000"/>
          </a:bodyPr>
          <a:lstStyle/>
          <a:p>
            <a:r>
              <a:rPr lang="en-US" sz="3600"/>
              <a:t>We apply MERINGUE to identify genes with spatially heterogeneous patterns in 2D, 3D, multi-section, and more</a:t>
            </a:r>
          </a:p>
        </p:txBody>
      </p:sp>
      <p:pic>
        <p:nvPicPr>
          <p:cNvPr id="18" name="Picture 17">
            <a:extLst>
              <a:ext uri="{FF2B5EF4-FFF2-40B4-BE49-F238E27FC236}">
                <a16:creationId xmlns:a16="http://schemas.microsoft.com/office/drawing/2014/main" id="{8DEA1FD7-71B5-E145-AF9F-5BADCCB7B25B}"/>
              </a:ext>
            </a:extLst>
          </p:cNvPr>
          <p:cNvPicPr>
            <a:picLocks noChangeAspect="1"/>
          </p:cNvPicPr>
          <p:nvPr/>
        </p:nvPicPr>
        <p:blipFill>
          <a:blip r:embed="rId3"/>
          <a:stretch>
            <a:fillRect/>
          </a:stretch>
        </p:blipFill>
        <p:spPr>
          <a:xfrm>
            <a:off x="8066428" y="499155"/>
            <a:ext cx="3691553" cy="902380"/>
          </a:xfrm>
          <a:prstGeom prst="rect">
            <a:avLst/>
          </a:prstGeom>
        </p:spPr>
      </p:pic>
      <p:pic>
        <p:nvPicPr>
          <p:cNvPr id="8" name="Picture 7">
            <a:extLst>
              <a:ext uri="{FF2B5EF4-FFF2-40B4-BE49-F238E27FC236}">
                <a16:creationId xmlns:a16="http://schemas.microsoft.com/office/drawing/2014/main" id="{EEB21E2A-40A8-E149-8EE4-6209CB097DB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397523" y="2000048"/>
            <a:ext cx="3541087" cy="3463939"/>
          </a:xfrm>
          <a:prstGeom prst="rect">
            <a:avLst/>
          </a:prstGeom>
        </p:spPr>
      </p:pic>
      <p:sp>
        <p:nvSpPr>
          <p:cNvPr id="9" name="Rectangle 8">
            <a:extLst>
              <a:ext uri="{FF2B5EF4-FFF2-40B4-BE49-F238E27FC236}">
                <a16:creationId xmlns:a16="http://schemas.microsoft.com/office/drawing/2014/main" id="{2B6F2679-8115-9E46-BE63-557F701A7CD6}"/>
              </a:ext>
            </a:extLst>
          </p:cNvPr>
          <p:cNvSpPr/>
          <p:nvPr/>
        </p:nvSpPr>
        <p:spPr>
          <a:xfrm rot="16200000">
            <a:off x="8364720" y="3413967"/>
            <a:ext cx="4174884" cy="958153"/>
          </a:xfrm>
          <a:prstGeom prst="rect">
            <a:avLst/>
          </a:prstGeom>
        </p:spPr>
        <p:txBody>
          <a:bodyPr wrap="none">
            <a:spAutoFit/>
          </a:bodyPr>
          <a:lstStyle/>
          <a:p>
            <a:pPr algn="ctr"/>
            <a:r>
              <a:rPr lang="en-US" sz="1200">
                <a:solidFill>
                  <a:schemeClr val="bg1">
                    <a:lumMod val="65000"/>
                    <a:lumOff val="35000"/>
                  </a:schemeClr>
                </a:solidFill>
              </a:rPr>
              <a:t>(Fowlkes et al, Cell 2008; </a:t>
            </a:r>
            <a:br>
              <a:rPr lang="en-US" sz="1200">
                <a:solidFill>
                  <a:schemeClr val="bg1">
                    <a:lumMod val="65000"/>
                    <a:lumOff val="35000"/>
                  </a:schemeClr>
                </a:solidFill>
              </a:rPr>
            </a:br>
            <a:r>
              <a:rPr lang="en-US" sz="1200" err="1">
                <a:solidFill>
                  <a:schemeClr val="bg1">
                    <a:lumMod val="65000"/>
                    <a:lumOff val="35000"/>
                  </a:schemeClr>
                </a:solidFill>
              </a:rPr>
              <a:t>Karaiskos</a:t>
            </a:r>
            <a:r>
              <a:rPr lang="en-US" sz="1200">
                <a:solidFill>
                  <a:schemeClr val="bg1">
                    <a:lumMod val="65000"/>
                    <a:lumOff val="35000"/>
                  </a:schemeClr>
                </a:solidFill>
              </a:rPr>
              <a:t> et al Science, 2017)</a:t>
            </a:r>
          </a:p>
        </p:txBody>
      </p:sp>
      <p:sp>
        <p:nvSpPr>
          <p:cNvPr id="3" name="TextBox 2">
            <a:extLst>
              <a:ext uri="{FF2B5EF4-FFF2-40B4-BE49-F238E27FC236}">
                <a16:creationId xmlns:a16="http://schemas.microsoft.com/office/drawing/2014/main" id="{9F9FAD0F-B457-8E40-85E3-0E03FB959B86}"/>
              </a:ext>
            </a:extLst>
          </p:cNvPr>
          <p:cNvSpPr txBox="1"/>
          <p:nvPr/>
        </p:nvSpPr>
        <p:spPr>
          <a:xfrm rot="16200000">
            <a:off x="1677818" y="3708376"/>
            <a:ext cx="1488997" cy="369332"/>
          </a:xfrm>
          <a:prstGeom prst="rect">
            <a:avLst/>
          </a:prstGeom>
          <a:noFill/>
        </p:spPr>
        <p:txBody>
          <a:bodyPr wrap="none" rtlCol="0">
            <a:spAutoFit/>
          </a:bodyPr>
          <a:lstStyle/>
          <a:p>
            <a:pPr algn="ctr"/>
            <a:r>
              <a:rPr lang="en-US" u="sng"/>
              <a:t>3D drosophila</a:t>
            </a:r>
          </a:p>
        </p:txBody>
      </p:sp>
      <p:pic>
        <p:nvPicPr>
          <p:cNvPr id="5" name="Picture 4">
            <a:extLst>
              <a:ext uri="{FF2B5EF4-FFF2-40B4-BE49-F238E27FC236}">
                <a16:creationId xmlns:a16="http://schemas.microsoft.com/office/drawing/2014/main" id="{4CBA2CD6-0FB7-5548-991A-CB023DE29DC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rot="5400000">
            <a:off x="2927710" y="2434219"/>
            <a:ext cx="3505004" cy="3006923"/>
          </a:xfrm>
          <a:prstGeom prst="rect">
            <a:avLst/>
          </a:prstGeom>
        </p:spPr>
      </p:pic>
      <p:sp>
        <p:nvSpPr>
          <p:cNvPr id="6" name="Rectangle 5">
            <a:extLst>
              <a:ext uri="{FF2B5EF4-FFF2-40B4-BE49-F238E27FC236}">
                <a16:creationId xmlns:a16="http://schemas.microsoft.com/office/drawing/2014/main" id="{7F6B21B5-BDBE-AFAF-2AD7-4984E8BA6782}"/>
              </a:ext>
            </a:extLst>
          </p:cNvPr>
          <p:cNvSpPr/>
          <p:nvPr/>
        </p:nvSpPr>
        <p:spPr>
          <a:xfrm>
            <a:off x="9912204" y="654665"/>
            <a:ext cx="441297" cy="415456"/>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5332E68-D205-430A-D7D7-F2963410955F}"/>
              </a:ext>
            </a:extLst>
          </p:cNvPr>
          <p:cNvSpPr txBox="1"/>
          <p:nvPr/>
        </p:nvSpPr>
        <p:spPr>
          <a:xfrm>
            <a:off x="8074489" y="6308209"/>
            <a:ext cx="4078168" cy="369332"/>
          </a:xfrm>
          <a:prstGeom prst="rect">
            <a:avLst/>
          </a:prstGeom>
          <a:noFill/>
        </p:spPr>
        <p:txBody>
          <a:bodyPr wrap="none" rtlCol="0">
            <a:spAutoFit/>
          </a:bodyPr>
          <a:lstStyle/>
          <a:p>
            <a:r>
              <a:rPr lang="en-US" b="1" dirty="0"/>
              <a:t>(Brendan F Miller ... Jean Fan, May 2021)</a:t>
            </a:r>
          </a:p>
        </p:txBody>
      </p:sp>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D63B6159-7BD4-6B94-A7B6-861C974A553F}"/>
                  </a:ext>
                </a:extLst>
              </p14:cNvPr>
              <p14:cNvContentPartPr/>
              <p14:nvPr/>
            </p14:nvContentPartPr>
            <p14:xfrm>
              <a:off x="3880440" y="4719960"/>
              <a:ext cx="317880" cy="254520"/>
            </p14:xfrm>
          </p:contentPart>
        </mc:Choice>
        <mc:Fallback xmlns="">
          <p:pic>
            <p:nvPicPr>
              <p:cNvPr id="7" name="Ink 6">
                <a:extLst>
                  <a:ext uri="{FF2B5EF4-FFF2-40B4-BE49-F238E27FC236}">
                    <a16:creationId xmlns:a16="http://schemas.microsoft.com/office/drawing/2014/main" id="{D63B6159-7BD4-6B94-A7B6-861C974A553F}"/>
                  </a:ext>
                </a:extLst>
              </p:cNvPr>
              <p:cNvPicPr/>
              <p:nvPr/>
            </p:nvPicPr>
            <p:blipFill>
              <a:blip r:embed="rId8"/>
              <a:stretch>
                <a:fillRect/>
              </a:stretch>
            </p:blipFill>
            <p:spPr>
              <a:xfrm>
                <a:off x="3864240" y="4703760"/>
                <a:ext cx="350280" cy="286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45393FF7-4393-9F23-706A-7973B1CF3375}"/>
                  </a:ext>
                </a:extLst>
              </p14:cNvPr>
              <p14:cNvContentPartPr/>
              <p14:nvPr/>
            </p14:nvContentPartPr>
            <p14:xfrm>
              <a:off x="3753720" y="2067120"/>
              <a:ext cx="2060280" cy="2272680"/>
            </p14:xfrm>
          </p:contentPart>
        </mc:Choice>
        <mc:Fallback xmlns="">
          <p:pic>
            <p:nvPicPr>
              <p:cNvPr id="10" name="Ink 9">
                <a:extLst>
                  <a:ext uri="{FF2B5EF4-FFF2-40B4-BE49-F238E27FC236}">
                    <a16:creationId xmlns:a16="http://schemas.microsoft.com/office/drawing/2014/main" id="{45393FF7-4393-9F23-706A-7973B1CF3375}"/>
                  </a:ext>
                </a:extLst>
              </p:cNvPr>
              <p:cNvPicPr/>
              <p:nvPr/>
            </p:nvPicPr>
            <p:blipFill>
              <a:blip r:embed="rId10"/>
              <a:stretch>
                <a:fillRect/>
              </a:stretch>
            </p:blipFill>
            <p:spPr>
              <a:xfrm>
                <a:off x="3737520" y="2050920"/>
                <a:ext cx="2092680" cy="2305080"/>
              </a:xfrm>
              <a:prstGeom prst="rect">
                <a:avLst/>
              </a:prstGeom>
            </p:spPr>
          </p:pic>
        </mc:Fallback>
      </mc:AlternateContent>
    </p:spTree>
    <p:extLst>
      <p:ext uri="{BB962C8B-B14F-4D97-AF65-F5344CB8AC3E}">
        <p14:creationId xmlns:p14="http://schemas.microsoft.com/office/powerpoint/2010/main" val="2107692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A6E3-A089-6D41-8166-D6996C8B7CEC}"/>
              </a:ext>
            </a:extLst>
          </p:cNvPr>
          <p:cNvSpPr>
            <a:spLocks noGrp="1"/>
          </p:cNvSpPr>
          <p:nvPr>
            <p:ph type="title"/>
          </p:nvPr>
        </p:nvSpPr>
        <p:spPr>
          <a:xfrm>
            <a:off x="838200" y="365125"/>
            <a:ext cx="6870539" cy="1325563"/>
          </a:xfrm>
        </p:spPr>
        <p:txBody>
          <a:bodyPr>
            <a:normAutofit fontScale="90000"/>
          </a:bodyPr>
          <a:lstStyle/>
          <a:p>
            <a:r>
              <a:rPr lang="en-US" sz="3600"/>
              <a:t>We apply MERINGUE to identify genes with spatially heterogeneous patterns in 2D, 3D, multi-section, and more</a:t>
            </a:r>
          </a:p>
        </p:txBody>
      </p:sp>
      <p:pic>
        <p:nvPicPr>
          <p:cNvPr id="18" name="Picture 17">
            <a:extLst>
              <a:ext uri="{FF2B5EF4-FFF2-40B4-BE49-F238E27FC236}">
                <a16:creationId xmlns:a16="http://schemas.microsoft.com/office/drawing/2014/main" id="{8DEA1FD7-71B5-E145-AF9F-5BADCCB7B25B}"/>
              </a:ext>
            </a:extLst>
          </p:cNvPr>
          <p:cNvPicPr>
            <a:picLocks noChangeAspect="1"/>
          </p:cNvPicPr>
          <p:nvPr/>
        </p:nvPicPr>
        <p:blipFill>
          <a:blip r:embed="rId3"/>
          <a:stretch>
            <a:fillRect/>
          </a:stretch>
        </p:blipFill>
        <p:spPr>
          <a:xfrm>
            <a:off x="8066428" y="499155"/>
            <a:ext cx="3691553" cy="902380"/>
          </a:xfrm>
          <a:prstGeom prst="rect">
            <a:avLst/>
          </a:prstGeom>
        </p:spPr>
      </p:pic>
      <p:sp>
        <p:nvSpPr>
          <p:cNvPr id="10" name="TextBox 9">
            <a:extLst>
              <a:ext uri="{FF2B5EF4-FFF2-40B4-BE49-F238E27FC236}">
                <a16:creationId xmlns:a16="http://schemas.microsoft.com/office/drawing/2014/main" id="{34C70503-3BE5-C441-8664-682C0AC9B94B}"/>
              </a:ext>
            </a:extLst>
          </p:cNvPr>
          <p:cNvSpPr txBox="1"/>
          <p:nvPr/>
        </p:nvSpPr>
        <p:spPr>
          <a:xfrm rot="16200000">
            <a:off x="8838748" y="3865120"/>
            <a:ext cx="1788182" cy="276999"/>
          </a:xfrm>
          <a:prstGeom prst="rect">
            <a:avLst/>
          </a:prstGeom>
          <a:noFill/>
        </p:spPr>
        <p:txBody>
          <a:bodyPr wrap="none" rtlCol="0">
            <a:spAutoFit/>
          </a:bodyPr>
          <a:lstStyle/>
          <a:p>
            <a:pPr algn="ctr"/>
            <a:r>
              <a:rPr lang="en-US" sz="1200">
                <a:solidFill>
                  <a:schemeClr val="bg1">
                    <a:lumMod val="65000"/>
                    <a:lumOff val="35000"/>
                  </a:schemeClr>
                </a:solidFill>
              </a:rPr>
              <a:t>(Stahl et al, Science 2016)</a:t>
            </a:r>
          </a:p>
        </p:txBody>
      </p:sp>
      <p:sp>
        <p:nvSpPr>
          <p:cNvPr id="12" name="TextBox 11">
            <a:extLst>
              <a:ext uri="{FF2B5EF4-FFF2-40B4-BE49-F238E27FC236}">
                <a16:creationId xmlns:a16="http://schemas.microsoft.com/office/drawing/2014/main" id="{1E8CB863-647C-564C-87E6-818E1494ECB3}"/>
              </a:ext>
            </a:extLst>
          </p:cNvPr>
          <p:cNvSpPr txBox="1"/>
          <p:nvPr/>
        </p:nvSpPr>
        <p:spPr>
          <a:xfrm rot="16200000">
            <a:off x="846293" y="3651099"/>
            <a:ext cx="3165047" cy="425076"/>
          </a:xfrm>
          <a:prstGeom prst="rect">
            <a:avLst/>
          </a:prstGeom>
          <a:noFill/>
        </p:spPr>
        <p:txBody>
          <a:bodyPr wrap="none" rtlCol="0">
            <a:spAutoFit/>
          </a:bodyPr>
          <a:lstStyle/>
          <a:p>
            <a:pPr algn="ctr"/>
            <a:r>
              <a:rPr lang="en-US" u="sng"/>
              <a:t>Multi-section breast cancer</a:t>
            </a:r>
          </a:p>
        </p:txBody>
      </p:sp>
      <p:pic>
        <p:nvPicPr>
          <p:cNvPr id="16" name="Picture 15">
            <a:extLst>
              <a:ext uri="{FF2B5EF4-FFF2-40B4-BE49-F238E27FC236}">
                <a16:creationId xmlns:a16="http://schemas.microsoft.com/office/drawing/2014/main" id="{5D19443E-CB8E-0E40-8BF4-654EB5B9F1E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59318" y="2138642"/>
            <a:ext cx="3477185" cy="3584095"/>
          </a:xfrm>
          <a:prstGeom prst="rect">
            <a:avLst/>
          </a:prstGeom>
        </p:spPr>
      </p:pic>
      <p:pic>
        <p:nvPicPr>
          <p:cNvPr id="4" name="Picture 3">
            <a:extLst>
              <a:ext uri="{FF2B5EF4-FFF2-40B4-BE49-F238E27FC236}">
                <a16:creationId xmlns:a16="http://schemas.microsoft.com/office/drawing/2014/main" id="{791AC7E2-795E-CF40-A959-E52D2A36CF7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923828" y="2566465"/>
            <a:ext cx="2982035" cy="2594343"/>
          </a:xfrm>
          <a:prstGeom prst="rect">
            <a:avLst/>
          </a:prstGeom>
        </p:spPr>
      </p:pic>
      <p:sp>
        <p:nvSpPr>
          <p:cNvPr id="6" name="Rectangle 5">
            <a:extLst>
              <a:ext uri="{FF2B5EF4-FFF2-40B4-BE49-F238E27FC236}">
                <a16:creationId xmlns:a16="http://schemas.microsoft.com/office/drawing/2014/main" id="{7F6B21B5-BDBE-AFAF-2AD7-4984E8BA6782}"/>
              </a:ext>
            </a:extLst>
          </p:cNvPr>
          <p:cNvSpPr/>
          <p:nvPr/>
        </p:nvSpPr>
        <p:spPr>
          <a:xfrm>
            <a:off x="9912204" y="654665"/>
            <a:ext cx="441297" cy="415456"/>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3C7ADB9-6C09-C232-9072-450A8FFAF194}"/>
              </a:ext>
            </a:extLst>
          </p:cNvPr>
          <p:cNvSpPr txBox="1"/>
          <p:nvPr/>
        </p:nvSpPr>
        <p:spPr>
          <a:xfrm>
            <a:off x="8074489" y="6308209"/>
            <a:ext cx="4078168" cy="369332"/>
          </a:xfrm>
          <a:prstGeom prst="rect">
            <a:avLst/>
          </a:prstGeom>
          <a:noFill/>
        </p:spPr>
        <p:txBody>
          <a:bodyPr wrap="none" rtlCol="0">
            <a:spAutoFit/>
          </a:bodyPr>
          <a:lstStyle/>
          <a:p>
            <a:r>
              <a:rPr lang="en-US" b="1" dirty="0"/>
              <a:t>(Brendan F Miller ... Jean Fan, May 2021)</a:t>
            </a:r>
          </a:p>
        </p:txBody>
      </p:sp>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BD2F796B-83D8-C1DA-C463-2ACDF3F7153B}"/>
                  </a:ext>
                </a:extLst>
              </p14:cNvPr>
              <p14:cNvContentPartPr/>
              <p14:nvPr/>
            </p14:nvContentPartPr>
            <p14:xfrm>
              <a:off x="4127400" y="3647520"/>
              <a:ext cx="776520" cy="261360"/>
            </p14:xfrm>
          </p:contentPart>
        </mc:Choice>
        <mc:Fallback xmlns="">
          <p:pic>
            <p:nvPicPr>
              <p:cNvPr id="5" name="Ink 4">
                <a:extLst>
                  <a:ext uri="{FF2B5EF4-FFF2-40B4-BE49-F238E27FC236}">
                    <a16:creationId xmlns:a16="http://schemas.microsoft.com/office/drawing/2014/main" id="{BD2F796B-83D8-C1DA-C463-2ACDF3F7153B}"/>
                  </a:ext>
                </a:extLst>
              </p:cNvPr>
              <p:cNvPicPr/>
              <p:nvPr/>
            </p:nvPicPr>
            <p:blipFill>
              <a:blip r:embed="rId7"/>
              <a:stretch>
                <a:fillRect/>
              </a:stretch>
            </p:blipFill>
            <p:spPr>
              <a:xfrm>
                <a:off x="4111200" y="3631320"/>
                <a:ext cx="808920" cy="293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0CA23436-9B1F-8200-F880-CD4F9E255FF6}"/>
                  </a:ext>
                </a:extLst>
              </p14:cNvPr>
              <p14:cNvContentPartPr/>
              <p14:nvPr/>
            </p14:nvContentPartPr>
            <p14:xfrm>
              <a:off x="3901680" y="1636560"/>
              <a:ext cx="5198040" cy="4057920"/>
            </p14:xfrm>
          </p:contentPart>
        </mc:Choice>
        <mc:Fallback xmlns="">
          <p:pic>
            <p:nvPicPr>
              <p:cNvPr id="7" name="Ink 6">
                <a:extLst>
                  <a:ext uri="{FF2B5EF4-FFF2-40B4-BE49-F238E27FC236}">
                    <a16:creationId xmlns:a16="http://schemas.microsoft.com/office/drawing/2014/main" id="{0CA23436-9B1F-8200-F880-CD4F9E255FF6}"/>
                  </a:ext>
                </a:extLst>
              </p:cNvPr>
              <p:cNvPicPr/>
              <p:nvPr/>
            </p:nvPicPr>
            <p:blipFill>
              <a:blip r:embed="rId9"/>
              <a:stretch>
                <a:fillRect/>
              </a:stretch>
            </p:blipFill>
            <p:spPr>
              <a:xfrm>
                <a:off x="3885480" y="1620360"/>
                <a:ext cx="5230440" cy="4090320"/>
              </a:xfrm>
              <a:prstGeom prst="rect">
                <a:avLst/>
              </a:prstGeom>
            </p:spPr>
          </p:pic>
        </mc:Fallback>
      </mc:AlternateContent>
    </p:spTree>
    <p:extLst>
      <p:ext uri="{BB962C8B-B14F-4D97-AF65-F5344CB8AC3E}">
        <p14:creationId xmlns:p14="http://schemas.microsoft.com/office/powerpoint/2010/main" val="2398051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A6E3-A089-6D41-8166-D6996C8B7CEC}"/>
              </a:ext>
            </a:extLst>
          </p:cNvPr>
          <p:cNvSpPr>
            <a:spLocks noGrp="1"/>
          </p:cNvSpPr>
          <p:nvPr>
            <p:ph type="title"/>
          </p:nvPr>
        </p:nvSpPr>
        <p:spPr>
          <a:xfrm>
            <a:off x="838200" y="365125"/>
            <a:ext cx="6870539" cy="1325563"/>
          </a:xfrm>
        </p:spPr>
        <p:txBody>
          <a:bodyPr>
            <a:normAutofit fontScale="90000"/>
          </a:bodyPr>
          <a:lstStyle/>
          <a:p>
            <a:r>
              <a:rPr lang="en-US" sz="3600"/>
              <a:t>We apply MERINGUE to identify genes with spatially heterogeneous patterns in 2D, 3D, multi-section, and more</a:t>
            </a:r>
          </a:p>
        </p:txBody>
      </p:sp>
      <p:grpSp>
        <p:nvGrpSpPr>
          <p:cNvPr id="7" name="Group 6">
            <a:extLst>
              <a:ext uri="{FF2B5EF4-FFF2-40B4-BE49-F238E27FC236}">
                <a16:creationId xmlns:a16="http://schemas.microsoft.com/office/drawing/2014/main" id="{2185ACFD-F6F3-15F7-AC4B-780878C9B970}"/>
              </a:ext>
            </a:extLst>
          </p:cNvPr>
          <p:cNvGrpSpPr/>
          <p:nvPr/>
        </p:nvGrpSpPr>
        <p:grpSpPr>
          <a:xfrm>
            <a:off x="2786125" y="1995333"/>
            <a:ext cx="6619750" cy="4301074"/>
            <a:chOff x="2732068" y="2044092"/>
            <a:chExt cx="5883702" cy="3822839"/>
          </a:xfrm>
        </p:grpSpPr>
        <p:pic>
          <p:nvPicPr>
            <p:cNvPr id="13" name="Picture 12">
              <a:extLst>
                <a:ext uri="{FF2B5EF4-FFF2-40B4-BE49-F238E27FC236}">
                  <a16:creationId xmlns:a16="http://schemas.microsoft.com/office/drawing/2014/main" id="{BE29B37F-3D1F-7E43-AD29-B18CFEAC624F}"/>
                </a:ext>
              </a:extLst>
            </p:cNvPr>
            <p:cNvPicPr>
              <a:picLocks noChangeAspect="1"/>
            </p:cNvPicPr>
            <p:nvPr/>
          </p:nvPicPr>
          <p:blipFill>
            <a:blip r:embed="rId3"/>
            <a:stretch>
              <a:fillRect/>
            </a:stretch>
          </p:blipFill>
          <p:spPr>
            <a:xfrm>
              <a:off x="2732068" y="2325889"/>
              <a:ext cx="5883702" cy="3079377"/>
            </a:xfrm>
            <a:prstGeom prst="rect">
              <a:avLst/>
            </a:prstGeom>
          </p:spPr>
        </p:pic>
        <p:sp>
          <p:nvSpPr>
            <p:cNvPr id="15" name="Rectangle 14">
              <a:extLst>
                <a:ext uri="{FF2B5EF4-FFF2-40B4-BE49-F238E27FC236}">
                  <a16:creationId xmlns:a16="http://schemas.microsoft.com/office/drawing/2014/main" id="{C8C6CE97-1AB8-7548-B44D-462B7E3021E2}"/>
                </a:ext>
              </a:extLst>
            </p:cNvPr>
            <p:cNvSpPr/>
            <p:nvPr/>
          </p:nvSpPr>
          <p:spPr>
            <a:xfrm>
              <a:off x="4828311" y="5405266"/>
              <a:ext cx="2057400" cy="461665"/>
            </a:xfrm>
            <a:prstGeom prst="rect">
              <a:avLst/>
            </a:prstGeom>
          </p:spPr>
          <p:txBody>
            <a:bodyPr wrap="square">
              <a:spAutoFit/>
            </a:bodyPr>
            <a:lstStyle/>
            <a:p>
              <a:pPr algn="ctr"/>
              <a:r>
                <a:rPr lang="en-US" sz="1200">
                  <a:solidFill>
                    <a:schemeClr val="bg1">
                      <a:lumMod val="65000"/>
                      <a:lumOff val="35000"/>
                    </a:schemeClr>
                  </a:solidFill>
                </a:rPr>
                <a:t>(Moffitt*, </a:t>
              </a:r>
              <a:r>
                <a:rPr lang="en-US" sz="1200" err="1">
                  <a:solidFill>
                    <a:schemeClr val="bg1">
                      <a:lumMod val="65000"/>
                      <a:lumOff val="35000"/>
                    </a:schemeClr>
                  </a:solidFill>
                </a:rPr>
                <a:t>Bambah-Mukku</a:t>
              </a:r>
              <a:r>
                <a:rPr lang="en-US" sz="1200">
                  <a:solidFill>
                    <a:schemeClr val="bg1">
                      <a:lumMod val="65000"/>
                      <a:lumOff val="35000"/>
                    </a:schemeClr>
                  </a:solidFill>
                </a:rPr>
                <a:t>* </a:t>
              </a:r>
            </a:p>
            <a:p>
              <a:pPr algn="ctr"/>
              <a:r>
                <a:rPr lang="en-US" sz="1200">
                  <a:solidFill>
                    <a:schemeClr val="bg1">
                      <a:lumMod val="65000"/>
                      <a:lumOff val="35000"/>
                    </a:schemeClr>
                  </a:solidFill>
                </a:rPr>
                <a:t>et al., Science 2018)</a:t>
              </a:r>
            </a:p>
          </p:txBody>
        </p:sp>
        <p:sp>
          <p:nvSpPr>
            <p:cNvPr id="14" name="TextBox 13">
              <a:extLst>
                <a:ext uri="{FF2B5EF4-FFF2-40B4-BE49-F238E27FC236}">
                  <a16:creationId xmlns:a16="http://schemas.microsoft.com/office/drawing/2014/main" id="{CB55F796-AFF9-3740-9EE5-B853D402028E}"/>
                </a:ext>
              </a:extLst>
            </p:cNvPr>
            <p:cNvSpPr txBox="1"/>
            <p:nvPr/>
          </p:nvSpPr>
          <p:spPr>
            <a:xfrm>
              <a:off x="3556640" y="2044092"/>
              <a:ext cx="4600739" cy="328266"/>
            </a:xfrm>
            <a:prstGeom prst="rect">
              <a:avLst/>
            </a:prstGeom>
            <a:noFill/>
          </p:spPr>
          <p:txBody>
            <a:bodyPr wrap="none" rtlCol="0">
              <a:spAutoFit/>
            </a:bodyPr>
            <a:lstStyle/>
            <a:p>
              <a:pPr algn="ctr"/>
              <a:r>
                <a:rPr lang="en-US" u="sng"/>
                <a:t>Within cell-types in the hypothalamic preoptic region</a:t>
              </a:r>
            </a:p>
          </p:txBody>
        </p:sp>
      </p:grpSp>
      <p:pic>
        <p:nvPicPr>
          <p:cNvPr id="18" name="Picture 17">
            <a:extLst>
              <a:ext uri="{FF2B5EF4-FFF2-40B4-BE49-F238E27FC236}">
                <a16:creationId xmlns:a16="http://schemas.microsoft.com/office/drawing/2014/main" id="{8DEA1FD7-71B5-E145-AF9F-5BADCCB7B25B}"/>
              </a:ext>
            </a:extLst>
          </p:cNvPr>
          <p:cNvPicPr>
            <a:picLocks noChangeAspect="1"/>
          </p:cNvPicPr>
          <p:nvPr/>
        </p:nvPicPr>
        <p:blipFill>
          <a:blip r:embed="rId4"/>
          <a:stretch>
            <a:fillRect/>
          </a:stretch>
        </p:blipFill>
        <p:spPr>
          <a:xfrm>
            <a:off x="8066428" y="499155"/>
            <a:ext cx="3691553" cy="902380"/>
          </a:xfrm>
          <a:prstGeom prst="rect">
            <a:avLst/>
          </a:prstGeom>
        </p:spPr>
      </p:pic>
      <p:sp>
        <p:nvSpPr>
          <p:cNvPr id="6" name="Rectangle 5">
            <a:extLst>
              <a:ext uri="{FF2B5EF4-FFF2-40B4-BE49-F238E27FC236}">
                <a16:creationId xmlns:a16="http://schemas.microsoft.com/office/drawing/2014/main" id="{7F6B21B5-BDBE-AFAF-2AD7-4984E8BA6782}"/>
              </a:ext>
            </a:extLst>
          </p:cNvPr>
          <p:cNvSpPr/>
          <p:nvPr/>
        </p:nvSpPr>
        <p:spPr>
          <a:xfrm>
            <a:off x="9912204" y="654665"/>
            <a:ext cx="441297" cy="415456"/>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7FED1BC-873C-177D-1338-FEFA9C1925B6}"/>
              </a:ext>
            </a:extLst>
          </p:cNvPr>
          <p:cNvSpPr txBox="1"/>
          <p:nvPr/>
        </p:nvSpPr>
        <p:spPr>
          <a:xfrm>
            <a:off x="8074489" y="6308209"/>
            <a:ext cx="4078168" cy="369332"/>
          </a:xfrm>
          <a:prstGeom prst="rect">
            <a:avLst/>
          </a:prstGeom>
          <a:noFill/>
        </p:spPr>
        <p:txBody>
          <a:bodyPr wrap="none" rtlCol="0">
            <a:spAutoFit/>
          </a:bodyPr>
          <a:lstStyle/>
          <a:p>
            <a:r>
              <a:rPr lang="en-US" b="1" dirty="0"/>
              <a:t>(Brendan F Miller ... Jean Fan, May 2021)</a:t>
            </a:r>
          </a:p>
        </p:txBody>
      </p:sp>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C917E49E-A790-7B85-79EF-360B09BBB807}"/>
                  </a:ext>
                </a:extLst>
              </p14:cNvPr>
              <p14:cNvContentPartPr/>
              <p14:nvPr/>
            </p14:nvContentPartPr>
            <p14:xfrm>
              <a:off x="2730600" y="2589120"/>
              <a:ext cx="4269240" cy="3239280"/>
            </p14:xfrm>
          </p:contentPart>
        </mc:Choice>
        <mc:Fallback xmlns="">
          <p:pic>
            <p:nvPicPr>
              <p:cNvPr id="4" name="Ink 3">
                <a:extLst>
                  <a:ext uri="{FF2B5EF4-FFF2-40B4-BE49-F238E27FC236}">
                    <a16:creationId xmlns:a16="http://schemas.microsoft.com/office/drawing/2014/main" id="{C917E49E-A790-7B85-79EF-360B09BBB807}"/>
                  </a:ext>
                </a:extLst>
              </p:cNvPr>
              <p:cNvPicPr/>
              <p:nvPr/>
            </p:nvPicPr>
            <p:blipFill>
              <a:blip r:embed="rId6"/>
              <a:stretch>
                <a:fillRect/>
              </a:stretch>
            </p:blipFill>
            <p:spPr>
              <a:xfrm>
                <a:off x="2714400" y="2572920"/>
                <a:ext cx="4301640" cy="3271680"/>
              </a:xfrm>
              <a:prstGeom prst="rect">
                <a:avLst/>
              </a:prstGeom>
            </p:spPr>
          </p:pic>
        </mc:Fallback>
      </mc:AlternateContent>
    </p:spTree>
    <p:extLst>
      <p:ext uri="{BB962C8B-B14F-4D97-AF65-F5344CB8AC3E}">
        <p14:creationId xmlns:p14="http://schemas.microsoft.com/office/powerpoint/2010/main" val="14622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20D77-1E24-936A-F458-FC75D26CC52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C4D9359-2F6E-1DC3-0CA5-55373C8B4956}"/>
              </a:ext>
            </a:extLst>
          </p:cNvPr>
          <p:cNvPicPr>
            <a:picLocks noChangeAspect="1"/>
          </p:cNvPicPr>
          <p:nvPr/>
        </p:nvPicPr>
        <p:blipFill>
          <a:blip r:embed="rId3">
            <a:alphaModFix/>
          </a:blip>
          <a:stretch>
            <a:fillRect/>
          </a:stretch>
        </p:blipFill>
        <p:spPr>
          <a:xfrm>
            <a:off x="3838668" y="1809236"/>
            <a:ext cx="4463359" cy="3744819"/>
          </a:xfrm>
          <a:prstGeom prst="rect">
            <a:avLst/>
          </a:prstGeom>
        </p:spPr>
      </p:pic>
    </p:spTree>
    <p:extLst>
      <p:ext uri="{BB962C8B-B14F-4D97-AF65-F5344CB8AC3E}">
        <p14:creationId xmlns:p14="http://schemas.microsoft.com/office/powerpoint/2010/main" val="1685202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731DC-5227-47CF-4C97-DF15211C4B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1FC3FA3-6DE6-98A2-0D62-ADC3C00548C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80339" y="1852247"/>
            <a:ext cx="4396154" cy="3704492"/>
          </a:xfrm>
          <a:prstGeom prst="rect">
            <a:avLst/>
          </a:prstGeom>
        </p:spPr>
      </p:pic>
      <p:sp>
        <p:nvSpPr>
          <p:cNvPr id="5" name="TextBox 4">
            <a:extLst>
              <a:ext uri="{FF2B5EF4-FFF2-40B4-BE49-F238E27FC236}">
                <a16:creationId xmlns:a16="http://schemas.microsoft.com/office/drawing/2014/main" id="{C624F5B3-546E-B034-B455-005600C5CAEC}"/>
              </a:ext>
            </a:extLst>
          </p:cNvPr>
          <p:cNvSpPr txBox="1"/>
          <p:nvPr/>
        </p:nvSpPr>
        <p:spPr>
          <a:xfrm>
            <a:off x="3470313" y="1045032"/>
            <a:ext cx="883575" cy="369332"/>
          </a:xfrm>
          <a:prstGeom prst="rect">
            <a:avLst/>
          </a:prstGeom>
          <a:noFill/>
        </p:spPr>
        <p:txBody>
          <a:bodyPr wrap="none" rtlCol="0">
            <a:spAutoFit/>
          </a:bodyPr>
          <a:lstStyle/>
          <a:p>
            <a:r>
              <a:rPr lang="en-US" i="1" dirty="0">
                <a:solidFill>
                  <a:schemeClr val="bg1">
                    <a:lumMod val="50000"/>
                    <a:lumOff val="50000"/>
                  </a:schemeClr>
                </a:solidFill>
              </a:rPr>
              <a:t>Gpr161</a:t>
            </a:r>
          </a:p>
        </p:txBody>
      </p:sp>
    </p:spTree>
    <p:extLst>
      <p:ext uri="{BB962C8B-B14F-4D97-AF65-F5344CB8AC3E}">
        <p14:creationId xmlns:p14="http://schemas.microsoft.com/office/powerpoint/2010/main" val="116167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FADB24-B8EB-16D8-BBA2-F8D3E90CCB3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5400000">
            <a:off x="5870008" y="2237673"/>
            <a:ext cx="4690503" cy="3644160"/>
          </a:xfrm>
          <a:prstGeom prst="rect">
            <a:avLst/>
          </a:prstGeom>
        </p:spPr>
      </p:pic>
      <p:pic>
        <p:nvPicPr>
          <p:cNvPr id="5" name="Picture 4">
            <a:extLst>
              <a:ext uri="{FF2B5EF4-FFF2-40B4-BE49-F238E27FC236}">
                <a16:creationId xmlns:a16="http://schemas.microsoft.com/office/drawing/2014/main" id="{14C4E7C2-B200-2308-E6AD-6D6740CB316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rot="5400000">
            <a:off x="2547573" y="2221311"/>
            <a:ext cx="4667395" cy="3644158"/>
          </a:xfrm>
          <a:prstGeom prst="rect">
            <a:avLst/>
          </a:prstGeom>
        </p:spPr>
      </p:pic>
      <p:sp>
        <p:nvSpPr>
          <p:cNvPr id="8" name="Title 5">
            <a:extLst>
              <a:ext uri="{FF2B5EF4-FFF2-40B4-BE49-F238E27FC236}">
                <a16:creationId xmlns:a16="http://schemas.microsoft.com/office/drawing/2014/main" id="{D8F038B0-FA62-C058-8E63-63BE2C143D4D}"/>
              </a:ext>
            </a:extLst>
          </p:cNvPr>
          <p:cNvSpPr txBox="1">
            <a:spLocks/>
          </p:cNvSpPr>
          <p:nvPr/>
        </p:nvSpPr>
        <p:spPr>
          <a:xfrm>
            <a:off x="838200" y="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b="1">
                <a:latin typeface="Calibri" panose="020F0502020204030204" pitchFamily="34" charset="0"/>
                <a:ea typeface="Helvetica Neue" panose="02000503000000020004" pitchFamily="2" charset="0"/>
                <a:cs typeface="Calibri" panose="020F0502020204030204" pitchFamily="34" charset="0"/>
              </a:rPr>
              <a:t>Spatially Variable Genes (SVGs)</a:t>
            </a:r>
          </a:p>
        </p:txBody>
      </p:sp>
      <p:pic>
        <p:nvPicPr>
          <p:cNvPr id="11" name="Picture 10">
            <a:extLst>
              <a:ext uri="{FF2B5EF4-FFF2-40B4-BE49-F238E27FC236}">
                <a16:creationId xmlns:a16="http://schemas.microsoft.com/office/drawing/2014/main" id="{D895C760-8FDF-C5D7-950D-C5CFA37D54D4}"/>
              </a:ext>
            </a:extLst>
          </p:cNvPr>
          <p:cNvPicPr>
            <a:picLocks noChangeAspect="1"/>
          </p:cNvPicPr>
          <p:nvPr/>
        </p:nvPicPr>
        <p:blipFill>
          <a:blip r:embed="rId6"/>
          <a:stretch>
            <a:fillRect/>
          </a:stretch>
        </p:blipFill>
        <p:spPr>
          <a:xfrm rot="16200000">
            <a:off x="1680002" y="3521099"/>
            <a:ext cx="1739900" cy="1018478"/>
          </a:xfrm>
          <a:prstGeom prst="rect">
            <a:avLst/>
          </a:prstGeom>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A28E70A2-ACEC-EF76-622C-C6FEEBD6FFD0}"/>
                  </a:ext>
                </a:extLst>
              </p14:cNvPr>
              <p14:cNvContentPartPr/>
              <p14:nvPr/>
            </p14:nvContentPartPr>
            <p14:xfrm>
              <a:off x="5686920" y="3710880"/>
              <a:ext cx="7200" cy="28800"/>
            </p14:xfrm>
          </p:contentPart>
        </mc:Choice>
        <mc:Fallback xmlns="">
          <p:pic>
            <p:nvPicPr>
              <p:cNvPr id="2" name="Ink 1">
                <a:extLst>
                  <a:ext uri="{FF2B5EF4-FFF2-40B4-BE49-F238E27FC236}">
                    <a16:creationId xmlns:a16="http://schemas.microsoft.com/office/drawing/2014/main" id="{A28E70A2-ACEC-EF76-622C-C6FEEBD6FFD0}"/>
                  </a:ext>
                </a:extLst>
              </p:cNvPr>
              <p:cNvPicPr/>
              <p:nvPr/>
            </p:nvPicPr>
            <p:blipFill>
              <a:blip r:embed="rId8"/>
              <a:stretch>
                <a:fillRect/>
              </a:stretch>
            </p:blipFill>
            <p:spPr>
              <a:xfrm>
                <a:off x="5670720" y="3694680"/>
                <a:ext cx="39600" cy="61200"/>
              </a:xfrm>
              <a:prstGeom prst="rect">
                <a:avLst/>
              </a:prstGeom>
            </p:spPr>
          </p:pic>
        </mc:Fallback>
      </mc:AlternateContent>
    </p:spTree>
    <p:extLst>
      <p:ext uri="{BB962C8B-B14F-4D97-AF65-F5344CB8AC3E}">
        <p14:creationId xmlns:p14="http://schemas.microsoft.com/office/powerpoint/2010/main" val="25218972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6D3E9-6357-B730-C34C-3A9F8E9A96F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A6E489E-2259-78B5-55A6-6CF3C12C3B6C}"/>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a:stretch/>
        </p:blipFill>
        <p:spPr>
          <a:xfrm>
            <a:off x="3868616" y="1852246"/>
            <a:ext cx="4396154" cy="3704492"/>
          </a:xfrm>
          <a:prstGeom prst="rect">
            <a:avLst/>
          </a:prstGeom>
        </p:spPr>
      </p:pic>
      <p:sp>
        <p:nvSpPr>
          <p:cNvPr id="2" name="TextBox 1">
            <a:extLst>
              <a:ext uri="{FF2B5EF4-FFF2-40B4-BE49-F238E27FC236}">
                <a16:creationId xmlns:a16="http://schemas.microsoft.com/office/drawing/2014/main" id="{40590029-77C1-A71C-1032-1F09FA6EB0D6}"/>
              </a:ext>
            </a:extLst>
          </p:cNvPr>
          <p:cNvSpPr txBox="1"/>
          <p:nvPr/>
        </p:nvSpPr>
        <p:spPr>
          <a:xfrm>
            <a:off x="3470313" y="1045032"/>
            <a:ext cx="901209" cy="369332"/>
          </a:xfrm>
          <a:prstGeom prst="rect">
            <a:avLst/>
          </a:prstGeom>
          <a:noFill/>
        </p:spPr>
        <p:txBody>
          <a:bodyPr wrap="none" rtlCol="0">
            <a:spAutoFit/>
          </a:bodyPr>
          <a:lstStyle/>
          <a:p>
            <a:r>
              <a:rPr lang="en-US" i="1" dirty="0">
                <a:solidFill>
                  <a:schemeClr val="bg1">
                    <a:lumMod val="50000"/>
                    <a:lumOff val="50000"/>
                  </a:schemeClr>
                </a:solidFill>
              </a:rPr>
              <a:t>Amigo2</a:t>
            </a:r>
          </a:p>
        </p:txBody>
      </p:sp>
    </p:spTree>
    <p:extLst>
      <p:ext uri="{BB962C8B-B14F-4D97-AF65-F5344CB8AC3E}">
        <p14:creationId xmlns:p14="http://schemas.microsoft.com/office/powerpoint/2010/main" val="303206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99C5-8615-C60E-3E81-7555209168C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5DD8D78-7A29-51E5-FFD0-31736F73257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892062" y="1863969"/>
            <a:ext cx="4396154" cy="3692770"/>
          </a:xfrm>
          <a:prstGeom prst="rect">
            <a:avLst/>
          </a:prstGeom>
        </p:spPr>
      </p:pic>
      <p:sp>
        <p:nvSpPr>
          <p:cNvPr id="3" name="TextBox 2">
            <a:extLst>
              <a:ext uri="{FF2B5EF4-FFF2-40B4-BE49-F238E27FC236}">
                <a16:creationId xmlns:a16="http://schemas.microsoft.com/office/drawing/2014/main" id="{AED621FD-FB88-19CC-ABFF-9377586F8639}"/>
              </a:ext>
            </a:extLst>
          </p:cNvPr>
          <p:cNvSpPr txBox="1"/>
          <p:nvPr/>
        </p:nvSpPr>
        <p:spPr>
          <a:xfrm>
            <a:off x="3470313" y="1045032"/>
            <a:ext cx="1112997" cy="369332"/>
          </a:xfrm>
          <a:prstGeom prst="rect">
            <a:avLst/>
          </a:prstGeom>
          <a:noFill/>
        </p:spPr>
        <p:txBody>
          <a:bodyPr wrap="none" rtlCol="0">
            <a:spAutoFit/>
          </a:bodyPr>
          <a:lstStyle/>
          <a:p>
            <a:r>
              <a:rPr lang="en-US" i="1" dirty="0">
                <a:solidFill>
                  <a:schemeClr val="bg1">
                    <a:lumMod val="50000"/>
                    <a:lumOff val="50000"/>
                  </a:schemeClr>
                </a:solidFill>
              </a:rPr>
              <a:t>Tmem108</a:t>
            </a:r>
          </a:p>
        </p:txBody>
      </p:sp>
    </p:spTree>
    <p:extLst>
      <p:ext uri="{BB962C8B-B14F-4D97-AF65-F5344CB8AC3E}">
        <p14:creationId xmlns:p14="http://schemas.microsoft.com/office/powerpoint/2010/main" val="13627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9C5B0-DA6E-DA4C-A1F0-A723CED56E27}"/>
              </a:ext>
            </a:extLst>
          </p:cNvPr>
          <p:cNvSpPr>
            <a:spLocks noGrp="1"/>
          </p:cNvSpPr>
          <p:nvPr>
            <p:ph type="title"/>
          </p:nvPr>
        </p:nvSpPr>
        <p:spPr/>
        <p:txBody>
          <a:bodyPr>
            <a:noAutofit/>
          </a:bodyPr>
          <a:lstStyle/>
          <a:p>
            <a:r>
              <a:rPr lang="en-US" sz="3200" dirty="0"/>
              <a:t>MERINGUE proposes an inter-cell-type spatial cross correlation statistic to identify gene expression patterns indicative of cell-cell communication</a:t>
            </a:r>
          </a:p>
        </p:txBody>
      </p:sp>
      <p:pic>
        <p:nvPicPr>
          <p:cNvPr id="9" name="Picture 8">
            <a:extLst>
              <a:ext uri="{FF2B5EF4-FFF2-40B4-BE49-F238E27FC236}">
                <a16:creationId xmlns:a16="http://schemas.microsoft.com/office/drawing/2014/main" id="{2FCC6799-485B-4941-A490-6C68081F492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898067" y="2038524"/>
            <a:ext cx="5455733" cy="3925539"/>
          </a:xfrm>
          <a:prstGeom prst="rect">
            <a:avLst/>
          </a:prstGeom>
        </p:spPr>
      </p:pic>
      <p:sp>
        <p:nvSpPr>
          <p:cNvPr id="5" name="TextBox 4">
            <a:extLst>
              <a:ext uri="{FF2B5EF4-FFF2-40B4-BE49-F238E27FC236}">
                <a16:creationId xmlns:a16="http://schemas.microsoft.com/office/drawing/2014/main" id="{1442EF51-79DF-DF41-86F7-697705E97B9A}"/>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p:pic>
        <p:nvPicPr>
          <p:cNvPr id="11" name="Picture 10">
            <a:extLst>
              <a:ext uri="{FF2B5EF4-FFF2-40B4-BE49-F238E27FC236}">
                <a16:creationId xmlns:a16="http://schemas.microsoft.com/office/drawing/2014/main" id="{3DF26D7E-01A5-604E-9113-0006D1EA9FEE}"/>
              </a:ext>
            </a:extLst>
          </p:cNvPr>
          <p:cNvPicPr>
            <a:picLocks noChangeAspect="1"/>
          </p:cNvPicPr>
          <p:nvPr/>
        </p:nvPicPr>
        <p:blipFill>
          <a:blip r:embed="rId4"/>
          <a:stretch>
            <a:fillRect/>
          </a:stretch>
        </p:blipFill>
        <p:spPr>
          <a:xfrm>
            <a:off x="647053" y="4283841"/>
            <a:ext cx="4821131" cy="1228241"/>
          </a:xfrm>
          <a:prstGeom prst="rect">
            <a:avLst/>
          </a:prstGeom>
        </p:spPr>
      </p:pic>
      <p:pic>
        <p:nvPicPr>
          <p:cNvPr id="12" name="Picture 11">
            <a:extLst>
              <a:ext uri="{FF2B5EF4-FFF2-40B4-BE49-F238E27FC236}">
                <a16:creationId xmlns:a16="http://schemas.microsoft.com/office/drawing/2014/main" id="{968975C4-CEE5-1948-97F2-103DAE98DC75}"/>
              </a:ext>
            </a:extLst>
          </p:cNvPr>
          <p:cNvPicPr>
            <a:picLocks noChangeAspect="1"/>
          </p:cNvPicPr>
          <p:nvPr/>
        </p:nvPicPr>
        <p:blipFill>
          <a:blip r:embed="rId5"/>
          <a:stretch>
            <a:fillRect/>
          </a:stretch>
        </p:blipFill>
        <p:spPr>
          <a:xfrm>
            <a:off x="838200" y="2534743"/>
            <a:ext cx="4123841" cy="1008050"/>
          </a:xfrm>
          <a:prstGeom prst="rect">
            <a:avLst/>
          </a:prstGeom>
        </p:spPr>
      </p:pic>
      <p:sp>
        <p:nvSpPr>
          <p:cNvPr id="13" name="TextBox 12">
            <a:extLst>
              <a:ext uri="{FF2B5EF4-FFF2-40B4-BE49-F238E27FC236}">
                <a16:creationId xmlns:a16="http://schemas.microsoft.com/office/drawing/2014/main" id="{6FF1E222-E257-A848-AB5F-2D7810D22F9B}"/>
              </a:ext>
            </a:extLst>
          </p:cNvPr>
          <p:cNvSpPr txBox="1"/>
          <p:nvPr/>
        </p:nvSpPr>
        <p:spPr>
          <a:xfrm>
            <a:off x="1337338" y="2362126"/>
            <a:ext cx="3440557" cy="369332"/>
          </a:xfrm>
          <a:prstGeom prst="rect">
            <a:avLst/>
          </a:prstGeom>
          <a:noFill/>
        </p:spPr>
        <p:txBody>
          <a:bodyPr wrap="none" rtlCol="0">
            <a:spAutoFit/>
          </a:bodyPr>
          <a:lstStyle/>
          <a:p>
            <a:r>
              <a:rPr lang="en-US"/>
              <a:t>Moran’s I (spatial auto-correlation)</a:t>
            </a:r>
          </a:p>
        </p:txBody>
      </p:sp>
      <p:sp>
        <p:nvSpPr>
          <p:cNvPr id="14" name="TextBox 13">
            <a:extLst>
              <a:ext uri="{FF2B5EF4-FFF2-40B4-BE49-F238E27FC236}">
                <a16:creationId xmlns:a16="http://schemas.microsoft.com/office/drawing/2014/main" id="{2FEDF120-9A24-C84C-AD8D-B0F24FE58F95}"/>
              </a:ext>
            </a:extLst>
          </p:cNvPr>
          <p:cNvSpPr txBox="1"/>
          <p:nvPr/>
        </p:nvSpPr>
        <p:spPr>
          <a:xfrm>
            <a:off x="1136352" y="4030579"/>
            <a:ext cx="3842527" cy="369332"/>
          </a:xfrm>
          <a:prstGeom prst="rect">
            <a:avLst/>
          </a:prstGeom>
          <a:noFill/>
        </p:spPr>
        <p:txBody>
          <a:bodyPr wrap="none" rtlCol="0">
            <a:spAutoFit/>
          </a:bodyPr>
          <a:lstStyle/>
          <a:p>
            <a:r>
              <a:rPr lang="en-US"/>
              <a:t>inter-cell-type spatial cross-correlation </a:t>
            </a:r>
            <a:endParaRPr lang="en-US">
              <a:effectLst/>
            </a:endParaRPr>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4C0C7F6A-9767-CF09-56B7-0EC11810AD66}"/>
                  </a:ext>
                </a:extLst>
              </p14:cNvPr>
              <p14:cNvContentPartPr/>
              <p14:nvPr/>
            </p14:nvContentPartPr>
            <p14:xfrm>
              <a:off x="3273840" y="2949840"/>
              <a:ext cx="7380360" cy="3111120"/>
            </p14:xfrm>
          </p:contentPart>
        </mc:Choice>
        <mc:Fallback xmlns="">
          <p:pic>
            <p:nvPicPr>
              <p:cNvPr id="3" name="Ink 2">
                <a:extLst>
                  <a:ext uri="{FF2B5EF4-FFF2-40B4-BE49-F238E27FC236}">
                    <a16:creationId xmlns:a16="http://schemas.microsoft.com/office/drawing/2014/main" id="{4C0C7F6A-9767-CF09-56B7-0EC11810AD66}"/>
                  </a:ext>
                </a:extLst>
              </p:cNvPr>
              <p:cNvPicPr/>
              <p:nvPr/>
            </p:nvPicPr>
            <p:blipFill>
              <a:blip r:embed="rId7"/>
              <a:stretch>
                <a:fillRect/>
              </a:stretch>
            </p:blipFill>
            <p:spPr>
              <a:xfrm>
                <a:off x="3257640" y="2933640"/>
                <a:ext cx="7412760" cy="3143520"/>
              </a:xfrm>
              <a:prstGeom prst="rect">
                <a:avLst/>
              </a:prstGeom>
            </p:spPr>
          </p:pic>
        </mc:Fallback>
      </mc:AlternateContent>
    </p:spTree>
    <p:extLst>
      <p:ext uri="{BB962C8B-B14F-4D97-AF65-F5344CB8AC3E}">
        <p14:creationId xmlns:p14="http://schemas.microsoft.com/office/powerpoint/2010/main" val="4245361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A3248-6E49-6D45-8D2F-0CC30FE576B7}"/>
              </a:ext>
            </a:extLst>
          </p:cNvPr>
          <p:cNvSpPr>
            <a:spLocks noGrp="1"/>
          </p:cNvSpPr>
          <p:nvPr>
            <p:ph type="title"/>
          </p:nvPr>
        </p:nvSpPr>
        <p:spPr/>
        <p:txBody>
          <a:bodyPr>
            <a:noAutofit/>
          </a:bodyPr>
          <a:lstStyle/>
          <a:p>
            <a:r>
              <a:rPr lang="en-US" sz="3200" dirty="0"/>
              <a:t>MERINGUE identifies spatial gene expression heterogeneity suggestive communication between spatially co-localized cells</a:t>
            </a:r>
          </a:p>
        </p:txBody>
      </p:sp>
      <p:sp>
        <p:nvSpPr>
          <p:cNvPr id="10" name="TextBox 9">
            <a:extLst>
              <a:ext uri="{FF2B5EF4-FFF2-40B4-BE49-F238E27FC236}">
                <a16:creationId xmlns:a16="http://schemas.microsoft.com/office/drawing/2014/main" id="{97B44A75-325C-7841-ACBC-5173EF5F4752}"/>
              </a:ext>
            </a:extLst>
          </p:cNvPr>
          <p:cNvSpPr txBox="1"/>
          <p:nvPr/>
        </p:nvSpPr>
        <p:spPr>
          <a:xfrm>
            <a:off x="7895813" y="6311900"/>
            <a:ext cx="4110164" cy="369332"/>
          </a:xfrm>
          <a:prstGeom prst="rect">
            <a:avLst/>
          </a:prstGeom>
          <a:noFill/>
        </p:spPr>
        <p:txBody>
          <a:bodyPr wrap="none" rtlCol="0">
            <a:spAutoFit/>
          </a:bodyPr>
          <a:lstStyle/>
          <a:p>
            <a:r>
              <a:rPr lang="en-US" b="1" dirty="0"/>
              <a:t>(Miller et al, Genome Research Oct 2021)</a:t>
            </a:r>
          </a:p>
        </p:txBody>
      </p:sp>
      <p:pic>
        <p:nvPicPr>
          <p:cNvPr id="5" name="Picture 4">
            <a:extLst>
              <a:ext uri="{FF2B5EF4-FFF2-40B4-BE49-F238E27FC236}">
                <a16:creationId xmlns:a16="http://schemas.microsoft.com/office/drawing/2014/main" id="{0F01BC0C-D54E-8B4E-A4BA-432463BF312D}"/>
              </a:ext>
            </a:extLst>
          </p:cNvPr>
          <p:cNvPicPr>
            <a:picLocks noChangeAspect="1"/>
          </p:cNvPicPr>
          <p:nvPr/>
        </p:nvPicPr>
        <p:blipFill>
          <a:blip r:embed="rId3"/>
          <a:stretch>
            <a:fillRect/>
          </a:stretch>
        </p:blipFill>
        <p:spPr>
          <a:xfrm>
            <a:off x="292346" y="2324576"/>
            <a:ext cx="5516644" cy="3370168"/>
          </a:xfrm>
          <a:prstGeom prst="rect">
            <a:avLst/>
          </a:prstGeom>
        </p:spPr>
      </p:pic>
      <p:pic>
        <p:nvPicPr>
          <p:cNvPr id="8" name="Picture 7">
            <a:extLst>
              <a:ext uri="{FF2B5EF4-FFF2-40B4-BE49-F238E27FC236}">
                <a16:creationId xmlns:a16="http://schemas.microsoft.com/office/drawing/2014/main" id="{2F2F8305-BA07-084A-877D-DD3D29324B80}"/>
              </a:ext>
            </a:extLst>
          </p:cNvPr>
          <p:cNvPicPr>
            <a:picLocks noChangeAspect="1"/>
          </p:cNvPicPr>
          <p:nvPr/>
        </p:nvPicPr>
        <p:blipFill>
          <a:blip r:embed="rId4"/>
          <a:stretch>
            <a:fillRect/>
          </a:stretch>
        </p:blipFill>
        <p:spPr>
          <a:xfrm>
            <a:off x="5678027" y="2139382"/>
            <a:ext cx="5818870" cy="3555362"/>
          </a:xfrm>
          <a:prstGeom prst="rect">
            <a:avLst/>
          </a:prstGeom>
        </p:spPr>
      </p:pic>
    </p:spTree>
    <p:extLst>
      <p:ext uri="{BB962C8B-B14F-4D97-AF65-F5344CB8AC3E}">
        <p14:creationId xmlns:p14="http://schemas.microsoft.com/office/powerpoint/2010/main" val="3858890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74B5F-09BA-4FF6-598F-1872DC20974C}"/>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55B9EB5B-E20F-21E6-7899-4ECD2AEE2E23}"/>
              </a:ext>
            </a:extLst>
          </p:cNvPr>
          <p:cNvSpPr>
            <a:spLocks noGrp="1"/>
          </p:cNvSpPr>
          <p:nvPr>
            <p:ph idx="1"/>
          </p:nvPr>
        </p:nvSpPr>
        <p:spPr>
          <a:xfrm>
            <a:off x="838200" y="1825625"/>
            <a:ext cx="10515600" cy="1831975"/>
          </a:xfrm>
        </p:spPr>
        <p:txBody>
          <a:bodyPr/>
          <a:lstStyle/>
          <a:p>
            <a:r>
              <a:rPr lang="en-US" dirty="0"/>
              <a:t>Try out the software: </a:t>
            </a:r>
            <a:r>
              <a:rPr lang="en-US" dirty="0">
                <a:hlinkClick r:id="rId3"/>
              </a:rPr>
              <a:t>https://github.com/JEFworks-Lab/MERINGUE</a:t>
            </a:r>
            <a:r>
              <a:rPr lang="en-US" dirty="0"/>
              <a:t> </a:t>
            </a:r>
          </a:p>
          <a:p>
            <a:r>
              <a:rPr lang="en-US" dirty="0"/>
              <a:t>Many other ways to calculate Moran’s I: </a:t>
            </a:r>
            <a:r>
              <a:rPr lang="en-US" dirty="0">
                <a:hlinkClick r:id="rId4"/>
              </a:rPr>
              <a:t>https://jef.works/blog/2024/08/29/the-many-ways-to-detect-svgs-using-moransI/</a:t>
            </a:r>
            <a:r>
              <a:rPr lang="en-US" dirty="0"/>
              <a:t> </a:t>
            </a:r>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9517566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a:extLst>
              <a:ext uri="{FF2B5EF4-FFF2-40B4-BE49-F238E27FC236}">
                <a16:creationId xmlns:a16="http://schemas.microsoft.com/office/drawing/2014/main" id="{6BFA416B-2686-2FEE-5E7D-31491106287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0727" y="2051501"/>
            <a:ext cx="2411719" cy="27549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E40124D-01D0-2BEA-C0E9-78267F6D2D35}"/>
              </a:ext>
            </a:extLst>
          </p:cNvPr>
          <p:cNvSpPr txBox="1"/>
          <p:nvPr/>
        </p:nvSpPr>
        <p:spPr>
          <a:xfrm>
            <a:off x="6096000" y="1297846"/>
            <a:ext cx="3305577" cy="369332"/>
          </a:xfrm>
          <a:prstGeom prst="rect">
            <a:avLst/>
          </a:prstGeom>
          <a:noFill/>
        </p:spPr>
        <p:txBody>
          <a:bodyPr wrap="square">
            <a:spAutoFit/>
          </a:bodyPr>
          <a:lstStyle/>
          <a:p>
            <a:r>
              <a:rPr lang="en-US" dirty="0"/>
              <a:t>https://</a:t>
            </a:r>
            <a:r>
              <a:rPr lang="en-US" dirty="0" err="1"/>
              <a:t>jef.works</a:t>
            </a:r>
            <a:r>
              <a:rPr lang="en-US" dirty="0"/>
              <a:t>/MERINGUE/</a:t>
            </a:r>
          </a:p>
        </p:txBody>
      </p:sp>
      <p:sp>
        <p:nvSpPr>
          <p:cNvPr id="6" name="TextBox 5">
            <a:extLst>
              <a:ext uri="{FF2B5EF4-FFF2-40B4-BE49-F238E27FC236}">
                <a16:creationId xmlns:a16="http://schemas.microsoft.com/office/drawing/2014/main" id="{4C76FB84-D328-E46D-7073-D33EC81AB113}"/>
              </a:ext>
            </a:extLst>
          </p:cNvPr>
          <p:cNvSpPr txBox="1"/>
          <p:nvPr/>
        </p:nvSpPr>
        <p:spPr>
          <a:xfrm>
            <a:off x="4110369" y="2051501"/>
            <a:ext cx="7214026" cy="3139321"/>
          </a:xfrm>
          <a:prstGeom prst="rect">
            <a:avLst/>
          </a:prstGeom>
          <a:noFill/>
        </p:spPr>
        <p:txBody>
          <a:bodyPr wrap="none" rtlCol="0">
            <a:spAutoFit/>
          </a:bodyPr>
          <a:lstStyle/>
          <a:p>
            <a:r>
              <a:rPr lang="en-US" dirty="0"/>
              <a:t># </a:t>
            </a:r>
            <a:r>
              <a:rPr lang="en-US" dirty="0" err="1"/>
              <a:t>install.packages</a:t>
            </a:r>
            <a:r>
              <a:rPr lang="en-US" dirty="0"/>
              <a:t>(remotes)</a:t>
            </a:r>
          </a:p>
          <a:p>
            <a:r>
              <a:rPr lang="en-US" dirty="0"/>
              <a:t>require(remotes)</a:t>
            </a:r>
          </a:p>
          <a:p>
            <a:r>
              <a:rPr lang="en-US" dirty="0"/>
              <a:t>remotes::</a:t>
            </a:r>
            <a:r>
              <a:rPr lang="en-US" dirty="0" err="1"/>
              <a:t>install_github</a:t>
            </a:r>
            <a:r>
              <a:rPr lang="en-US" dirty="0"/>
              <a:t>('</a:t>
            </a:r>
            <a:r>
              <a:rPr lang="en-US" dirty="0" err="1"/>
              <a:t>JEFworks</a:t>
            </a:r>
            <a:r>
              <a:rPr lang="en-US" dirty="0"/>
              <a:t>-Lab/</a:t>
            </a:r>
            <a:r>
              <a:rPr lang="en-US" dirty="0" err="1"/>
              <a:t>MERingue</a:t>
            </a:r>
            <a:r>
              <a:rPr lang="en-US" dirty="0"/>
              <a:t>', </a:t>
            </a:r>
            <a:r>
              <a:rPr lang="en-US" dirty="0" err="1"/>
              <a:t>build_vignettes</a:t>
            </a:r>
            <a:r>
              <a:rPr lang="en-US" dirty="0"/>
              <a:t> = FALSE)</a:t>
            </a:r>
          </a:p>
          <a:p>
            <a:endParaRPr lang="en-US" dirty="0"/>
          </a:p>
          <a:p>
            <a:endParaRPr lang="en-US" dirty="0"/>
          </a:p>
          <a:p>
            <a:r>
              <a:rPr lang="en-US" dirty="0"/>
              <a:t>## given position matrix</a:t>
            </a:r>
          </a:p>
          <a:p>
            <a:r>
              <a:rPr lang="en-US" dirty="0"/>
              <a:t>W &lt;- </a:t>
            </a:r>
            <a:r>
              <a:rPr lang="en-US" dirty="0" err="1"/>
              <a:t>getSpatialNeighbors</a:t>
            </a:r>
            <a:r>
              <a:rPr lang="en-US" dirty="0"/>
              <a:t>(pos)</a:t>
            </a:r>
          </a:p>
          <a:p>
            <a:r>
              <a:rPr lang="en-US" dirty="0" err="1"/>
              <a:t>plotNetwork</a:t>
            </a:r>
            <a:r>
              <a:rPr lang="en-US" dirty="0"/>
              <a:t>(pos, W)</a:t>
            </a:r>
          </a:p>
          <a:p>
            <a:endParaRPr lang="en-US" dirty="0"/>
          </a:p>
          <a:p>
            <a:r>
              <a:rPr lang="en-US" dirty="0"/>
              <a:t>## given gene expression vector</a:t>
            </a:r>
          </a:p>
          <a:p>
            <a:r>
              <a:rPr lang="en-US" dirty="0" err="1"/>
              <a:t>moranTest</a:t>
            </a:r>
            <a:r>
              <a:rPr lang="en-US" dirty="0"/>
              <a:t>(gene, W)</a:t>
            </a: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273DFBF5-29B6-B537-4867-110E3FAFD188}"/>
                  </a:ext>
                </a:extLst>
              </p14:cNvPr>
              <p14:cNvContentPartPr/>
              <p14:nvPr/>
            </p14:nvContentPartPr>
            <p14:xfrm>
              <a:off x="7648200" y="3534480"/>
              <a:ext cx="2653560" cy="1743480"/>
            </p14:xfrm>
          </p:contentPart>
        </mc:Choice>
        <mc:Fallback xmlns="">
          <p:pic>
            <p:nvPicPr>
              <p:cNvPr id="2" name="Ink 1">
                <a:extLst>
                  <a:ext uri="{FF2B5EF4-FFF2-40B4-BE49-F238E27FC236}">
                    <a16:creationId xmlns:a16="http://schemas.microsoft.com/office/drawing/2014/main" id="{273DFBF5-29B6-B537-4867-110E3FAFD188}"/>
                  </a:ext>
                </a:extLst>
              </p:cNvPr>
              <p:cNvPicPr/>
              <p:nvPr/>
            </p:nvPicPr>
            <p:blipFill>
              <a:blip r:embed="rId4"/>
              <a:stretch>
                <a:fillRect/>
              </a:stretch>
            </p:blipFill>
            <p:spPr>
              <a:xfrm>
                <a:off x="7632000" y="3518280"/>
                <a:ext cx="2685960" cy="1775880"/>
              </a:xfrm>
              <a:prstGeom prst="rect">
                <a:avLst/>
              </a:prstGeom>
            </p:spPr>
          </p:pic>
        </mc:Fallback>
      </mc:AlternateContent>
    </p:spTree>
    <p:extLst>
      <p:ext uri="{BB962C8B-B14F-4D97-AF65-F5344CB8AC3E}">
        <p14:creationId xmlns:p14="http://schemas.microsoft.com/office/powerpoint/2010/main" val="1078842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34DA508-B62C-F825-036A-9029881901A1}"/>
              </a:ext>
            </a:extLst>
          </p:cNvPr>
          <p:cNvSpPr txBox="1">
            <a:spLocks/>
          </p:cNvSpPr>
          <p:nvPr/>
        </p:nvSpPr>
        <p:spPr>
          <a:xfrm>
            <a:off x="838200" y="0"/>
            <a:ext cx="105156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000" b="1">
                <a:latin typeface="Calibri" panose="020F0502020204030204" pitchFamily="34" charset="0"/>
                <a:ea typeface="Helvetica Neue" panose="02000503000000020004" pitchFamily="2" charset="0"/>
                <a:cs typeface="Calibri" panose="020F0502020204030204" pitchFamily="34" charset="0"/>
              </a:rPr>
              <a:t>Non-Spatially Variable Genes</a:t>
            </a:r>
          </a:p>
        </p:txBody>
      </p:sp>
      <p:pic>
        <p:nvPicPr>
          <p:cNvPr id="7" name="Picture 6">
            <a:extLst>
              <a:ext uri="{FF2B5EF4-FFF2-40B4-BE49-F238E27FC236}">
                <a16:creationId xmlns:a16="http://schemas.microsoft.com/office/drawing/2014/main" id="{EDF7C59A-8DD7-AC0C-DEE0-FA08D3536A93}"/>
              </a:ext>
            </a:extLst>
          </p:cNvPr>
          <p:cNvPicPr>
            <a:picLocks noChangeAspect="1"/>
          </p:cNvPicPr>
          <p:nvPr/>
        </p:nvPicPr>
        <p:blipFill>
          <a:blip r:embed="rId2">
            <a:alphaModFix/>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rot="5400000">
            <a:off x="4759839" y="823084"/>
            <a:ext cx="4368388" cy="6414508"/>
          </a:xfrm>
          <a:prstGeom prst="rect">
            <a:avLst/>
          </a:prstGeom>
        </p:spPr>
      </p:pic>
      <p:pic>
        <p:nvPicPr>
          <p:cNvPr id="9" name="Picture 8">
            <a:extLst>
              <a:ext uri="{FF2B5EF4-FFF2-40B4-BE49-F238E27FC236}">
                <a16:creationId xmlns:a16="http://schemas.microsoft.com/office/drawing/2014/main" id="{846D96AA-4AC9-5678-84A6-087B386E21C5}"/>
              </a:ext>
            </a:extLst>
          </p:cNvPr>
          <p:cNvPicPr>
            <a:picLocks noChangeAspect="1"/>
          </p:cNvPicPr>
          <p:nvPr/>
        </p:nvPicPr>
        <p:blipFill>
          <a:blip r:embed="rId4"/>
          <a:stretch>
            <a:fillRect/>
          </a:stretch>
        </p:blipFill>
        <p:spPr>
          <a:xfrm rot="16200000">
            <a:off x="1680002" y="3521099"/>
            <a:ext cx="1739900" cy="1018478"/>
          </a:xfrm>
          <a:prstGeom prst="rect">
            <a:avLst/>
          </a:prstGeom>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FED67026-C671-7C7E-8A94-9ACB5B0FFD36}"/>
                  </a:ext>
                </a:extLst>
              </p14:cNvPr>
              <p14:cNvContentPartPr/>
              <p14:nvPr/>
            </p14:nvContentPartPr>
            <p14:xfrm>
              <a:off x="8219520" y="2567880"/>
              <a:ext cx="861840" cy="56880"/>
            </p14:xfrm>
          </p:contentPart>
        </mc:Choice>
        <mc:Fallback xmlns="">
          <p:pic>
            <p:nvPicPr>
              <p:cNvPr id="2" name="Ink 1">
                <a:extLst>
                  <a:ext uri="{FF2B5EF4-FFF2-40B4-BE49-F238E27FC236}">
                    <a16:creationId xmlns:a16="http://schemas.microsoft.com/office/drawing/2014/main" id="{FED67026-C671-7C7E-8A94-9ACB5B0FFD36}"/>
                  </a:ext>
                </a:extLst>
              </p:cNvPr>
              <p:cNvPicPr/>
              <p:nvPr/>
            </p:nvPicPr>
            <p:blipFill>
              <a:blip r:embed="rId6"/>
              <a:stretch>
                <a:fillRect/>
              </a:stretch>
            </p:blipFill>
            <p:spPr>
              <a:xfrm>
                <a:off x="8203320" y="2551680"/>
                <a:ext cx="894240" cy="89280"/>
              </a:xfrm>
              <a:prstGeom prst="rect">
                <a:avLst/>
              </a:prstGeom>
            </p:spPr>
          </p:pic>
        </mc:Fallback>
      </mc:AlternateContent>
    </p:spTree>
    <p:extLst>
      <p:ext uri="{BB962C8B-B14F-4D97-AF65-F5344CB8AC3E}">
        <p14:creationId xmlns:p14="http://schemas.microsoft.com/office/powerpoint/2010/main" val="1753680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62CCE-E234-E0D9-70AC-880A3BC0C9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2EEEB-78F1-E2F3-A215-DFE48239F29A}"/>
              </a:ext>
            </a:extLst>
          </p:cNvPr>
          <p:cNvSpPr>
            <a:spLocks noGrp="1"/>
          </p:cNvSpPr>
          <p:nvPr>
            <p:ph type="title"/>
          </p:nvPr>
        </p:nvSpPr>
        <p:spPr/>
        <p:txBody>
          <a:bodyPr>
            <a:normAutofit/>
          </a:bodyPr>
          <a:lstStyle/>
          <a:p>
            <a:r>
              <a:rPr lang="en-US" sz="3200" dirty="0"/>
              <a:t>Motivation: Why might we be interested in identifying (cell-type-specific) spatially variable genes/proteins/markers?</a:t>
            </a:r>
          </a:p>
        </p:txBody>
      </p:sp>
      <mc:AlternateContent xmlns:mc="http://schemas.openxmlformats.org/markup-compatibility/2006" xmlns:p14="http://schemas.microsoft.com/office/powerpoint/2010/main">
        <mc:Choice Requires="p14">
          <p:contentPart p14:bwMode="auto" r:id="rId2">
            <p14:nvContentPartPr>
              <p14:cNvPr id="3" name="Ink 2">
                <a:extLst>
                  <a:ext uri="{FF2B5EF4-FFF2-40B4-BE49-F238E27FC236}">
                    <a16:creationId xmlns:a16="http://schemas.microsoft.com/office/drawing/2014/main" id="{87E1BA63-2DB3-1302-BF18-D58D9045CA66}"/>
                  </a:ext>
                </a:extLst>
              </p14:cNvPr>
              <p14:cNvContentPartPr/>
              <p14:nvPr/>
            </p14:nvContentPartPr>
            <p14:xfrm>
              <a:off x="2039040" y="1463400"/>
              <a:ext cx="8290800" cy="4837320"/>
            </p14:xfrm>
          </p:contentPart>
        </mc:Choice>
        <mc:Fallback xmlns="">
          <p:pic>
            <p:nvPicPr>
              <p:cNvPr id="3" name="Ink 2">
                <a:extLst>
                  <a:ext uri="{FF2B5EF4-FFF2-40B4-BE49-F238E27FC236}">
                    <a16:creationId xmlns:a16="http://schemas.microsoft.com/office/drawing/2014/main" id="{87E1BA63-2DB3-1302-BF18-D58D9045CA66}"/>
                  </a:ext>
                </a:extLst>
              </p:cNvPr>
              <p:cNvPicPr/>
              <p:nvPr/>
            </p:nvPicPr>
            <p:blipFill>
              <a:blip r:embed="rId3"/>
              <a:stretch>
                <a:fillRect/>
              </a:stretch>
            </p:blipFill>
            <p:spPr>
              <a:xfrm>
                <a:off x="2022840" y="1447200"/>
                <a:ext cx="8323200" cy="4869720"/>
              </a:xfrm>
              <a:prstGeom prst="rect">
                <a:avLst/>
              </a:prstGeom>
            </p:spPr>
          </p:pic>
        </mc:Fallback>
      </mc:AlternateContent>
    </p:spTree>
    <p:extLst>
      <p:ext uri="{BB962C8B-B14F-4D97-AF65-F5344CB8AC3E}">
        <p14:creationId xmlns:p14="http://schemas.microsoft.com/office/powerpoint/2010/main" val="23626917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pic>
        <p:nvPicPr>
          <p:cNvPr id="14" name="Picture 13">
            <a:extLst>
              <a:ext uri="{FF2B5EF4-FFF2-40B4-BE49-F238E27FC236}">
                <a16:creationId xmlns:a16="http://schemas.microsoft.com/office/drawing/2014/main" id="{DA7862A8-EF28-974D-9FCC-EADFA894BFA2}"/>
              </a:ext>
            </a:extLst>
          </p:cNvPr>
          <p:cNvPicPr>
            <a:picLocks noChangeAspect="1"/>
          </p:cNvPicPr>
          <p:nvPr/>
        </p:nvPicPr>
        <p:blipFill>
          <a:blip r:embed="rId3"/>
          <a:stretch>
            <a:fillRect/>
          </a:stretch>
        </p:blipFill>
        <p:spPr>
          <a:xfrm>
            <a:off x="1082977" y="2941615"/>
            <a:ext cx="10350563" cy="2530138"/>
          </a:xfrm>
          <a:prstGeom prst="rect">
            <a:avLst/>
          </a:prstGeom>
        </p:spPr>
      </p:pic>
      <p:sp>
        <p:nvSpPr>
          <p:cNvPr id="6" name="Title 5">
            <a:extLst>
              <a:ext uri="{FF2B5EF4-FFF2-40B4-BE49-F238E27FC236}">
                <a16:creationId xmlns:a16="http://schemas.microsoft.com/office/drawing/2014/main" id="{8EF11C27-C5DD-0A6E-2D89-395D4461B822}"/>
              </a:ext>
            </a:extLst>
          </p:cNvPr>
          <p:cNvSpPr>
            <a:spLocks noGrp="1"/>
          </p:cNvSpPr>
          <p:nvPr>
            <p:ph type="title"/>
          </p:nvPr>
        </p:nvSpPr>
        <p:spPr>
          <a:xfrm>
            <a:off x="838200" y="1324239"/>
            <a:ext cx="10515600" cy="1325563"/>
          </a:xfrm>
        </p:spPr>
        <p:txBody>
          <a:bodyPr>
            <a:noAutofit/>
          </a:bodyPr>
          <a:lstStyle/>
          <a:p>
            <a:pPr algn="ctr"/>
            <a:r>
              <a:rPr lang="en-US" sz="15000">
                <a:latin typeface="Times" pitchFamily="2" charset="0"/>
                <a:ea typeface="Helvetica Neue" panose="02000503000000020004" pitchFamily="2" charset="0"/>
                <a:cs typeface="Futura Medium" panose="020B0602020204020303" pitchFamily="34" charset="-79"/>
              </a:rPr>
              <a:t>Moran’s I</a:t>
            </a:r>
          </a:p>
        </p:txBody>
      </p:sp>
      <p:sp>
        <p:nvSpPr>
          <p:cNvPr id="2" name="TextBox 1">
            <a:extLst>
              <a:ext uri="{FF2B5EF4-FFF2-40B4-BE49-F238E27FC236}">
                <a16:creationId xmlns:a16="http://schemas.microsoft.com/office/drawing/2014/main" id="{0BE00580-FDFC-AF13-9AA5-70FF3982DB67}"/>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3" name="TextBox 2">
            <a:extLst>
              <a:ext uri="{FF2B5EF4-FFF2-40B4-BE49-F238E27FC236}">
                <a16:creationId xmlns:a16="http://schemas.microsoft.com/office/drawing/2014/main" id="{7887A930-0130-493F-6C88-CCCDA79457AE}"/>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5563BC21-7B58-E916-35D9-E3DAB6ED1575}"/>
                  </a:ext>
                </a:extLst>
              </p14:cNvPr>
              <p14:cNvContentPartPr/>
              <p14:nvPr/>
            </p14:nvContentPartPr>
            <p14:xfrm>
              <a:off x="4007520" y="2737440"/>
              <a:ext cx="7867440" cy="3619800"/>
            </p14:xfrm>
          </p:contentPart>
        </mc:Choice>
        <mc:Fallback xmlns="">
          <p:pic>
            <p:nvPicPr>
              <p:cNvPr id="4" name="Ink 3">
                <a:extLst>
                  <a:ext uri="{FF2B5EF4-FFF2-40B4-BE49-F238E27FC236}">
                    <a16:creationId xmlns:a16="http://schemas.microsoft.com/office/drawing/2014/main" id="{5563BC21-7B58-E916-35D9-E3DAB6ED1575}"/>
                  </a:ext>
                </a:extLst>
              </p:cNvPr>
              <p:cNvPicPr/>
              <p:nvPr/>
            </p:nvPicPr>
            <p:blipFill>
              <a:blip r:embed="rId5"/>
              <a:stretch>
                <a:fillRect/>
              </a:stretch>
            </p:blipFill>
            <p:spPr>
              <a:xfrm>
                <a:off x="3991320" y="2721240"/>
                <a:ext cx="7899840" cy="3652200"/>
              </a:xfrm>
              <a:prstGeom prst="rect">
                <a:avLst/>
              </a:prstGeom>
            </p:spPr>
          </p:pic>
        </mc:Fallback>
      </mc:AlternateContent>
    </p:spTree>
    <p:extLst>
      <p:ext uri="{BB962C8B-B14F-4D97-AF65-F5344CB8AC3E}">
        <p14:creationId xmlns:p14="http://schemas.microsoft.com/office/powerpoint/2010/main" val="20408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pic>
        <p:nvPicPr>
          <p:cNvPr id="14" name="Picture 13">
            <a:extLst>
              <a:ext uri="{FF2B5EF4-FFF2-40B4-BE49-F238E27FC236}">
                <a16:creationId xmlns:a16="http://schemas.microsoft.com/office/drawing/2014/main" id="{DA7862A8-EF28-974D-9FCC-EADFA894BFA2}"/>
              </a:ext>
            </a:extLst>
          </p:cNvPr>
          <p:cNvPicPr>
            <a:picLocks noChangeAspect="1"/>
          </p:cNvPicPr>
          <p:nvPr/>
        </p:nvPicPr>
        <p:blipFill>
          <a:blip r:embed="rId3"/>
          <a:stretch>
            <a:fillRect/>
          </a:stretch>
        </p:blipFill>
        <p:spPr>
          <a:xfrm>
            <a:off x="3338401" y="1285954"/>
            <a:ext cx="5515198" cy="1348160"/>
          </a:xfrm>
          <a:prstGeom prst="rect">
            <a:avLst/>
          </a:prstGeom>
        </p:spPr>
      </p:pic>
      <p:sp>
        <p:nvSpPr>
          <p:cNvPr id="6" name="Title 5">
            <a:extLst>
              <a:ext uri="{FF2B5EF4-FFF2-40B4-BE49-F238E27FC236}">
                <a16:creationId xmlns:a16="http://schemas.microsoft.com/office/drawing/2014/main" id="{8EF11C27-C5DD-0A6E-2D89-395D4461B822}"/>
              </a:ext>
            </a:extLst>
          </p:cNvPr>
          <p:cNvSpPr>
            <a:spLocks noGrp="1"/>
          </p:cNvSpPr>
          <p:nvPr>
            <p:ph type="title"/>
          </p:nvPr>
        </p:nvSpPr>
        <p:spPr/>
        <p:txBody>
          <a:bodyPr>
            <a:normAutofit/>
          </a:bodyPr>
          <a:lstStyle/>
          <a:p>
            <a:pPr algn="ctr"/>
            <a:r>
              <a:rPr lang="en-US" sz="3200">
                <a:latin typeface="Times" pitchFamily="2" charset="0"/>
                <a:ea typeface="Helvetica Neue" panose="02000503000000020004" pitchFamily="2" charset="0"/>
                <a:cs typeface="Futura Medium" panose="020B0602020204020303" pitchFamily="34" charset="-79"/>
              </a:rPr>
              <a:t>Moran’s I</a:t>
            </a:r>
          </a:p>
        </p:txBody>
      </p:sp>
      <p:sp>
        <p:nvSpPr>
          <p:cNvPr id="2" name="TextBox 1">
            <a:extLst>
              <a:ext uri="{FF2B5EF4-FFF2-40B4-BE49-F238E27FC236}">
                <a16:creationId xmlns:a16="http://schemas.microsoft.com/office/drawing/2014/main" id="{34933292-6358-36AA-1DA1-770155F9D451}"/>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3" name="TextBox 2">
            <a:extLst>
              <a:ext uri="{FF2B5EF4-FFF2-40B4-BE49-F238E27FC236}">
                <a16:creationId xmlns:a16="http://schemas.microsoft.com/office/drawing/2014/main" id="{95A9C893-BF18-6653-71F0-1E9B35CE0323}"/>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p:spTree>
    <p:extLst>
      <p:ext uri="{BB962C8B-B14F-4D97-AF65-F5344CB8AC3E}">
        <p14:creationId xmlns:p14="http://schemas.microsoft.com/office/powerpoint/2010/main" val="3288421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sp>
        <p:nvSpPr>
          <p:cNvPr id="6" name="Title 5">
            <a:extLst>
              <a:ext uri="{FF2B5EF4-FFF2-40B4-BE49-F238E27FC236}">
                <a16:creationId xmlns:a16="http://schemas.microsoft.com/office/drawing/2014/main" id="{8EF11C27-C5DD-0A6E-2D89-395D4461B822}"/>
              </a:ext>
            </a:extLst>
          </p:cNvPr>
          <p:cNvSpPr>
            <a:spLocks noGrp="1"/>
          </p:cNvSpPr>
          <p:nvPr>
            <p:ph type="title"/>
          </p:nvPr>
        </p:nvSpPr>
        <p:spPr/>
        <p:txBody>
          <a:bodyPr>
            <a:normAutofit/>
          </a:bodyPr>
          <a:lstStyle/>
          <a:p>
            <a:pPr algn="ctr"/>
            <a:r>
              <a:rPr lang="en-US" sz="3200">
                <a:latin typeface="Times" pitchFamily="2" charset="0"/>
                <a:ea typeface="Helvetica Neue" panose="02000503000000020004" pitchFamily="2" charset="0"/>
                <a:cs typeface="Futura Medium" panose="020B0602020204020303" pitchFamily="34" charset="-79"/>
              </a:rPr>
              <a:t>Moran’s I</a:t>
            </a:r>
          </a:p>
        </p:txBody>
      </p:sp>
      <p:pic>
        <p:nvPicPr>
          <p:cNvPr id="8" name="Picture 7">
            <a:extLst>
              <a:ext uri="{FF2B5EF4-FFF2-40B4-BE49-F238E27FC236}">
                <a16:creationId xmlns:a16="http://schemas.microsoft.com/office/drawing/2014/main" id="{6D5A1BF5-3113-25AA-977A-8050AC45799E}"/>
              </a:ext>
            </a:extLst>
          </p:cNvPr>
          <p:cNvPicPr>
            <a:picLocks noChangeAspect="1"/>
          </p:cNvPicPr>
          <p:nvPr/>
        </p:nvPicPr>
        <p:blipFill>
          <a:blip r:embed="rId3"/>
          <a:stretch>
            <a:fillRect/>
          </a:stretch>
        </p:blipFill>
        <p:spPr>
          <a:xfrm>
            <a:off x="6536894" y="1319823"/>
            <a:ext cx="5515197" cy="991497"/>
          </a:xfrm>
          <a:prstGeom prst="rect">
            <a:avLst/>
          </a:prstGeom>
        </p:spPr>
      </p:pic>
      <p:pic>
        <p:nvPicPr>
          <p:cNvPr id="10" name="Picture 9">
            <a:extLst>
              <a:ext uri="{FF2B5EF4-FFF2-40B4-BE49-F238E27FC236}">
                <a16:creationId xmlns:a16="http://schemas.microsoft.com/office/drawing/2014/main" id="{7A32A90B-D856-7997-A4ED-23D0C8E95BC1}"/>
              </a:ext>
            </a:extLst>
          </p:cNvPr>
          <p:cNvPicPr>
            <a:picLocks noChangeAspect="1"/>
          </p:cNvPicPr>
          <p:nvPr/>
        </p:nvPicPr>
        <p:blipFill>
          <a:blip r:embed="rId4"/>
          <a:stretch>
            <a:fillRect/>
          </a:stretch>
        </p:blipFill>
        <p:spPr>
          <a:xfrm>
            <a:off x="838200" y="1285954"/>
            <a:ext cx="5515198" cy="1348160"/>
          </a:xfrm>
          <a:prstGeom prst="rect">
            <a:avLst/>
          </a:prstGeom>
        </p:spPr>
      </p:pic>
      <p:sp>
        <p:nvSpPr>
          <p:cNvPr id="11" name="Rectangle 10">
            <a:extLst>
              <a:ext uri="{FF2B5EF4-FFF2-40B4-BE49-F238E27FC236}">
                <a16:creationId xmlns:a16="http://schemas.microsoft.com/office/drawing/2014/main" id="{9B61CD09-6051-CB39-84D6-5E0F1A693B43}"/>
              </a:ext>
            </a:extLst>
          </p:cNvPr>
          <p:cNvSpPr/>
          <p:nvPr/>
        </p:nvSpPr>
        <p:spPr>
          <a:xfrm>
            <a:off x="3724038" y="1618921"/>
            <a:ext cx="441297" cy="415456"/>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2ECBBB1-9EAB-B267-F4F7-F4D278496F9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199086" y="2967081"/>
            <a:ext cx="3045876" cy="3296228"/>
          </a:xfrm>
          <a:prstGeom prst="rect">
            <a:avLst/>
          </a:prstGeom>
        </p:spPr>
      </p:pic>
      <p:sp>
        <p:nvSpPr>
          <p:cNvPr id="4" name="TextBox 3">
            <a:extLst>
              <a:ext uri="{FF2B5EF4-FFF2-40B4-BE49-F238E27FC236}">
                <a16:creationId xmlns:a16="http://schemas.microsoft.com/office/drawing/2014/main" id="{5B554FE2-560D-9A7F-54B2-9A5D6576B390}"/>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7" name="TextBox 6">
            <a:extLst>
              <a:ext uri="{FF2B5EF4-FFF2-40B4-BE49-F238E27FC236}">
                <a16:creationId xmlns:a16="http://schemas.microsoft.com/office/drawing/2014/main" id="{F746C493-4608-7012-F40C-A43932E36427}"/>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64D3554D-AB46-785A-A1E3-2865483DB38A}"/>
                  </a:ext>
                </a:extLst>
              </p14:cNvPr>
              <p14:cNvContentPartPr/>
              <p14:nvPr/>
            </p14:nvContentPartPr>
            <p14:xfrm>
              <a:off x="243000" y="-360"/>
              <a:ext cx="4054320" cy="5214600"/>
            </p14:xfrm>
          </p:contentPart>
        </mc:Choice>
        <mc:Fallback xmlns="">
          <p:pic>
            <p:nvPicPr>
              <p:cNvPr id="2" name="Ink 1">
                <a:extLst>
                  <a:ext uri="{FF2B5EF4-FFF2-40B4-BE49-F238E27FC236}">
                    <a16:creationId xmlns:a16="http://schemas.microsoft.com/office/drawing/2014/main" id="{64D3554D-AB46-785A-A1E3-2865483DB38A}"/>
                  </a:ext>
                </a:extLst>
              </p:cNvPr>
              <p:cNvPicPr/>
              <p:nvPr/>
            </p:nvPicPr>
            <p:blipFill>
              <a:blip r:embed="rId7"/>
              <a:stretch>
                <a:fillRect/>
              </a:stretch>
            </p:blipFill>
            <p:spPr>
              <a:xfrm>
                <a:off x="226800" y="-16560"/>
                <a:ext cx="4086720" cy="5246640"/>
              </a:xfrm>
              <a:prstGeom prst="rect">
                <a:avLst/>
              </a:prstGeom>
            </p:spPr>
          </p:pic>
        </mc:Fallback>
      </mc:AlternateContent>
    </p:spTree>
    <p:extLst>
      <p:ext uri="{BB962C8B-B14F-4D97-AF65-F5344CB8AC3E}">
        <p14:creationId xmlns:p14="http://schemas.microsoft.com/office/powerpoint/2010/main" val="3076344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0287554-030C-114A-8B6E-5A8079525568}"/>
              </a:ext>
            </a:extLst>
          </p:cNvPr>
          <p:cNvSpPr txBox="1"/>
          <p:nvPr/>
        </p:nvSpPr>
        <p:spPr>
          <a:xfrm>
            <a:off x="7133968" y="6096000"/>
            <a:ext cx="184731" cy="369332"/>
          </a:xfrm>
          <a:prstGeom prst="rect">
            <a:avLst/>
          </a:prstGeom>
          <a:noFill/>
        </p:spPr>
        <p:txBody>
          <a:bodyPr wrap="none" rtlCol="0">
            <a:spAutoFit/>
          </a:bodyPr>
          <a:lstStyle/>
          <a:p>
            <a:endParaRPr lang="en-US"/>
          </a:p>
        </p:txBody>
      </p:sp>
      <p:sp>
        <p:nvSpPr>
          <p:cNvPr id="6" name="Title 5">
            <a:extLst>
              <a:ext uri="{FF2B5EF4-FFF2-40B4-BE49-F238E27FC236}">
                <a16:creationId xmlns:a16="http://schemas.microsoft.com/office/drawing/2014/main" id="{8EF11C27-C5DD-0A6E-2D89-395D4461B822}"/>
              </a:ext>
            </a:extLst>
          </p:cNvPr>
          <p:cNvSpPr>
            <a:spLocks noGrp="1"/>
          </p:cNvSpPr>
          <p:nvPr>
            <p:ph type="title"/>
          </p:nvPr>
        </p:nvSpPr>
        <p:spPr/>
        <p:txBody>
          <a:bodyPr>
            <a:normAutofit/>
          </a:bodyPr>
          <a:lstStyle/>
          <a:p>
            <a:pPr algn="ctr"/>
            <a:r>
              <a:rPr lang="en-US" sz="3200">
                <a:latin typeface="Times" pitchFamily="2" charset="0"/>
                <a:ea typeface="Helvetica Neue" panose="02000503000000020004" pitchFamily="2" charset="0"/>
                <a:cs typeface="Futura Medium" panose="020B0602020204020303" pitchFamily="34" charset="-79"/>
              </a:rPr>
              <a:t>Moran’s I</a:t>
            </a:r>
          </a:p>
        </p:txBody>
      </p:sp>
      <p:pic>
        <p:nvPicPr>
          <p:cNvPr id="8" name="Picture 7">
            <a:extLst>
              <a:ext uri="{FF2B5EF4-FFF2-40B4-BE49-F238E27FC236}">
                <a16:creationId xmlns:a16="http://schemas.microsoft.com/office/drawing/2014/main" id="{6D5A1BF5-3113-25AA-977A-8050AC45799E}"/>
              </a:ext>
            </a:extLst>
          </p:cNvPr>
          <p:cNvPicPr>
            <a:picLocks noChangeAspect="1"/>
          </p:cNvPicPr>
          <p:nvPr/>
        </p:nvPicPr>
        <p:blipFill>
          <a:blip r:embed="rId3"/>
          <a:stretch>
            <a:fillRect/>
          </a:stretch>
        </p:blipFill>
        <p:spPr>
          <a:xfrm>
            <a:off x="6536894" y="1319823"/>
            <a:ext cx="5515197" cy="991497"/>
          </a:xfrm>
          <a:prstGeom prst="rect">
            <a:avLst/>
          </a:prstGeom>
        </p:spPr>
      </p:pic>
      <p:pic>
        <p:nvPicPr>
          <p:cNvPr id="10" name="Picture 9">
            <a:extLst>
              <a:ext uri="{FF2B5EF4-FFF2-40B4-BE49-F238E27FC236}">
                <a16:creationId xmlns:a16="http://schemas.microsoft.com/office/drawing/2014/main" id="{7A32A90B-D856-7997-A4ED-23D0C8E95BC1}"/>
              </a:ext>
            </a:extLst>
          </p:cNvPr>
          <p:cNvPicPr>
            <a:picLocks noChangeAspect="1"/>
          </p:cNvPicPr>
          <p:nvPr/>
        </p:nvPicPr>
        <p:blipFill>
          <a:blip r:embed="rId4"/>
          <a:stretch>
            <a:fillRect/>
          </a:stretch>
        </p:blipFill>
        <p:spPr>
          <a:xfrm>
            <a:off x="838200" y="1285954"/>
            <a:ext cx="5515198" cy="1348160"/>
          </a:xfrm>
          <a:prstGeom prst="rect">
            <a:avLst/>
          </a:prstGeom>
        </p:spPr>
      </p:pic>
      <p:sp>
        <p:nvSpPr>
          <p:cNvPr id="11" name="Rectangle 10">
            <a:extLst>
              <a:ext uri="{FF2B5EF4-FFF2-40B4-BE49-F238E27FC236}">
                <a16:creationId xmlns:a16="http://schemas.microsoft.com/office/drawing/2014/main" id="{9B61CD09-6051-CB39-84D6-5E0F1A693B43}"/>
              </a:ext>
            </a:extLst>
          </p:cNvPr>
          <p:cNvSpPr/>
          <p:nvPr/>
        </p:nvSpPr>
        <p:spPr>
          <a:xfrm>
            <a:off x="3724038" y="1618921"/>
            <a:ext cx="441297" cy="415456"/>
          </a:xfrm>
          <a:prstGeom prst="rect">
            <a:avLst/>
          </a:prstGeom>
          <a:solidFill>
            <a:srgbClr val="FFFF00">
              <a:alpha val="20000"/>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2ECBBB1-9EAB-B267-F4F7-F4D278496F9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
          <a:stretch/>
        </p:blipFill>
        <p:spPr>
          <a:xfrm>
            <a:off x="3199085" y="2967081"/>
            <a:ext cx="5748971" cy="3296228"/>
          </a:xfrm>
          <a:prstGeom prst="rect">
            <a:avLst/>
          </a:prstGeom>
        </p:spPr>
      </p:pic>
      <p:sp>
        <p:nvSpPr>
          <p:cNvPr id="4" name="TextBox 3">
            <a:extLst>
              <a:ext uri="{FF2B5EF4-FFF2-40B4-BE49-F238E27FC236}">
                <a16:creationId xmlns:a16="http://schemas.microsoft.com/office/drawing/2014/main" id="{B609C0E0-541D-AB92-A220-4C5AA29AC6D1}"/>
              </a:ext>
            </a:extLst>
          </p:cNvPr>
          <p:cNvSpPr txBox="1"/>
          <p:nvPr/>
        </p:nvSpPr>
        <p:spPr>
          <a:xfrm>
            <a:off x="9043510" y="6055379"/>
            <a:ext cx="3008581" cy="369332"/>
          </a:xfrm>
          <a:prstGeom prst="rect">
            <a:avLst/>
          </a:prstGeom>
          <a:noFill/>
        </p:spPr>
        <p:txBody>
          <a:bodyPr wrap="none" rtlCol="0">
            <a:spAutoFit/>
          </a:bodyPr>
          <a:lstStyle/>
          <a:p>
            <a:pPr algn="r"/>
            <a:r>
              <a:rPr lang="en-US" dirty="0">
                <a:solidFill>
                  <a:schemeClr val="bg1">
                    <a:lumMod val="50000"/>
                    <a:lumOff val="50000"/>
                  </a:schemeClr>
                </a:solidFill>
                <a:latin typeface="Calibri" panose="020F0502020204030204" pitchFamily="34" charset="0"/>
                <a:ea typeface="Cambria Math" panose="02040503050406030204" pitchFamily="18" charset="0"/>
                <a:cs typeface="Calibri" panose="020F0502020204030204" pitchFamily="34" charset="0"/>
              </a:rPr>
              <a:t>(Patrick AP Moran, June 1950)</a:t>
            </a:r>
          </a:p>
        </p:txBody>
      </p:sp>
      <p:sp>
        <p:nvSpPr>
          <p:cNvPr id="7" name="TextBox 6">
            <a:extLst>
              <a:ext uri="{FF2B5EF4-FFF2-40B4-BE49-F238E27FC236}">
                <a16:creationId xmlns:a16="http://schemas.microsoft.com/office/drawing/2014/main" id="{01E82592-A5A3-7BC6-D42F-3B8DCCBDDE82}"/>
              </a:ext>
            </a:extLst>
          </p:cNvPr>
          <p:cNvSpPr txBox="1"/>
          <p:nvPr/>
        </p:nvSpPr>
        <p:spPr>
          <a:xfrm>
            <a:off x="8074489" y="6308209"/>
            <a:ext cx="407816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(Brendan F Miller ... Jean Fan, May 2021)</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459730AD-BFF0-5CD8-D767-685A3FBDC8A8}"/>
                  </a:ext>
                </a:extLst>
              </p14:cNvPr>
              <p14:cNvContentPartPr/>
              <p14:nvPr/>
            </p14:nvContentPartPr>
            <p14:xfrm>
              <a:off x="6744960" y="669240"/>
              <a:ext cx="5158080" cy="3811320"/>
            </p14:xfrm>
          </p:contentPart>
        </mc:Choice>
        <mc:Fallback xmlns="">
          <p:pic>
            <p:nvPicPr>
              <p:cNvPr id="2" name="Ink 1">
                <a:extLst>
                  <a:ext uri="{FF2B5EF4-FFF2-40B4-BE49-F238E27FC236}">
                    <a16:creationId xmlns:a16="http://schemas.microsoft.com/office/drawing/2014/main" id="{459730AD-BFF0-5CD8-D767-685A3FBDC8A8}"/>
                  </a:ext>
                </a:extLst>
              </p:cNvPr>
              <p:cNvPicPr/>
              <p:nvPr/>
            </p:nvPicPr>
            <p:blipFill>
              <a:blip r:embed="rId7"/>
              <a:stretch>
                <a:fillRect/>
              </a:stretch>
            </p:blipFill>
            <p:spPr>
              <a:xfrm>
                <a:off x="6728760" y="653040"/>
                <a:ext cx="5190480" cy="3843720"/>
              </a:xfrm>
              <a:prstGeom prst="rect">
                <a:avLst/>
              </a:prstGeom>
            </p:spPr>
          </p:pic>
        </mc:Fallback>
      </mc:AlternateContent>
    </p:spTree>
    <p:extLst>
      <p:ext uri="{BB962C8B-B14F-4D97-AF65-F5344CB8AC3E}">
        <p14:creationId xmlns:p14="http://schemas.microsoft.com/office/powerpoint/2010/main" val="2334135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8011</TotalTime>
  <Words>3373</Words>
  <Application>Microsoft Macintosh PowerPoint</Application>
  <PresentationFormat>Widescreen</PresentationFormat>
  <Paragraphs>331</Paragraphs>
  <Slides>35</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Cambria Math</vt:lpstr>
      <vt:lpstr>Times</vt:lpstr>
      <vt:lpstr>Times New Roman</vt:lpstr>
      <vt:lpstr>Office Theme</vt:lpstr>
      <vt:lpstr>Spatially variable gene (SVG) expression analysis</vt:lpstr>
      <vt:lpstr>PowerPoint Presentation</vt:lpstr>
      <vt:lpstr>PowerPoint Presentation</vt:lpstr>
      <vt:lpstr>PowerPoint Presentation</vt:lpstr>
      <vt:lpstr>Motivation: Why might we be interested in identifying (cell-type-specific) spatially variable genes/proteins/markers?</vt:lpstr>
      <vt:lpstr>Moran’s I</vt:lpstr>
      <vt:lpstr>Moran’s I</vt:lpstr>
      <vt:lpstr>Moran’s I</vt:lpstr>
      <vt:lpstr>Moran’s I</vt:lpstr>
      <vt:lpstr>Moran’s I</vt:lpstr>
      <vt:lpstr>Moran’s I</vt:lpstr>
      <vt:lpstr>PowerPoint Presentation</vt:lpstr>
      <vt:lpstr>PowerPoint Presentation</vt:lpstr>
      <vt:lpstr>PowerPoint Presentation</vt:lpstr>
      <vt:lpstr>PowerPoint Presentation</vt:lpstr>
      <vt:lpstr>PowerPoint Presentation</vt:lpstr>
      <vt:lpstr>Moran’s I has a closed form that we can compute to solve for the distribution and obtain a p-value</vt:lpstr>
      <vt:lpstr>PowerPoint Presentation</vt:lpstr>
      <vt:lpstr>PowerPoint Presentation</vt:lpstr>
      <vt:lpstr>PowerPoint Presentation</vt:lpstr>
      <vt:lpstr>Moran’s I</vt:lpstr>
      <vt:lpstr>Moran’s I</vt:lpstr>
      <vt:lpstr>Moran’s I</vt:lpstr>
      <vt:lpstr>PowerPoint Presentation</vt:lpstr>
      <vt:lpstr>We apply MERINGUE to identify genes with spatially heterogeneous patterns in 2D, 3D, multi-section, and more</vt:lpstr>
      <vt:lpstr>We apply MERINGUE to identify genes with spatially heterogeneous patterns in 2D, 3D, multi-section, and more</vt:lpstr>
      <vt:lpstr>We apply MERINGUE to identify genes with spatially heterogeneous patterns in 2D, 3D, multi-section, and more</vt:lpstr>
      <vt:lpstr>PowerPoint Presentation</vt:lpstr>
      <vt:lpstr>PowerPoint Presentation</vt:lpstr>
      <vt:lpstr>PowerPoint Presentation</vt:lpstr>
      <vt:lpstr>PowerPoint Presentation</vt:lpstr>
      <vt:lpstr>MERINGUE proposes an inter-cell-type spatial cross correlation statistic to identify gene expression patterns indicative of cell-cell communication</vt:lpstr>
      <vt:lpstr>MERINGUE identifies spatial gene expression heterogeneity suggestive communication between spatially co-localized cells</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Multi-scale Computational Analysis of Spatially Resolved Transcriptomic Imaging Data</dc:title>
  <dc:creator>Jean Fan</dc:creator>
  <cp:lastModifiedBy>Jean Fan</cp:lastModifiedBy>
  <cp:revision>20</cp:revision>
  <dcterms:created xsi:type="dcterms:W3CDTF">2021-10-11T22:48:03Z</dcterms:created>
  <dcterms:modified xsi:type="dcterms:W3CDTF">2026-02-11T19:42:59Z</dcterms:modified>
</cp:coreProperties>
</file>